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F21E9DF-8483-42B6-AB50-24537F69BFBA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66BC6A0-8D1D-4406-AFCC-DEE117D9BD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부제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베타고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800" b="1" dirty="0" smtClean="0"/>
              <a:t>오목 </a:t>
            </a:r>
            <a:r>
              <a:rPr lang="en-US" altLang="ko-KR" sz="8800" b="1" dirty="0" smtClean="0"/>
              <a:t>AI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090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4824"/>
            <a:ext cx="7924800" cy="1800200"/>
          </a:xfrm>
        </p:spPr>
        <p:txBody>
          <a:bodyPr/>
          <a:lstStyle/>
          <a:p>
            <a:pPr algn="ctr"/>
            <a:r>
              <a:rPr lang="ko-KR" altLang="en-US" sz="9600" b="1" dirty="0" smtClean="0"/>
              <a:t>오목 </a:t>
            </a:r>
            <a:r>
              <a:rPr lang="en-US" altLang="ko-KR" sz="9600" b="1" dirty="0" smtClean="0"/>
              <a:t>AI </a:t>
            </a:r>
            <a:r>
              <a:rPr lang="ko-KR" altLang="en-US" sz="9600" b="1" dirty="0" smtClean="0"/>
              <a:t>시연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937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가중치를 이용한 오목 </a:t>
            </a:r>
            <a:r>
              <a:rPr lang="en-US" altLang="ko-KR" dirty="0" err="1" smtClean="0"/>
              <a:t>ai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3698908" cy="4114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34" y="1628800"/>
            <a:ext cx="404869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20" y="1600200"/>
            <a:ext cx="7521959" cy="4114800"/>
          </a:xfrm>
        </p:spPr>
      </p:pic>
    </p:spTree>
    <p:extLst>
      <p:ext uri="{BB962C8B-B14F-4D97-AF65-F5344CB8AC3E}">
        <p14:creationId xmlns:p14="http://schemas.microsoft.com/office/powerpoint/2010/main" val="17011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7924800" cy="1143000"/>
          </a:xfrm>
        </p:spPr>
        <p:txBody>
          <a:bodyPr/>
          <a:lstStyle/>
          <a:p>
            <a:pPr algn="ctr"/>
            <a:r>
              <a:rPr lang="ko-KR" altLang="en-US" sz="6000" b="1" dirty="0" smtClean="0"/>
              <a:t>프로젝트 </a:t>
            </a:r>
            <a:r>
              <a:rPr lang="ko-KR" altLang="en-US" sz="6000" b="1" dirty="0" err="1" smtClean="0"/>
              <a:t>기간내</a:t>
            </a:r>
            <a:r>
              <a:rPr lang="ko-KR" altLang="en-US" sz="6000" b="1" dirty="0" smtClean="0"/>
              <a:t> </a:t>
            </a:r>
            <a:r>
              <a:rPr lang="ko-KR" altLang="en-US" sz="6000" b="1" dirty="0" err="1" smtClean="0"/>
              <a:t>완수한점과</a:t>
            </a:r>
            <a:r>
              <a:rPr lang="ko-KR" altLang="en-US" sz="6000" b="1" dirty="0" smtClean="0"/>
              <a:t> </a:t>
            </a:r>
            <a:r>
              <a:rPr lang="ko-KR" altLang="en-US" sz="6000" b="1" dirty="0" err="1" smtClean="0"/>
              <a:t>아쉬운점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093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7924800" cy="1143000"/>
          </a:xfrm>
        </p:spPr>
        <p:txBody>
          <a:bodyPr/>
          <a:lstStyle/>
          <a:p>
            <a:pPr algn="ctr"/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49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29</TotalTime>
  <Words>19</Words>
  <Application>Microsoft Office PowerPoint</Application>
  <PresentationFormat>화면 슬라이드 쇼(4:3)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오목 AI</vt:lpstr>
      <vt:lpstr>오목 AI 시연</vt:lpstr>
      <vt:lpstr>가중치를 이용한 오목 ai</vt:lpstr>
      <vt:lpstr>실제 ai 코드</vt:lpstr>
      <vt:lpstr>프로젝트 기간내 완수한점과 아쉬운점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오목 AI</dc:title>
  <dc:creator>BitCamp</dc:creator>
  <cp:lastModifiedBy>BitCamp</cp:lastModifiedBy>
  <cp:revision>3</cp:revision>
  <dcterms:created xsi:type="dcterms:W3CDTF">2016-05-20T00:08:43Z</dcterms:created>
  <dcterms:modified xsi:type="dcterms:W3CDTF">2016-05-20T00:38:38Z</dcterms:modified>
</cp:coreProperties>
</file>