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97" r:id="rId4"/>
    <p:sldId id="299" r:id="rId5"/>
    <p:sldId id="330" r:id="rId6"/>
    <p:sldId id="301" r:id="rId7"/>
    <p:sldId id="331" r:id="rId8"/>
    <p:sldId id="333" r:id="rId9"/>
    <p:sldId id="282" r:id="rId10"/>
    <p:sldId id="337" r:id="rId11"/>
    <p:sldId id="334" r:id="rId12"/>
    <p:sldId id="335" r:id="rId13"/>
    <p:sldId id="336" r:id="rId14"/>
    <p:sldId id="338" r:id="rId15"/>
    <p:sldId id="339" r:id="rId16"/>
    <p:sldId id="340" r:id="rId17"/>
    <p:sldId id="296" r:id="rId18"/>
  </p:sldIdLst>
  <p:sldSz cx="9144000" cy="5143500"/>
  <p:notesSz cx="6858000" cy="9144000"/>
  <p:defaultTextStyle>
    <a:defPPr>
      <a:defRPr lang="zh-CN"/>
    </a:defPPr>
    <a:lvl1pPr marL="0" lvl="0" indent="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微软雅黑" panose="020B0503020204020204" pitchFamily="2" charset="-122"/>
        <a:ea typeface="微软雅黑" panose="020B0503020204020204" pitchFamily="2" charset="-122"/>
        <a:cs typeface="+mn-cs"/>
      </a:defRPr>
    </a:lvl1pPr>
    <a:lvl2pPr marL="342900" lvl="1" indent="1143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微软雅黑" panose="020B0503020204020204" pitchFamily="2" charset="-122"/>
        <a:ea typeface="微软雅黑" panose="020B0503020204020204" pitchFamily="2" charset="-122"/>
        <a:cs typeface="+mn-cs"/>
      </a:defRPr>
    </a:lvl2pPr>
    <a:lvl3pPr marL="685800" lvl="2" indent="2286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微软雅黑" panose="020B0503020204020204" pitchFamily="2" charset="-122"/>
        <a:ea typeface="微软雅黑" panose="020B0503020204020204" pitchFamily="2" charset="-122"/>
        <a:cs typeface="+mn-cs"/>
      </a:defRPr>
    </a:lvl3pPr>
    <a:lvl4pPr marL="1028700" lvl="3" indent="3429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微软雅黑" panose="020B0503020204020204" pitchFamily="2" charset="-122"/>
        <a:ea typeface="微软雅黑" panose="020B0503020204020204" pitchFamily="2" charset="-122"/>
        <a:cs typeface="+mn-cs"/>
      </a:defRPr>
    </a:lvl4pPr>
    <a:lvl5pPr marL="1371600" lvl="4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微软雅黑" panose="020B0503020204020204" pitchFamily="2" charset="-122"/>
        <a:ea typeface="微软雅黑" panose="020B0503020204020204" pitchFamily="2" charset="-122"/>
        <a:cs typeface="+mn-cs"/>
      </a:defRPr>
    </a:lvl5pPr>
    <a:lvl6pPr marL="2286000" lvl="5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微软雅黑" panose="020B0503020204020204" pitchFamily="2" charset="-122"/>
        <a:ea typeface="微软雅黑" panose="020B0503020204020204" pitchFamily="2" charset="-122"/>
        <a:cs typeface="+mn-cs"/>
      </a:defRPr>
    </a:lvl6pPr>
    <a:lvl7pPr marL="2743200" lvl="6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微软雅黑" panose="020B0503020204020204" pitchFamily="2" charset="-122"/>
        <a:ea typeface="微软雅黑" panose="020B0503020204020204" pitchFamily="2" charset="-122"/>
        <a:cs typeface="+mn-cs"/>
      </a:defRPr>
    </a:lvl7pPr>
    <a:lvl8pPr marL="3200400" lvl="7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微软雅黑" panose="020B0503020204020204" pitchFamily="2" charset="-122"/>
        <a:ea typeface="微软雅黑" panose="020B0503020204020204" pitchFamily="2" charset="-122"/>
        <a:cs typeface="+mn-cs"/>
      </a:defRPr>
    </a:lvl8pPr>
    <a:lvl9pPr marL="3657600" lvl="8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微软雅黑" panose="020B0503020204020204" pitchFamily="2" charset="-122"/>
        <a:ea typeface="微软雅黑" panose="020B0503020204020204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143858"/>
    <a:srgbClr val="A1C9F1"/>
    <a:srgbClr val="112F4B"/>
    <a:srgbClr val="8ABCEE"/>
    <a:srgbClr val="CE1639"/>
    <a:srgbClr val="FFD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1619"/>
        <p:guide pos="285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369219"/>
            <a:ext cx="3886200" cy="157400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3057525"/>
            <a:ext cx="3886200" cy="157519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4483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0867" y="1370013"/>
            <a:ext cx="3864483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369219"/>
            <a:ext cx="3886200" cy="157400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3057525"/>
            <a:ext cx="3886200" cy="157519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4483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0867" y="1370013"/>
            <a:ext cx="3864483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6"/>
          <p:cNvSpPr/>
          <p:nvPr userDrawn="1"/>
        </p:nvSpPr>
        <p:spPr>
          <a:xfrm flipH="1">
            <a:off x="0" y="0"/>
            <a:ext cx="9144000" cy="5143500"/>
          </a:xfrm>
          <a:prstGeom prst="rect">
            <a:avLst/>
          </a:prstGeom>
          <a:gradFill rotWithShape="0">
            <a:gsLst>
              <a:gs pos="0">
                <a:srgbClr val="388DE3"/>
              </a:gs>
              <a:gs pos="100000">
                <a:srgbClr val="915EFE"/>
              </a:gs>
            </a:gsLst>
            <a:lin ang="1800000"/>
            <a:tileRect/>
          </a:gra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171450"/>
            <a:r>
              <a:rPr lang="zh-CN" altLang="en-US"/>
              <a:t>第二级</a:t>
            </a:r>
            <a:endParaRPr lang="zh-CN" altLang="en-US"/>
          </a:p>
          <a:p>
            <a:pPr lvl="2" indent="-171450"/>
            <a:r>
              <a:rPr lang="zh-CN" altLang="en-US"/>
              <a:t>第三级</a:t>
            </a:r>
            <a:endParaRPr lang="zh-CN" altLang="en-US"/>
          </a:p>
          <a:p>
            <a:pPr lvl="3" indent="-171450"/>
            <a:r>
              <a:rPr lang="zh-CN" altLang="en-US"/>
              <a:t>第四级</a:t>
            </a:r>
            <a:endParaRPr lang="zh-CN" altLang="en-US"/>
          </a:p>
          <a:p>
            <a:pPr lvl="4" indent="-17145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900">
                <a:solidFill>
                  <a:srgbClr val="8D8D8D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900">
                <a:solidFill>
                  <a:srgbClr val="8D8D8D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900">
                <a:solidFill>
                  <a:srgbClr val="8D8D8D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50000">
                                          <p:val>
                                            <p:strVal val="#ppt_y+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8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8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8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8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ldLvl="0"/>
      <p:bldP spid="1028" grpId="0" build="p">
        <p:tmplLst>
          <p:tmpl lvl="1">
            <p:tnLst>
              <p:par>
                <p:cTn presetID="22" presetClass="entr" presetSubtype="8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1028">
                            <p:txEl>
                              <p:charRg st="0" end="1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>
                            <p:txEl>
                              <p:charRg st="0" end="13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1028">
                            <p:txEl>
                              <p:charRg st="13" end="17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>
                            <p:txEl>
                              <p:charRg st="13" end="17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1028">
                            <p:txEl>
                              <p:charRg st="17" end="2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>
                            <p:txEl>
                              <p:charRg st="17" end="21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1028">
                            <p:txEl>
                              <p:charRg st="21" end="25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>
                            <p:txEl>
                              <p:charRg st="21" end="25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1028">
                            <p:txEl>
                              <p:charRg st="25" end="29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>
                            <p:txEl>
                              <p:charRg st="25" end="29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marL="0" lvl="0" indent="0" algn="l" defTabSz="6858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lvl="0" indent="-171450" algn="l" defTabSz="685800" eaLnBrk="0" fontAlgn="base" latinLnBrk="0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14350" lvl="1" indent="-17145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11430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22860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34290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45720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45720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45720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45720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45720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6"/>
          <p:cNvSpPr/>
          <p:nvPr userDrawn="1"/>
        </p:nvSpPr>
        <p:spPr>
          <a:xfrm flipH="1">
            <a:off x="0" y="0"/>
            <a:ext cx="9144000" cy="5143500"/>
          </a:xfrm>
          <a:prstGeom prst="rect">
            <a:avLst/>
          </a:prstGeom>
          <a:gradFill rotWithShape="0">
            <a:gsLst>
              <a:gs pos="0">
                <a:srgbClr val="388DE3"/>
              </a:gs>
              <a:gs pos="100000">
                <a:srgbClr val="915EFE"/>
              </a:gs>
            </a:gsLst>
            <a:lin ang="1800000"/>
            <a:tileRect/>
          </a:gra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171450"/>
            <a:r>
              <a:rPr lang="zh-CN" altLang="en-US"/>
              <a:t>第二级</a:t>
            </a:r>
            <a:endParaRPr lang="zh-CN" altLang="en-US"/>
          </a:p>
          <a:p>
            <a:pPr lvl="2" indent="-171450"/>
            <a:r>
              <a:rPr lang="zh-CN" altLang="en-US"/>
              <a:t>第三级</a:t>
            </a:r>
            <a:endParaRPr lang="zh-CN" altLang="en-US"/>
          </a:p>
          <a:p>
            <a:pPr lvl="3" indent="-171450"/>
            <a:r>
              <a:rPr lang="zh-CN" altLang="en-US"/>
              <a:t>第四级</a:t>
            </a:r>
            <a:endParaRPr lang="zh-CN" altLang="en-US"/>
          </a:p>
          <a:p>
            <a:pPr lvl="4" indent="-17145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900">
                <a:solidFill>
                  <a:srgbClr val="8D8D8D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900">
                <a:solidFill>
                  <a:srgbClr val="8D8D8D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900">
                <a:solidFill>
                  <a:srgbClr val="8D8D8D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50000">
                                          <p:val>
                                            <p:strVal val="#ppt_y+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8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8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8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8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ldLvl="0"/>
      <p:bldP spid="1028" grpId="0" build="p">
        <p:tmplLst>
          <p:tmpl lvl="1">
            <p:tnLst>
              <p:par>
                <p:cTn presetID="22" presetClass="entr" presetSubtype="8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1028">
                            <p:txEl>
                              <p:charRg st="0" end="1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>
                            <p:txEl>
                              <p:charRg st="0" end="13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1028">
                            <p:txEl>
                              <p:charRg st="13" end="17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>
                            <p:txEl>
                              <p:charRg st="13" end="17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1028">
                            <p:txEl>
                              <p:charRg st="17" end="2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>
                            <p:txEl>
                              <p:charRg st="17" end="21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1028">
                            <p:txEl>
                              <p:charRg st="21" end="25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>
                            <p:txEl>
                              <p:charRg st="21" end="25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1028">
                            <p:txEl>
                              <p:charRg st="25" end="29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>
                            <p:txEl>
                              <p:charRg st="25" end="29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marL="0" lvl="0" indent="0" algn="l" defTabSz="6858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lvl="0" indent="-171450" algn="l" defTabSz="685800" eaLnBrk="0" fontAlgn="base" latinLnBrk="0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14350" lvl="1" indent="-17145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11430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22860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34290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45720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45720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45720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45720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45720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49" name="组合 31"/>
          <p:cNvGrpSpPr/>
          <p:nvPr/>
        </p:nvGrpSpPr>
        <p:grpSpPr>
          <a:xfrm>
            <a:off x="0" y="0"/>
            <a:ext cx="9144000" cy="3038475"/>
            <a:chOff x="0" y="0"/>
            <a:chExt cx="9144000" cy="3038475"/>
          </a:xfrm>
        </p:grpSpPr>
        <p:sp>
          <p:nvSpPr>
            <p:cNvPr id="2050" name="矩形 3"/>
            <p:cNvSpPr/>
            <p:nvPr/>
          </p:nvSpPr>
          <p:spPr>
            <a:xfrm>
              <a:off x="0" y="0"/>
              <a:ext cx="9144000" cy="2933700"/>
            </a:xfrm>
            <a:prstGeom prst="rect">
              <a:avLst/>
            </a:prstGeom>
            <a:solidFill>
              <a:srgbClr val="112F4B">
                <a:alpha val="50000"/>
              </a:srgb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grpSp>
          <p:nvGrpSpPr>
            <p:cNvPr id="2051" name="组合 30"/>
            <p:cNvGrpSpPr/>
            <p:nvPr/>
          </p:nvGrpSpPr>
          <p:grpSpPr>
            <a:xfrm>
              <a:off x="0" y="2933700"/>
              <a:ext cx="9144000" cy="104775"/>
              <a:chOff x="0" y="0"/>
              <a:chExt cx="9410700" cy="114300"/>
            </a:xfrm>
          </p:grpSpPr>
          <p:sp>
            <p:nvSpPr>
              <p:cNvPr id="2052" name="等腰三角形 11"/>
              <p:cNvSpPr/>
              <p:nvPr/>
            </p:nvSpPr>
            <p:spPr>
              <a:xfrm flipV="1">
                <a:off x="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53" name="等腰三角形 12"/>
              <p:cNvSpPr/>
              <p:nvPr/>
            </p:nvSpPr>
            <p:spPr>
              <a:xfrm flipV="1">
                <a:off x="4953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54" name="等腰三角形 13"/>
              <p:cNvSpPr/>
              <p:nvPr/>
            </p:nvSpPr>
            <p:spPr>
              <a:xfrm flipV="1">
                <a:off x="9906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55" name="等腰三角形 14"/>
              <p:cNvSpPr/>
              <p:nvPr/>
            </p:nvSpPr>
            <p:spPr>
              <a:xfrm flipV="1">
                <a:off x="14859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56" name="等腰三角形 15"/>
              <p:cNvSpPr/>
              <p:nvPr/>
            </p:nvSpPr>
            <p:spPr>
              <a:xfrm flipV="1">
                <a:off x="19812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57" name="等腰三角形 16"/>
              <p:cNvSpPr/>
              <p:nvPr/>
            </p:nvSpPr>
            <p:spPr>
              <a:xfrm flipV="1">
                <a:off x="24765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58" name="等腰三角形 17"/>
              <p:cNvSpPr/>
              <p:nvPr/>
            </p:nvSpPr>
            <p:spPr>
              <a:xfrm flipV="1">
                <a:off x="29718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59" name="等腰三角形 18"/>
              <p:cNvSpPr/>
              <p:nvPr/>
            </p:nvSpPr>
            <p:spPr>
              <a:xfrm flipV="1">
                <a:off x="34671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60" name="等腰三角形 19"/>
              <p:cNvSpPr/>
              <p:nvPr/>
            </p:nvSpPr>
            <p:spPr>
              <a:xfrm flipV="1">
                <a:off x="39624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61" name="等腰三角形 20"/>
              <p:cNvSpPr/>
              <p:nvPr/>
            </p:nvSpPr>
            <p:spPr>
              <a:xfrm flipV="1">
                <a:off x="44577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62" name="等腰三角形 21"/>
              <p:cNvSpPr/>
              <p:nvPr/>
            </p:nvSpPr>
            <p:spPr>
              <a:xfrm flipV="1">
                <a:off x="49530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63" name="等腰三角形 22"/>
              <p:cNvSpPr/>
              <p:nvPr/>
            </p:nvSpPr>
            <p:spPr>
              <a:xfrm flipV="1">
                <a:off x="54483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64" name="等腰三角形 23"/>
              <p:cNvSpPr/>
              <p:nvPr/>
            </p:nvSpPr>
            <p:spPr>
              <a:xfrm flipV="1">
                <a:off x="59436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65" name="等腰三角形 24"/>
              <p:cNvSpPr/>
              <p:nvPr/>
            </p:nvSpPr>
            <p:spPr>
              <a:xfrm flipV="1">
                <a:off x="64389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66" name="等腰三角形 25"/>
              <p:cNvSpPr/>
              <p:nvPr/>
            </p:nvSpPr>
            <p:spPr>
              <a:xfrm flipV="1">
                <a:off x="69342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67" name="等腰三角形 26"/>
              <p:cNvSpPr/>
              <p:nvPr/>
            </p:nvSpPr>
            <p:spPr>
              <a:xfrm flipV="1">
                <a:off x="74295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68" name="等腰三角形 27"/>
              <p:cNvSpPr/>
              <p:nvPr/>
            </p:nvSpPr>
            <p:spPr>
              <a:xfrm flipV="1">
                <a:off x="79248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69" name="等腰三角形 28"/>
              <p:cNvSpPr/>
              <p:nvPr/>
            </p:nvSpPr>
            <p:spPr>
              <a:xfrm flipV="1">
                <a:off x="84201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70" name="等腰三角形 29"/>
              <p:cNvSpPr/>
              <p:nvPr/>
            </p:nvSpPr>
            <p:spPr>
              <a:xfrm flipV="1">
                <a:off x="89154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p:grpSp>
      </p:grpSp>
      <p:sp>
        <p:nvSpPr>
          <p:cNvPr id="3096" name="矩形 4"/>
          <p:cNvSpPr/>
          <p:nvPr/>
        </p:nvSpPr>
        <p:spPr>
          <a:xfrm>
            <a:off x="0" y="1817688"/>
            <a:ext cx="9144000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技术生活交流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72" name="任意多边形 8"/>
          <p:cNvSpPr/>
          <p:nvPr/>
        </p:nvSpPr>
        <p:spPr>
          <a:xfrm>
            <a:off x="2590800" y="9525"/>
            <a:ext cx="4260850" cy="812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87525" y="0"/>
              </a:cxn>
              <a:cxn ang="0">
                <a:pos x="1787525" y="1"/>
              </a:cxn>
              <a:cxn ang="0">
                <a:pos x="893763" y="893763"/>
              </a:cxn>
              <a:cxn ang="0">
                <a:pos x="0" y="1"/>
              </a:cxn>
              <a:cxn ang="0">
                <a:pos x="0" y="0"/>
              </a:cxn>
            </a:cxnLst>
            <a:pathLst>
              <a:path w="1743076" h="871539">
                <a:moveTo>
                  <a:pt x="0" y="0"/>
                </a:moveTo>
                <a:lnTo>
                  <a:pt x="1743076" y="0"/>
                </a:lnTo>
                <a:lnTo>
                  <a:pt x="1743076" y="1"/>
                </a:lnTo>
                <a:cubicBezTo>
                  <a:pt x="1743076" y="481338"/>
                  <a:pt x="1352875" y="871539"/>
                  <a:pt x="871538" y="871539"/>
                </a:cubicBezTo>
                <a:cubicBezTo>
                  <a:pt x="390201" y="871539"/>
                  <a:pt x="0" y="481338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112F4B">
              <a:alpha val="5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98" name="文本框 3097"/>
          <p:cNvSpPr txBox="1"/>
          <p:nvPr/>
        </p:nvSpPr>
        <p:spPr>
          <a:xfrm>
            <a:off x="3700463" y="63500"/>
            <a:ext cx="1882775" cy="517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800" b="1" i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Welcome</a:t>
            </a:r>
            <a:endParaRPr lang="zh-CN" altLang="en-US" sz="2800" b="1" i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099" name="文本框 3098"/>
          <p:cNvSpPr txBox="1"/>
          <p:nvPr/>
        </p:nvSpPr>
        <p:spPr>
          <a:xfrm>
            <a:off x="192088" y="3279775"/>
            <a:ext cx="8680450" cy="9036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4800" b="1" i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Web</a:t>
            </a:r>
            <a:r>
              <a:rPr lang="zh-CN" altLang="en-US" sz="4800" b="1" i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应用</a:t>
            </a:r>
            <a:endParaRPr lang="zh-CN" altLang="en-US" sz="4800" b="1" i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9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9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9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9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33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1500" ac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0" dur="1500" ac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3000" fill="hold"/>
                                        <p:tgtEl>
                                          <p:spTgt spid="309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3000" fill="hold"/>
                                        <p:tgtEl>
                                          <p:spTgt spid="309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3" dur="1500" ac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317" name="组合 126"/>
          <p:cNvGrpSpPr/>
          <p:nvPr/>
        </p:nvGrpSpPr>
        <p:grpSpPr>
          <a:xfrm>
            <a:off x="309563" y="1068388"/>
            <a:ext cx="2158999" cy="1047750"/>
            <a:chOff x="0" y="0"/>
            <a:chExt cx="2160111" cy="1048206"/>
          </a:xfrm>
        </p:grpSpPr>
        <p:sp>
          <p:nvSpPr>
            <p:cNvPr id="12318" name="矩形 127"/>
            <p:cNvSpPr/>
            <p:nvPr/>
          </p:nvSpPr>
          <p:spPr>
            <a:xfrm>
              <a:off x="0" y="228751"/>
              <a:ext cx="2160111" cy="8194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lnSpc>
                  <a:spcPct val="150000"/>
                </a:lnSpc>
              </a:pPr>
              <a:endParaRPr lang="zh-CN" altLang="en-US" sz="1000" dirty="0">
                <a:solidFill>
                  <a:srgbClr val="112F4B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2319" name="矩形 128"/>
            <p:cNvSpPr/>
            <p:nvPr/>
          </p:nvSpPr>
          <p:spPr>
            <a:xfrm>
              <a:off x="1030691" y="0"/>
              <a:ext cx="310040" cy="275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2320" name="组合 132"/>
          <p:cNvGrpSpPr/>
          <p:nvPr/>
        </p:nvGrpSpPr>
        <p:grpSpPr>
          <a:xfrm>
            <a:off x="520700" y="3394075"/>
            <a:ext cx="2433638" cy="1047750"/>
            <a:chOff x="0" y="0"/>
            <a:chExt cx="2434784" cy="1048206"/>
          </a:xfrm>
        </p:grpSpPr>
        <p:sp>
          <p:nvSpPr>
            <p:cNvPr id="12321" name="矩形 133"/>
            <p:cNvSpPr/>
            <p:nvPr/>
          </p:nvSpPr>
          <p:spPr>
            <a:xfrm>
              <a:off x="0" y="228751"/>
              <a:ext cx="2434784" cy="8194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lnSpc>
                  <a:spcPct val="150000"/>
                </a:lnSpc>
              </a:pPr>
              <a:r>
                <a:rPr lang="en-US" altLang="x-none" sz="1000" dirty="0">
                  <a:solidFill>
                    <a:srgbClr val="112F4B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.</a:t>
              </a:r>
              <a:endParaRPr lang="zh-CN" altLang="en-US" sz="1000" dirty="0">
                <a:solidFill>
                  <a:srgbClr val="112F4B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2322" name="矩形 134"/>
            <p:cNvSpPr/>
            <p:nvPr/>
          </p:nvSpPr>
          <p:spPr>
            <a:xfrm>
              <a:off x="1305370" y="0"/>
              <a:ext cx="310026" cy="275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5625" y="88900"/>
            <a:ext cx="5207000" cy="18332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0" y="2116455"/>
            <a:ext cx="2675890" cy="28759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900" y="2116455"/>
            <a:ext cx="2685415" cy="28663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" y="2116455"/>
            <a:ext cx="2666365" cy="2875915"/>
          </a:xfrm>
          <a:prstGeom prst="rect">
            <a:avLst/>
          </a:prstGeom>
        </p:spPr>
      </p:pic>
      <p:cxnSp>
        <p:nvCxnSpPr>
          <p:cNvPr id="12" name="直接箭头连接符 11"/>
          <p:cNvCxnSpPr>
            <a:endCxn id="11" idx="0"/>
          </p:cNvCxnSpPr>
          <p:nvPr/>
        </p:nvCxnSpPr>
        <p:spPr>
          <a:xfrm flipH="1">
            <a:off x="1495425" y="1348740"/>
            <a:ext cx="802005" cy="76771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9" idx="0"/>
          </p:cNvCxnSpPr>
          <p:nvPr/>
        </p:nvCxnSpPr>
        <p:spPr>
          <a:xfrm>
            <a:off x="2651760" y="1325880"/>
            <a:ext cx="1854835" cy="79057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154680" y="1291590"/>
            <a:ext cx="3063240" cy="8001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317" name="组合 126"/>
          <p:cNvGrpSpPr/>
          <p:nvPr/>
        </p:nvGrpSpPr>
        <p:grpSpPr>
          <a:xfrm>
            <a:off x="309563" y="1068388"/>
            <a:ext cx="2158999" cy="1047750"/>
            <a:chOff x="0" y="0"/>
            <a:chExt cx="2160111" cy="1048206"/>
          </a:xfrm>
        </p:grpSpPr>
        <p:sp>
          <p:nvSpPr>
            <p:cNvPr id="12318" name="矩形 127"/>
            <p:cNvSpPr/>
            <p:nvPr/>
          </p:nvSpPr>
          <p:spPr>
            <a:xfrm>
              <a:off x="0" y="228751"/>
              <a:ext cx="2160111" cy="8194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lnSpc>
                  <a:spcPct val="150000"/>
                </a:lnSpc>
              </a:pPr>
              <a:endParaRPr lang="zh-CN" altLang="en-US" sz="1000" dirty="0">
                <a:solidFill>
                  <a:srgbClr val="112F4B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2319" name="矩形 128"/>
            <p:cNvSpPr/>
            <p:nvPr/>
          </p:nvSpPr>
          <p:spPr>
            <a:xfrm>
              <a:off x="1030691" y="0"/>
              <a:ext cx="310040" cy="275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2320" name="组合 132"/>
          <p:cNvGrpSpPr/>
          <p:nvPr/>
        </p:nvGrpSpPr>
        <p:grpSpPr>
          <a:xfrm>
            <a:off x="520700" y="3394075"/>
            <a:ext cx="2433638" cy="1047750"/>
            <a:chOff x="0" y="0"/>
            <a:chExt cx="2434784" cy="1048206"/>
          </a:xfrm>
        </p:grpSpPr>
        <p:sp>
          <p:nvSpPr>
            <p:cNvPr id="12321" name="矩形 133"/>
            <p:cNvSpPr/>
            <p:nvPr/>
          </p:nvSpPr>
          <p:spPr>
            <a:xfrm>
              <a:off x="0" y="228751"/>
              <a:ext cx="2434784" cy="8194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lnSpc>
                  <a:spcPct val="150000"/>
                </a:lnSpc>
              </a:pPr>
              <a:r>
                <a:rPr lang="en-US" altLang="x-none" sz="1000" dirty="0">
                  <a:solidFill>
                    <a:srgbClr val="112F4B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.</a:t>
              </a:r>
              <a:endParaRPr lang="zh-CN" altLang="en-US" sz="1000" dirty="0">
                <a:solidFill>
                  <a:srgbClr val="112F4B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2322" name="矩形 134"/>
            <p:cNvSpPr/>
            <p:nvPr/>
          </p:nvSpPr>
          <p:spPr>
            <a:xfrm>
              <a:off x="1305370" y="0"/>
              <a:ext cx="310026" cy="275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6125" y="438150"/>
            <a:ext cx="4872355" cy="4267835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317" name="组合 126"/>
          <p:cNvGrpSpPr/>
          <p:nvPr/>
        </p:nvGrpSpPr>
        <p:grpSpPr>
          <a:xfrm>
            <a:off x="309563" y="1068388"/>
            <a:ext cx="2158999" cy="1047750"/>
            <a:chOff x="0" y="0"/>
            <a:chExt cx="2160111" cy="1048206"/>
          </a:xfrm>
        </p:grpSpPr>
        <p:sp>
          <p:nvSpPr>
            <p:cNvPr id="12318" name="矩形 127"/>
            <p:cNvSpPr/>
            <p:nvPr/>
          </p:nvSpPr>
          <p:spPr>
            <a:xfrm>
              <a:off x="0" y="228751"/>
              <a:ext cx="2160111" cy="8194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lnSpc>
                  <a:spcPct val="150000"/>
                </a:lnSpc>
              </a:pPr>
              <a:endParaRPr lang="zh-CN" altLang="en-US" sz="1000" dirty="0">
                <a:solidFill>
                  <a:srgbClr val="112F4B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2319" name="矩形 128"/>
            <p:cNvSpPr/>
            <p:nvPr/>
          </p:nvSpPr>
          <p:spPr>
            <a:xfrm>
              <a:off x="1030691" y="0"/>
              <a:ext cx="310040" cy="275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2320" name="组合 132"/>
          <p:cNvGrpSpPr/>
          <p:nvPr/>
        </p:nvGrpSpPr>
        <p:grpSpPr>
          <a:xfrm>
            <a:off x="520700" y="3394075"/>
            <a:ext cx="2433638" cy="1047750"/>
            <a:chOff x="0" y="0"/>
            <a:chExt cx="2434784" cy="1048206"/>
          </a:xfrm>
        </p:grpSpPr>
        <p:sp>
          <p:nvSpPr>
            <p:cNvPr id="12321" name="矩形 133"/>
            <p:cNvSpPr/>
            <p:nvPr/>
          </p:nvSpPr>
          <p:spPr>
            <a:xfrm>
              <a:off x="0" y="228751"/>
              <a:ext cx="2434784" cy="8194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lnSpc>
                  <a:spcPct val="150000"/>
                </a:lnSpc>
              </a:pPr>
              <a:r>
                <a:rPr lang="en-US" altLang="x-none" sz="1000" dirty="0">
                  <a:solidFill>
                    <a:srgbClr val="112F4B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.</a:t>
              </a:r>
              <a:endParaRPr lang="zh-CN" altLang="en-US" sz="1000" dirty="0">
                <a:solidFill>
                  <a:srgbClr val="112F4B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2322" name="矩形 134"/>
            <p:cNvSpPr/>
            <p:nvPr/>
          </p:nvSpPr>
          <p:spPr>
            <a:xfrm>
              <a:off x="1305370" y="0"/>
              <a:ext cx="310026" cy="275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" y="2116455"/>
            <a:ext cx="3152140" cy="1228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795655"/>
            <a:ext cx="5417185" cy="3552190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5" name="组合 2"/>
          <p:cNvGrpSpPr/>
          <p:nvPr/>
        </p:nvGrpSpPr>
        <p:grpSpPr>
          <a:xfrm>
            <a:off x="0" y="0"/>
            <a:ext cx="9144000" cy="2686050"/>
            <a:chOff x="0" y="0"/>
            <a:chExt cx="9144000" cy="2686050"/>
          </a:xfrm>
        </p:grpSpPr>
        <p:sp>
          <p:nvSpPr>
            <p:cNvPr id="6146" name="矩形 3"/>
            <p:cNvSpPr/>
            <p:nvPr/>
          </p:nvSpPr>
          <p:spPr>
            <a:xfrm>
              <a:off x="0" y="0"/>
              <a:ext cx="9144000" cy="2581275"/>
            </a:xfrm>
            <a:prstGeom prst="rect">
              <a:avLst/>
            </a:prstGeom>
            <a:solidFill>
              <a:srgbClr val="112F4B">
                <a:alpha val="50000"/>
              </a:srgbClr>
            </a:solidFill>
            <a:ln w="9525">
              <a:noFill/>
            </a:ln>
          </p:spPr>
          <p:txBody>
            <a:bodyPr wrap="square" anchor="ctr"/>
            <a:p>
              <a:pPr algn="ctr"/>
              <a:endParaRPr lang="zh-CN" altLang="en-US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grpSp>
          <p:nvGrpSpPr>
            <p:cNvPr id="6147" name="组合 4"/>
            <p:cNvGrpSpPr/>
            <p:nvPr/>
          </p:nvGrpSpPr>
          <p:grpSpPr>
            <a:xfrm>
              <a:off x="0" y="2581275"/>
              <a:ext cx="9144000" cy="104775"/>
              <a:chOff x="0" y="0"/>
              <a:chExt cx="9410700" cy="114300"/>
            </a:xfrm>
          </p:grpSpPr>
          <p:sp>
            <p:nvSpPr>
              <p:cNvPr id="6148" name="等腰三角形 5"/>
              <p:cNvSpPr/>
              <p:nvPr/>
            </p:nvSpPr>
            <p:spPr>
              <a:xfrm flipV="1">
                <a:off x="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49" name="等腰三角形 6"/>
              <p:cNvSpPr/>
              <p:nvPr/>
            </p:nvSpPr>
            <p:spPr>
              <a:xfrm flipV="1">
                <a:off x="4953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0" name="等腰三角形 7"/>
              <p:cNvSpPr/>
              <p:nvPr/>
            </p:nvSpPr>
            <p:spPr>
              <a:xfrm flipV="1">
                <a:off x="9906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1" name="等腰三角形 8"/>
              <p:cNvSpPr/>
              <p:nvPr/>
            </p:nvSpPr>
            <p:spPr>
              <a:xfrm flipV="1">
                <a:off x="14859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2" name="等腰三角形 9"/>
              <p:cNvSpPr/>
              <p:nvPr/>
            </p:nvSpPr>
            <p:spPr>
              <a:xfrm flipV="1">
                <a:off x="19812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3" name="等腰三角形 10"/>
              <p:cNvSpPr/>
              <p:nvPr/>
            </p:nvSpPr>
            <p:spPr>
              <a:xfrm flipV="1">
                <a:off x="24765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4" name="等腰三角形 11"/>
              <p:cNvSpPr/>
              <p:nvPr/>
            </p:nvSpPr>
            <p:spPr>
              <a:xfrm flipV="1">
                <a:off x="29718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5" name="等腰三角形 12"/>
              <p:cNvSpPr/>
              <p:nvPr/>
            </p:nvSpPr>
            <p:spPr>
              <a:xfrm flipV="1">
                <a:off x="34671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6" name="等腰三角形 13"/>
              <p:cNvSpPr/>
              <p:nvPr/>
            </p:nvSpPr>
            <p:spPr>
              <a:xfrm flipV="1">
                <a:off x="39624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7" name="等腰三角形 14"/>
              <p:cNvSpPr/>
              <p:nvPr/>
            </p:nvSpPr>
            <p:spPr>
              <a:xfrm flipV="1">
                <a:off x="44577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8" name="等腰三角形 15"/>
              <p:cNvSpPr/>
              <p:nvPr/>
            </p:nvSpPr>
            <p:spPr>
              <a:xfrm flipV="1">
                <a:off x="49530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9" name="等腰三角形 16"/>
              <p:cNvSpPr/>
              <p:nvPr/>
            </p:nvSpPr>
            <p:spPr>
              <a:xfrm flipV="1">
                <a:off x="54483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0" name="等腰三角形 17"/>
              <p:cNvSpPr/>
              <p:nvPr/>
            </p:nvSpPr>
            <p:spPr>
              <a:xfrm flipV="1">
                <a:off x="59436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1" name="等腰三角形 18"/>
              <p:cNvSpPr/>
              <p:nvPr/>
            </p:nvSpPr>
            <p:spPr>
              <a:xfrm flipV="1">
                <a:off x="64389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2" name="等腰三角形 19"/>
              <p:cNvSpPr/>
              <p:nvPr/>
            </p:nvSpPr>
            <p:spPr>
              <a:xfrm flipV="1">
                <a:off x="69342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3" name="等腰三角形 20"/>
              <p:cNvSpPr/>
              <p:nvPr/>
            </p:nvSpPr>
            <p:spPr>
              <a:xfrm flipV="1">
                <a:off x="74295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4" name="等腰三角形 21"/>
              <p:cNvSpPr/>
              <p:nvPr/>
            </p:nvSpPr>
            <p:spPr>
              <a:xfrm flipV="1">
                <a:off x="79248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5" name="等腰三角形 22"/>
              <p:cNvSpPr/>
              <p:nvPr/>
            </p:nvSpPr>
            <p:spPr>
              <a:xfrm flipV="1">
                <a:off x="84201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6" name="等腰三角形 23"/>
              <p:cNvSpPr/>
              <p:nvPr/>
            </p:nvSpPr>
            <p:spPr>
              <a:xfrm flipV="1">
                <a:off x="89154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p:grpSp>
      </p:grpSp>
      <p:grpSp>
        <p:nvGrpSpPr>
          <p:cNvPr id="6167" name="组合 47"/>
          <p:cNvGrpSpPr/>
          <p:nvPr/>
        </p:nvGrpSpPr>
        <p:grpSpPr>
          <a:xfrm>
            <a:off x="3887788" y="641350"/>
            <a:ext cx="1450975" cy="1358900"/>
            <a:chOff x="0" y="0"/>
            <a:chExt cx="828675" cy="828675"/>
          </a:xfrm>
        </p:grpSpPr>
        <p:sp>
          <p:nvSpPr>
            <p:cNvPr id="6168" name="椭圆 50"/>
            <p:cNvSpPr/>
            <p:nvPr/>
          </p:nvSpPr>
          <p:spPr>
            <a:xfrm>
              <a:off x="0" y="0"/>
              <a:ext cx="828675" cy="828675"/>
            </a:xfrm>
            <a:prstGeom prst="ellipse">
              <a:avLst/>
            </a:pr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63500" dir="3600010" algn="ctr" rotWithShape="0">
                <a:srgbClr val="000000">
                  <a:alpha val="14999"/>
                </a:srgbClr>
              </a:outerShdw>
            </a:effectLst>
          </p:spPr>
          <p:txBody>
            <a:bodyPr wrap="square" anchor="ctr"/>
            <a:p>
              <a:pPr algn="ctr"/>
              <a:endParaRPr lang="zh-CN" altLang="en-US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7194" name="文本框 51"/>
            <p:cNvSpPr txBox="1"/>
            <p:nvPr/>
          </p:nvSpPr>
          <p:spPr>
            <a:xfrm>
              <a:off x="221765" y="122299"/>
              <a:ext cx="385143" cy="67494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anchor="t">
              <a:spAutoFit/>
            </a:bodyPr>
            <a:p>
              <a:pPr algn="ctr"/>
              <a:r>
                <a:rPr lang="en-US" altLang="zh-CN" sz="6600" noProof="1" dirty="0"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pitchFamily="2" charset="-122"/>
                  <a:ea typeface="微软雅黑" panose="020B0503020204020204" pitchFamily="2" charset="-122"/>
                </a:rPr>
                <a:t>5</a:t>
              </a:r>
              <a:endParaRPr lang="en-US" altLang="zh-CN" sz="6600" noProof="1" dirty="0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7195" name="文本框 7194"/>
          <p:cNvSpPr txBox="1"/>
          <p:nvPr/>
        </p:nvSpPr>
        <p:spPr>
          <a:xfrm>
            <a:off x="3020378" y="3043238"/>
            <a:ext cx="46101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用户首页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196" name="文本框 7195"/>
          <p:cNvSpPr txBox="1"/>
          <p:nvPr/>
        </p:nvSpPr>
        <p:spPr>
          <a:xfrm>
            <a:off x="2901950" y="3914775"/>
            <a:ext cx="3579813" cy="48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eaLnBrk="0" hangingPunct="0"/>
            <a:endParaRPr lang="en-US" altLang="zh-CN" sz="24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317" name="组合 126"/>
          <p:cNvGrpSpPr/>
          <p:nvPr/>
        </p:nvGrpSpPr>
        <p:grpSpPr>
          <a:xfrm>
            <a:off x="309563" y="1068388"/>
            <a:ext cx="2158999" cy="1047750"/>
            <a:chOff x="0" y="0"/>
            <a:chExt cx="2160111" cy="1048206"/>
          </a:xfrm>
        </p:grpSpPr>
        <p:sp>
          <p:nvSpPr>
            <p:cNvPr id="12318" name="矩形 127"/>
            <p:cNvSpPr/>
            <p:nvPr/>
          </p:nvSpPr>
          <p:spPr>
            <a:xfrm>
              <a:off x="0" y="228751"/>
              <a:ext cx="2160111" cy="8194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lnSpc>
                  <a:spcPct val="150000"/>
                </a:lnSpc>
              </a:pPr>
              <a:endParaRPr lang="zh-CN" altLang="en-US" sz="1000" dirty="0">
                <a:solidFill>
                  <a:srgbClr val="112F4B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2319" name="矩形 128"/>
            <p:cNvSpPr/>
            <p:nvPr/>
          </p:nvSpPr>
          <p:spPr>
            <a:xfrm>
              <a:off x="1030691" y="0"/>
              <a:ext cx="310040" cy="275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2320" name="组合 132"/>
          <p:cNvGrpSpPr/>
          <p:nvPr/>
        </p:nvGrpSpPr>
        <p:grpSpPr>
          <a:xfrm>
            <a:off x="520700" y="3394075"/>
            <a:ext cx="2433638" cy="1047750"/>
            <a:chOff x="0" y="0"/>
            <a:chExt cx="2434784" cy="1048206"/>
          </a:xfrm>
        </p:grpSpPr>
        <p:sp>
          <p:nvSpPr>
            <p:cNvPr id="12321" name="矩形 133"/>
            <p:cNvSpPr/>
            <p:nvPr/>
          </p:nvSpPr>
          <p:spPr>
            <a:xfrm>
              <a:off x="0" y="228751"/>
              <a:ext cx="2434784" cy="8194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lnSpc>
                  <a:spcPct val="150000"/>
                </a:lnSpc>
              </a:pPr>
              <a:r>
                <a:rPr lang="en-US" altLang="x-none" sz="1000" dirty="0">
                  <a:solidFill>
                    <a:srgbClr val="112F4B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.</a:t>
              </a:r>
              <a:endParaRPr lang="zh-CN" altLang="en-US" sz="1000" dirty="0">
                <a:solidFill>
                  <a:srgbClr val="112F4B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2322" name="矩形 134"/>
            <p:cNvSpPr/>
            <p:nvPr/>
          </p:nvSpPr>
          <p:spPr>
            <a:xfrm>
              <a:off x="1305370" y="0"/>
              <a:ext cx="310026" cy="275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700" y="1224280"/>
            <a:ext cx="4638040" cy="2999740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1935480" y="2297430"/>
            <a:ext cx="1953895" cy="548640"/>
          </a:xfrm>
          <a:prstGeom prst="wedgeEllipseCallout">
            <a:avLst>
              <a:gd name="adj1" fmla="val -25046"/>
              <a:gd name="adj2" fmla="val 65698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81250" y="2326005"/>
            <a:ext cx="13144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对评论的内容进行举报</a:t>
            </a:r>
            <a:endParaRPr lang="zh-CN" altLang="en-US"/>
          </a:p>
        </p:txBody>
      </p:sp>
      <p:sp>
        <p:nvSpPr>
          <p:cNvPr id="6" name=" 6"/>
          <p:cNvSpPr/>
          <p:nvPr/>
        </p:nvSpPr>
        <p:spPr>
          <a:xfrm>
            <a:off x="857250" y="1069340"/>
            <a:ext cx="1931670" cy="616585"/>
          </a:xfrm>
          <a:prstGeom prst="wedgeEllipseCallout">
            <a:avLst>
              <a:gd name="adj1" fmla="val -25046"/>
              <a:gd name="adj2" fmla="val 65698"/>
            </a:avLst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91590" y="1132205"/>
            <a:ext cx="11772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对上传的作品进行打分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520" y="923925"/>
            <a:ext cx="3190240" cy="35998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84520" y="537210"/>
            <a:ext cx="3268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bg1"/>
                </a:solidFill>
              </a:rPr>
              <a:t>根据用户喜好推荐用户</a:t>
            </a:r>
            <a:endParaRPr lang="zh-CN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625" name="组合 31"/>
          <p:cNvGrpSpPr/>
          <p:nvPr/>
        </p:nvGrpSpPr>
        <p:grpSpPr>
          <a:xfrm>
            <a:off x="0" y="0"/>
            <a:ext cx="9144000" cy="4133850"/>
            <a:chOff x="0" y="0"/>
            <a:chExt cx="9144000" cy="4133850"/>
          </a:xfrm>
        </p:grpSpPr>
        <p:sp>
          <p:nvSpPr>
            <p:cNvPr id="26626" name="矩形 3"/>
            <p:cNvSpPr/>
            <p:nvPr/>
          </p:nvSpPr>
          <p:spPr>
            <a:xfrm>
              <a:off x="0" y="0"/>
              <a:ext cx="9144000" cy="4029075"/>
            </a:xfrm>
            <a:prstGeom prst="rect">
              <a:avLst/>
            </a:prstGeom>
            <a:solidFill>
              <a:srgbClr val="112F4B">
                <a:alpha val="50000"/>
              </a:srgb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grpSp>
          <p:nvGrpSpPr>
            <p:cNvPr id="26627" name="组合 30"/>
            <p:cNvGrpSpPr/>
            <p:nvPr/>
          </p:nvGrpSpPr>
          <p:grpSpPr>
            <a:xfrm>
              <a:off x="0" y="4029075"/>
              <a:ext cx="9144000" cy="104775"/>
              <a:chOff x="0" y="0"/>
              <a:chExt cx="9410700" cy="114300"/>
            </a:xfrm>
          </p:grpSpPr>
          <p:sp>
            <p:nvSpPr>
              <p:cNvPr id="26628" name="等腰三角形 11"/>
              <p:cNvSpPr/>
              <p:nvPr/>
            </p:nvSpPr>
            <p:spPr>
              <a:xfrm flipV="1">
                <a:off x="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29" name="等腰三角形 12"/>
              <p:cNvSpPr/>
              <p:nvPr/>
            </p:nvSpPr>
            <p:spPr>
              <a:xfrm flipV="1">
                <a:off x="4953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30" name="等腰三角形 13"/>
              <p:cNvSpPr/>
              <p:nvPr/>
            </p:nvSpPr>
            <p:spPr>
              <a:xfrm flipV="1">
                <a:off x="9906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31" name="等腰三角形 14"/>
              <p:cNvSpPr/>
              <p:nvPr/>
            </p:nvSpPr>
            <p:spPr>
              <a:xfrm flipV="1">
                <a:off x="14859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32" name="等腰三角形 15"/>
              <p:cNvSpPr/>
              <p:nvPr/>
            </p:nvSpPr>
            <p:spPr>
              <a:xfrm flipV="1">
                <a:off x="19812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33" name="等腰三角形 16"/>
              <p:cNvSpPr/>
              <p:nvPr/>
            </p:nvSpPr>
            <p:spPr>
              <a:xfrm flipV="1">
                <a:off x="24765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34" name="等腰三角形 17"/>
              <p:cNvSpPr/>
              <p:nvPr/>
            </p:nvSpPr>
            <p:spPr>
              <a:xfrm flipV="1">
                <a:off x="29718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35" name="等腰三角形 18"/>
              <p:cNvSpPr/>
              <p:nvPr/>
            </p:nvSpPr>
            <p:spPr>
              <a:xfrm flipV="1">
                <a:off x="34671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36" name="等腰三角形 19"/>
              <p:cNvSpPr/>
              <p:nvPr/>
            </p:nvSpPr>
            <p:spPr>
              <a:xfrm flipV="1">
                <a:off x="39624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37" name="等腰三角形 20"/>
              <p:cNvSpPr/>
              <p:nvPr/>
            </p:nvSpPr>
            <p:spPr>
              <a:xfrm flipV="1">
                <a:off x="44577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38" name="等腰三角形 21"/>
              <p:cNvSpPr/>
              <p:nvPr/>
            </p:nvSpPr>
            <p:spPr>
              <a:xfrm flipV="1">
                <a:off x="49530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39" name="等腰三角形 22"/>
              <p:cNvSpPr/>
              <p:nvPr/>
            </p:nvSpPr>
            <p:spPr>
              <a:xfrm flipV="1">
                <a:off x="54483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40" name="等腰三角形 23"/>
              <p:cNvSpPr/>
              <p:nvPr/>
            </p:nvSpPr>
            <p:spPr>
              <a:xfrm flipV="1">
                <a:off x="59436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41" name="等腰三角形 24"/>
              <p:cNvSpPr/>
              <p:nvPr/>
            </p:nvSpPr>
            <p:spPr>
              <a:xfrm flipV="1">
                <a:off x="64389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42" name="等腰三角形 25"/>
              <p:cNvSpPr/>
              <p:nvPr/>
            </p:nvSpPr>
            <p:spPr>
              <a:xfrm flipV="1">
                <a:off x="69342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43" name="等腰三角形 26"/>
              <p:cNvSpPr/>
              <p:nvPr/>
            </p:nvSpPr>
            <p:spPr>
              <a:xfrm flipV="1">
                <a:off x="74295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44" name="等腰三角形 27"/>
              <p:cNvSpPr/>
              <p:nvPr/>
            </p:nvSpPr>
            <p:spPr>
              <a:xfrm flipV="1">
                <a:off x="79248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45" name="等腰三角形 28"/>
              <p:cNvSpPr/>
              <p:nvPr/>
            </p:nvSpPr>
            <p:spPr>
              <a:xfrm flipV="1">
                <a:off x="84201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46" name="等腰三角形 29"/>
              <p:cNvSpPr/>
              <p:nvPr/>
            </p:nvSpPr>
            <p:spPr>
              <a:xfrm flipV="1">
                <a:off x="89154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p:grpSp>
      </p:grpSp>
      <p:sp>
        <p:nvSpPr>
          <p:cNvPr id="27672" name="矩形 4"/>
          <p:cNvSpPr/>
          <p:nvPr/>
        </p:nvSpPr>
        <p:spPr>
          <a:xfrm>
            <a:off x="0" y="1627188"/>
            <a:ext cx="91440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fontAlgn="base" hangingPunct="1"/>
            <a:r>
              <a:rPr lang="en-US" altLang="x-none" sz="4800" b="1" strike="noStrike" noProof="1" dirty="0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THANK YOU</a:t>
            </a:r>
            <a:endParaRPr lang="en-US" altLang="x-none" sz="4800" b="1" strike="noStrike" noProof="1" dirty="0">
              <a:solidFill>
                <a:schemeClr val="bg1"/>
              </a:solidFill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6648" name="矩形 32"/>
          <p:cNvSpPr/>
          <p:nvPr/>
        </p:nvSpPr>
        <p:spPr>
          <a:xfrm>
            <a:off x="2517775" y="2562225"/>
            <a:ext cx="4108450" cy="260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endParaRPr lang="zh-CN" altLang="en-US" sz="11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7" name="组合 2"/>
          <p:cNvGrpSpPr/>
          <p:nvPr/>
        </p:nvGrpSpPr>
        <p:grpSpPr>
          <a:xfrm>
            <a:off x="0" y="0"/>
            <a:ext cx="9144000" cy="2686050"/>
            <a:chOff x="0" y="0"/>
            <a:chExt cx="9144000" cy="2686050"/>
          </a:xfrm>
        </p:grpSpPr>
        <p:sp>
          <p:nvSpPr>
            <p:cNvPr id="4098" name="矩形 3"/>
            <p:cNvSpPr/>
            <p:nvPr/>
          </p:nvSpPr>
          <p:spPr>
            <a:xfrm>
              <a:off x="0" y="0"/>
              <a:ext cx="9144000" cy="2581275"/>
            </a:xfrm>
            <a:prstGeom prst="rect">
              <a:avLst/>
            </a:prstGeom>
            <a:solidFill>
              <a:srgbClr val="112F4B">
                <a:alpha val="50000"/>
              </a:srgbClr>
            </a:solidFill>
            <a:ln w="9525">
              <a:noFill/>
            </a:ln>
          </p:spPr>
          <p:txBody>
            <a:bodyPr wrap="square" anchor="ctr"/>
            <a:p>
              <a:pPr algn="ctr"/>
              <a:endParaRPr lang="zh-CN" altLang="en-US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grpSp>
          <p:nvGrpSpPr>
            <p:cNvPr id="4099" name="组合 4"/>
            <p:cNvGrpSpPr/>
            <p:nvPr/>
          </p:nvGrpSpPr>
          <p:grpSpPr>
            <a:xfrm>
              <a:off x="0" y="2581275"/>
              <a:ext cx="9144000" cy="104775"/>
              <a:chOff x="0" y="0"/>
              <a:chExt cx="9410700" cy="114300"/>
            </a:xfrm>
          </p:grpSpPr>
          <p:sp>
            <p:nvSpPr>
              <p:cNvPr id="4100" name="等腰三角形 5"/>
              <p:cNvSpPr/>
              <p:nvPr/>
            </p:nvSpPr>
            <p:spPr>
              <a:xfrm flipV="1">
                <a:off x="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01" name="等腰三角形 6"/>
              <p:cNvSpPr/>
              <p:nvPr/>
            </p:nvSpPr>
            <p:spPr>
              <a:xfrm flipV="1">
                <a:off x="4953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02" name="等腰三角形 7"/>
              <p:cNvSpPr/>
              <p:nvPr/>
            </p:nvSpPr>
            <p:spPr>
              <a:xfrm flipV="1">
                <a:off x="9906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03" name="等腰三角形 8"/>
              <p:cNvSpPr/>
              <p:nvPr/>
            </p:nvSpPr>
            <p:spPr>
              <a:xfrm flipV="1">
                <a:off x="14859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04" name="等腰三角形 9"/>
              <p:cNvSpPr/>
              <p:nvPr/>
            </p:nvSpPr>
            <p:spPr>
              <a:xfrm flipV="1">
                <a:off x="19812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05" name="等腰三角形 10"/>
              <p:cNvSpPr/>
              <p:nvPr/>
            </p:nvSpPr>
            <p:spPr>
              <a:xfrm flipV="1">
                <a:off x="24765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06" name="等腰三角形 11"/>
              <p:cNvSpPr/>
              <p:nvPr/>
            </p:nvSpPr>
            <p:spPr>
              <a:xfrm flipV="1">
                <a:off x="29718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07" name="等腰三角形 12"/>
              <p:cNvSpPr/>
              <p:nvPr/>
            </p:nvSpPr>
            <p:spPr>
              <a:xfrm flipV="1">
                <a:off x="34671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08" name="等腰三角形 13"/>
              <p:cNvSpPr/>
              <p:nvPr/>
            </p:nvSpPr>
            <p:spPr>
              <a:xfrm flipV="1">
                <a:off x="39624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09" name="等腰三角形 14"/>
              <p:cNvSpPr/>
              <p:nvPr/>
            </p:nvSpPr>
            <p:spPr>
              <a:xfrm flipV="1">
                <a:off x="44577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10" name="等腰三角形 15"/>
              <p:cNvSpPr/>
              <p:nvPr/>
            </p:nvSpPr>
            <p:spPr>
              <a:xfrm flipV="1">
                <a:off x="49530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11" name="等腰三角形 16"/>
              <p:cNvSpPr/>
              <p:nvPr/>
            </p:nvSpPr>
            <p:spPr>
              <a:xfrm flipV="1">
                <a:off x="54483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12" name="等腰三角形 17"/>
              <p:cNvSpPr/>
              <p:nvPr/>
            </p:nvSpPr>
            <p:spPr>
              <a:xfrm flipV="1">
                <a:off x="59436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13" name="等腰三角形 18"/>
              <p:cNvSpPr/>
              <p:nvPr/>
            </p:nvSpPr>
            <p:spPr>
              <a:xfrm flipV="1">
                <a:off x="64389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14" name="等腰三角形 19"/>
              <p:cNvSpPr/>
              <p:nvPr/>
            </p:nvSpPr>
            <p:spPr>
              <a:xfrm flipV="1">
                <a:off x="69342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15" name="等腰三角形 20"/>
              <p:cNvSpPr/>
              <p:nvPr/>
            </p:nvSpPr>
            <p:spPr>
              <a:xfrm flipV="1">
                <a:off x="74295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16" name="等腰三角形 21"/>
              <p:cNvSpPr/>
              <p:nvPr/>
            </p:nvSpPr>
            <p:spPr>
              <a:xfrm flipV="1">
                <a:off x="79248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17" name="等腰三角形 22"/>
              <p:cNvSpPr/>
              <p:nvPr/>
            </p:nvSpPr>
            <p:spPr>
              <a:xfrm flipV="1">
                <a:off x="84201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18" name="等腰三角形 23"/>
              <p:cNvSpPr/>
              <p:nvPr/>
            </p:nvSpPr>
            <p:spPr>
              <a:xfrm flipV="1">
                <a:off x="89154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p:grpSp>
      </p:grpSp>
      <p:grpSp>
        <p:nvGrpSpPr>
          <p:cNvPr id="4119" name="组合 47"/>
          <p:cNvGrpSpPr/>
          <p:nvPr/>
        </p:nvGrpSpPr>
        <p:grpSpPr>
          <a:xfrm>
            <a:off x="3887788" y="641350"/>
            <a:ext cx="1450975" cy="1358900"/>
            <a:chOff x="0" y="0"/>
            <a:chExt cx="828675" cy="828675"/>
          </a:xfrm>
        </p:grpSpPr>
        <p:sp>
          <p:nvSpPr>
            <p:cNvPr id="4120" name="椭圆 50"/>
            <p:cNvSpPr/>
            <p:nvPr/>
          </p:nvSpPr>
          <p:spPr>
            <a:xfrm>
              <a:off x="0" y="0"/>
              <a:ext cx="828675" cy="828675"/>
            </a:xfrm>
            <a:prstGeom prst="ellipse">
              <a:avLst/>
            </a:pr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63500" dir="3600010" algn="ctr" rotWithShape="0">
                <a:srgbClr val="000000">
                  <a:alpha val="14999"/>
                </a:srgbClr>
              </a:outerShdw>
            </a:effectLst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5146" name="文本框 51"/>
            <p:cNvSpPr txBox="1"/>
            <p:nvPr/>
          </p:nvSpPr>
          <p:spPr>
            <a:xfrm>
              <a:off x="234686" y="122299"/>
              <a:ext cx="359301" cy="5840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x-none" sz="6600" noProof="1" dirty="0"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pitchFamily="2" charset="-122"/>
                  <a:ea typeface="微软雅黑" panose="020B0503020204020204" pitchFamily="2" charset="-122"/>
                  <a:cs typeface="+mn-ea"/>
                </a:rPr>
                <a:t>1</a:t>
              </a:r>
              <a:endParaRPr lang="en-US" altLang="x-none" sz="6600" noProof="1" dirty="0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5147" name="矩形 48"/>
          <p:cNvSpPr/>
          <p:nvPr/>
        </p:nvSpPr>
        <p:spPr>
          <a:xfrm>
            <a:off x="992188" y="2736850"/>
            <a:ext cx="7229475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fontAlgn="base" hangingPunct="1"/>
            <a:r>
              <a:rPr lang="zh-CN" altLang="en-US" sz="4400" b="1" strike="noStrike" noProof="1" dirty="0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登录注册页面</a:t>
            </a:r>
            <a:endParaRPr lang="zh-CN" altLang="en-US" sz="4400" b="1" strike="noStrike" noProof="1" dirty="0">
              <a:solidFill>
                <a:schemeClr val="bg1"/>
              </a:solidFill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4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4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4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317" name="组合 126"/>
          <p:cNvGrpSpPr/>
          <p:nvPr/>
        </p:nvGrpSpPr>
        <p:grpSpPr>
          <a:xfrm>
            <a:off x="309563" y="1068388"/>
            <a:ext cx="2158999" cy="1047750"/>
            <a:chOff x="0" y="0"/>
            <a:chExt cx="2160111" cy="1048206"/>
          </a:xfrm>
        </p:grpSpPr>
        <p:sp>
          <p:nvSpPr>
            <p:cNvPr id="12318" name="矩形 127"/>
            <p:cNvSpPr/>
            <p:nvPr/>
          </p:nvSpPr>
          <p:spPr>
            <a:xfrm>
              <a:off x="0" y="228751"/>
              <a:ext cx="2160111" cy="8194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lnSpc>
                  <a:spcPct val="150000"/>
                </a:lnSpc>
              </a:pPr>
              <a:endParaRPr lang="zh-CN" altLang="en-US" sz="1000" dirty="0">
                <a:solidFill>
                  <a:srgbClr val="112F4B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2319" name="矩形 128"/>
            <p:cNvSpPr/>
            <p:nvPr/>
          </p:nvSpPr>
          <p:spPr>
            <a:xfrm>
              <a:off x="1030691" y="0"/>
              <a:ext cx="310040" cy="275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2320" name="组合 132"/>
          <p:cNvGrpSpPr/>
          <p:nvPr/>
        </p:nvGrpSpPr>
        <p:grpSpPr>
          <a:xfrm>
            <a:off x="520700" y="3394075"/>
            <a:ext cx="2433638" cy="1047750"/>
            <a:chOff x="0" y="0"/>
            <a:chExt cx="2434784" cy="1048206"/>
          </a:xfrm>
        </p:grpSpPr>
        <p:sp>
          <p:nvSpPr>
            <p:cNvPr id="12321" name="矩形 133"/>
            <p:cNvSpPr/>
            <p:nvPr/>
          </p:nvSpPr>
          <p:spPr>
            <a:xfrm>
              <a:off x="0" y="228751"/>
              <a:ext cx="2434784" cy="8194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lnSpc>
                  <a:spcPct val="150000"/>
                </a:lnSpc>
              </a:pPr>
              <a:r>
                <a:rPr lang="en-US" altLang="x-none" sz="1000" dirty="0">
                  <a:solidFill>
                    <a:srgbClr val="112F4B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.</a:t>
              </a:r>
              <a:endParaRPr lang="zh-CN" altLang="en-US" sz="1000" dirty="0">
                <a:solidFill>
                  <a:srgbClr val="112F4B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2322" name="矩形 134"/>
            <p:cNvSpPr/>
            <p:nvPr/>
          </p:nvSpPr>
          <p:spPr>
            <a:xfrm>
              <a:off x="1305370" y="0"/>
              <a:ext cx="310026" cy="275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700" y="544195"/>
            <a:ext cx="4884420" cy="40551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69280" y="1687195"/>
            <a:ext cx="325691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这里是注册页面，左边是做了一个轮播图的特效，右边是一个用户输入框，当用户输入邮箱时会对邮箱的格式进行判断并显示错误信息，对于用户输入的密码是采用正则表达式来检验密码强度</a:t>
            </a:r>
            <a:endParaRPr lang="zh-CN" altLang="en-US" sz="1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5" name="组合 2"/>
          <p:cNvGrpSpPr/>
          <p:nvPr/>
        </p:nvGrpSpPr>
        <p:grpSpPr>
          <a:xfrm>
            <a:off x="0" y="0"/>
            <a:ext cx="9144000" cy="2686050"/>
            <a:chOff x="0" y="0"/>
            <a:chExt cx="9144000" cy="2686050"/>
          </a:xfrm>
        </p:grpSpPr>
        <p:sp>
          <p:nvSpPr>
            <p:cNvPr id="6146" name="矩形 3"/>
            <p:cNvSpPr/>
            <p:nvPr/>
          </p:nvSpPr>
          <p:spPr>
            <a:xfrm>
              <a:off x="0" y="0"/>
              <a:ext cx="9144000" cy="2581275"/>
            </a:xfrm>
            <a:prstGeom prst="rect">
              <a:avLst/>
            </a:prstGeom>
            <a:solidFill>
              <a:srgbClr val="112F4B">
                <a:alpha val="50000"/>
              </a:srgbClr>
            </a:solidFill>
            <a:ln w="9525">
              <a:noFill/>
            </a:ln>
          </p:spPr>
          <p:txBody>
            <a:bodyPr wrap="square" anchor="ctr"/>
            <a:p>
              <a:pPr algn="ctr"/>
              <a:endParaRPr lang="zh-CN" altLang="en-US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grpSp>
          <p:nvGrpSpPr>
            <p:cNvPr id="6147" name="组合 4"/>
            <p:cNvGrpSpPr/>
            <p:nvPr/>
          </p:nvGrpSpPr>
          <p:grpSpPr>
            <a:xfrm>
              <a:off x="0" y="2581275"/>
              <a:ext cx="9144000" cy="104775"/>
              <a:chOff x="0" y="0"/>
              <a:chExt cx="9410700" cy="114300"/>
            </a:xfrm>
          </p:grpSpPr>
          <p:sp>
            <p:nvSpPr>
              <p:cNvPr id="6148" name="等腰三角形 5"/>
              <p:cNvSpPr/>
              <p:nvPr/>
            </p:nvSpPr>
            <p:spPr>
              <a:xfrm flipV="1">
                <a:off x="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49" name="等腰三角形 6"/>
              <p:cNvSpPr/>
              <p:nvPr/>
            </p:nvSpPr>
            <p:spPr>
              <a:xfrm flipV="1">
                <a:off x="4953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0" name="等腰三角形 7"/>
              <p:cNvSpPr/>
              <p:nvPr/>
            </p:nvSpPr>
            <p:spPr>
              <a:xfrm flipV="1">
                <a:off x="9906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1" name="等腰三角形 8"/>
              <p:cNvSpPr/>
              <p:nvPr/>
            </p:nvSpPr>
            <p:spPr>
              <a:xfrm flipV="1">
                <a:off x="14859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2" name="等腰三角形 9"/>
              <p:cNvSpPr/>
              <p:nvPr/>
            </p:nvSpPr>
            <p:spPr>
              <a:xfrm flipV="1">
                <a:off x="19812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3" name="等腰三角形 10"/>
              <p:cNvSpPr/>
              <p:nvPr/>
            </p:nvSpPr>
            <p:spPr>
              <a:xfrm flipV="1">
                <a:off x="24765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4" name="等腰三角形 11"/>
              <p:cNvSpPr/>
              <p:nvPr/>
            </p:nvSpPr>
            <p:spPr>
              <a:xfrm flipV="1">
                <a:off x="29718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5" name="等腰三角形 12"/>
              <p:cNvSpPr/>
              <p:nvPr/>
            </p:nvSpPr>
            <p:spPr>
              <a:xfrm flipV="1">
                <a:off x="34671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6" name="等腰三角形 13"/>
              <p:cNvSpPr/>
              <p:nvPr/>
            </p:nvSpPr>
            <p:spPr>
              <a:xfrm flipV="1">
                <a:off x="39624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7" name="等腰三角形 14"/>
              <p:cNvSpPr/>
              <p:nvPr/>
            </p:nvSpPr>
            <p:spPr>
              <a:xfrm flipV="1">
                <a:off x="44577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8" name="等腰三角形 15"/>
              <p:cNvSpPr/>
              <p:nvPr/>
            </p:nvSpPr>
            <p:spPr>
              <a:xfrm flipV="1">
                <a:off x="49530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9" name="等腰三角形 16"/>
              <p:cNvSpPr/>
              <p:nvPr/>
            </p:nvSpPr>
            <p:spPr>
              <a:xfrm flipV="1">
                <a:off x="54483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0" name="等腰三角形 17"/>
              <p:cNvSpPr/>
              <p:nvPr/>
            </p:nvSpPr>
            <p:spPr>
              <a:xfrm flipV="1">
                <a:off x="59436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1" name="等腰三角形 18"/>
              <p:cNvSpPr/>
              <p:nvPr/>
            </p:nvSpPr>
            <p:spPr>
              <a:xfrm flipV="1">
                <a:off x="64389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2" name="等腰三角形 19"/>
              <p:cNvSpPr/>
              <p:nvPr/>
            </p:nvSpPr>
            <p:spPr>
              <a:xfrm flipV="1">
                <a:off x="69342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3" name="等腰三角形 20"/>
              <p:cNvSpPr/>
              <p:nvPr/>
            </p:nvSpPr>
            <p:spPr>
              <a:xfrm flipV="1">
                <a:off x="74295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4" name="等腰三角形 21"/>
              <p:cNvSpPr/>
              <p:nvPr/>
            </p:nvSpPr>
            <p:spPr>
              <a:xfrm flipV="1">
                <a:off x="79248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5" name="等腰三角形 22"/>
              <p:cNvSpPr/>
              <p:nvPr/>
            </p:nvSpPr>
            <p:spPr>
              <a:xfrm flipV="1">
                <a:off x="84201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6" name="等腰三角形 23"/>
              <p:cNvSpPr/>
              <p:nvPr/>
            </p:nvSpPr>
            <p:spPr>
              <a:xfrm flipV="1">
                <a:off x="89154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p:grpSp>
      </p:grpSp>
      <p:grpSp>
        <p:nvGrpSpPr>
          <p:cNvPr id="6167" name="组合 47"/>
          <p:cNvGrpSpPr/>
          <p:nvPr/>
        </p:nvGrpSpPr>
        <p:grpSpPr>
          <a:xfrm>
            <a:off x="3887788" y="641350"/>
            <a:ext cx="1450975" cy="1358900"/>
            <a:chOff x="0" y="0"/>
            <a:chExt cx="828675" cy="828675"/>
          </a:xfrm>
        </p:grpSpPr>
        <p:sp>
          <p:nvSpPr>
            <p:cNvPr id="6168" name="椭圆 50"/>
            <p:cNvSpPr/>
            <p:nvPr/>
          </p:nvSpPr>
          <p:spPr>
            <a:xfrm>
              <a:off x="0" y="0"/>
              <a:ext cx="828675" cy="828675"/>
            </a:xfrm>
            <a:prstGeom prst="ellipse">
              <a:avLst/>
            </a:pr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63500" dir="3600010" algn="ctr" rotWithShape="0">
                <a:srgbClr val="000000">
                  <a:alpha val="14999"/>
                </a:srgbClr>
              </a:outerShdw>
            </a:effectLst>
          </p:spPr>
          <p:txBody>
            <a:bodyPr wrap="square" anchor="ctr"/>
            <a:p>
              <a:pPr algn="ctr"/>
              <a:endParaRPr lang="zh-CN" altLang="en-US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7194" name="文本框 51"/>
            <p:cNvSpPr txBox="1"/>
            <p:nvPr/>
          </p:nvSpPr>
          <p:spPr>
            <a:xfrm>
              <a:off x="234686" y="122299"/>
              <a:ext cx="359301" cy="58407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anchor="t">
              <a:spAutoFit/>
            </a:bodyPr>
            <a:p>
              <a:pPr algn="ctr"/>
              <a:r>
                <a:rPr lang="zh-CN" altLang="en-US" sz="6600" noProof="1" dirty="0"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pitchFamily="2" charset="-122"/>
                  <a:ea typeface="微软雅黑" panose="020B0503020204020204" pitchFamily="2" charset="-122"/>
                  <a:cs typeface="+mn-ea"/>
                </a:rPr>
                <a:t>2</a:t>
              </a:r>
              <a:endParaRPr lang="zh-CN" altLang="en-US" sz="6600" noProof="1" dirty="0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7195" name="文本框 7194"/>
          <p:cNvSpPr txBox="1"/>
          <p:nvPr/>
        </p:nvSpPr>
        <p:spPr>
          <a:xfrm>
            <a:off x="2608898" y="3054668"/>
            <a:ext cx="46101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作品上传页面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196" name="文本框 7195"/>
          <p:cNvSpPr txBox="1"/>
          <p:nvPr/>
        </p:nvSpPr>
        <p:spPr>
          <a:xfrm>
            <a:off x="2901950" y="3914775"/>
            <a:ext cx="3579813" cy="48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eaLnBrk="0" hangingPunct="0"/>
            <a:endParaRPr lang="en-US" altLang="zh-CN" sz="24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317" name="组合 126"/>
          <p:cNvGrpSpPr/>
          <p:nvPr/>
        </p:nvGrpSpPr>
        <p:grpSpPr>
          <a:xfrm>
            <a:off x="309563" y="1068388"/>
            <a:ext cx="2158999" cy="1047750"/>
            <a:chOff x="0" y="0"/>
            <a:chExt cx="2160111" cy="1048206"/>
          </a:xfrm>
        </p:grpSpPr>
        <p:sp>
          <p:nvSpPr>
            <p:cNvPr id="12318" name="矩形 127"/>
            <p:cNvSpPr/>
            <p:nvPr/>
          </p:nvSpPr>
          <p:spPr>
            <a:xfrm>
              <a:off x="0" y="228751"/>
              <a:ext cx="2160111" cy="8194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lnSpc>
                  <a:spcPct val="150000"/>
                </a:lnSpc>
              </a:pPr>
              <a:endParaRPr lang="zh-CN" altLang="en-US" sz="1000" dirty="0">
                <a:solidFill>
                  <a:srgbClr val="112F4B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2319" name="矩形 128"/>
            <p:cNvSpPr/>
            <p:nvPr/>
          </p:nvSpPr>
          <p:spPr>
            <a:xfrm>
              <a:off x="1030691" y="0"/>
              <a:ext cx="310040" cy="275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2320" name="组合 132"/>
          <p:cNvGrpSpPr/>
          <p:nvPr/>
        </p:nvGrpSpPr>
        <p:grpSpPr>
          <a:xfrm>
            <a:off x="520700" y="3394075"/>
            <a:ext cx="2433638" cy="1047750"/>
            <a:chOff x="0" y="0"/>
            <a:chExt cx="2434784" cy="1048206"/>
          </a:xfrm>
        </p:grpSpPr>
        <p:sp>
          <p:nvSpPr>
            <p:cNvPr id="12321" name="矩形 133"/>
            <p:cNvSpPr/>
            <p:nvPr/>
          </p:nvSpPr>
          <p:spPr>
            <a:xfrm>
              <a:off x="0" y="228751"/>
              <a:ext cx="2434784" cy="8194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lnSpc>
                  <a:spcPct val="150000"/>
                </a:lnSpc>
              </a:pPr>
              <a:r>
                <a:rPr lang="en-US" altLang="x-none" sz="1000" dirty="0">
                  <a:solidFill>
                    <a:srgbClr val="112F4B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.</a:t>
              </a:r>
              <a:endParaRPr lang="zh-CN" altLang="en-US" sz="1000" dirty="0">
                <a:solidFill>
                  <a:srgbClr val="112F4B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2322" name="矩形 134"/>
            <p:cNvSpPr/>
            <p:nvPr/>
          </p:nvSpPr>
          <p:spPr>
            <a:xfrm>
              <a:off x="1305370" y="0"/>
              <a:ext cx="310026" cy="275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880" y="647065"/>
            <a:ext cx="3223260" cy="38493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310" y="647065"/>
            <a:ext cx="3333115" cy="3850005"/>
          </a:xfrm>
          <a:prstGeom prst="rect">
            <a:avLst/>
          </a:prstGeom>
        </p:spPr>
      </p:pic>
      <p:sp>
        <p:nvSpPr>
          <p:cNvPr id="135" name=" 135"/>
          <p:cNvSpPr/>
          <p:nvPr/>
        </p:nvSpPr>
        <p:spPr>
          <a:xfrm>
            <a:off x="3533775" y="2520315"/>
            <a:ext cx="1541145" cy="17843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57600" y="2213610"/>
            <a:ext cx="1314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bg1"/>
                </a:solidFill>
              </a:rPr>
              <a:t>选择版区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57600" y="2771775"/>
            <a:ext cx="12915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bg1"/>
                </a:solidFill>
              </a:rPr>
              <a:t>上传作品</a:t>
            </a:r>
            <a:endParaRPr lang="zh-CN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5" name="组合 2"/>
          <p:cNvGrpSpPr/>
          <p:nvPr/>
        </p:nvGrpSpPr>
        <p:grpSpPr>
          <a:xfrm>
            <a:off x="0" y="0"/>
            <a:ext cx="9144000" cy="2686050"/>
            <a:chOff x="0" y="0"/>
            <a:chExt cx="9144000" cy="2686050"/>
          </a:xfrm>
        </p:grpSpPr>
        <p:sp>
          <p:nvSpPr>
            <p:cNvPr id="6146" name="矩形 3"/>
            <p:cNvSpPr/>
            <p:nvPr/>
          </p:nvSpPr>
          <p:spPr>
            <a:xfrm>
              <a:off x="0" y="0"/>
              <a:ext cx="9144000" cy="2581275"/>
            </a:xfrm>
            <a:prstGeom prst="rect">
              <a:avLst/>
            </a:prstGeom>
            <a:solidFill>
              <a:srgbClr val="112F4B">
                <a:alpha val="50000"/>
              </a:srgbClr>
            </a:solidFill>
            <a:ln w="9525">
              <a:noFill/>
            </a:ln>
          </p:spPr>
          <p:txBody>
            <a:bodyPr wrap="square" anchor="ctr"/>
            <a:p>
              <a:pPr algn="ctr"/>
              <a:endParaRPr lang="zh-CN" altLang="en-US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grpSp>
          <p:nvGrpSpPr>
            <p:cNvPr id="6147" name="组合 4"/>
            <p:cNvGrpSpPr/>
            <p:nvPr/>
          </p:nvGrpSpPr>
          <p:grpSpPr>
            <a:xfrm>
              <a:off x="0" y="2581275"/>
              <a:ext cx="9144000" cy="104775"/>
              <a:chOff x="0" y="0"/>
              <a:chExt cx="9410700" cy="114300"/>
            </a:xfrm>
          </p:grpSpPr>
          <p:sp>
            <p:nvSpPr>
              <p:cNvPr id="6148" name="等腰三角形 5"/>
              <p:cNvSpPr/>
              <p:nvPr/>
            </p:nvSpPr>
            <p:spPr>
              <a:xfrm flipV="1">
                <a:off x="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49" name="等腰三角形 6"/>
              <p:cNvSpPr/>
              <p:nvPr/>
            </p:nvSpPr>
            <p:spPr>
              <a:xfrm flipV="1">
                <a:off x="4953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0" name="等腰三角形 7"/>
              <p:cNvSpPr/>
              <p:nvPr/>
            </p:nvSpPr>
            <p:spPr>
              <a:xfrm flipV="1">
                <a:off x="9906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1" name="等腰三角形 8"/>
              <p:cNvSpPr/>
              <p:nvPr/>
            </p:nvSpPr>
            <p:spPr>
              <a:xfrm flipV="1">
                <a:off x="14859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2" name="等腰三角形 9"/>
              <p:cNvSpPr/>
              <p:nvPr/>
            </p:nvSpPr>
            <p:spPr>
              <a:xfrm flipV="1">
                <a:off x="19812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3" name="等腰三角形 10"/>
              <p:cNvSpPr/>
              <p:nvPr/>
            </p:nvSpPr>
            <p:spPr>
              <a:xfrm flipV="1">
                <a:off x="24765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4" name="等腰三角形 11"/>
              <p:cNvSpPr/>
              <p:nvPr/>
            </p:nvSpPr>
            <p:spPr>
              <a:xfrm flipV="1">
                <a:off x="29718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5" name="等腰三角形 12"/>
              <p:cNvSpPr/>
              <p:nvPr/>
            </p:nvSpPr>
            <p:spPr>
              <a:xfrm flipV="1">
                <a:off x="34671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6" name="等腰三角形 13"/>
              <p:cNvSpPr/>
              <p:nvPr/>
            </p:nvSpPr>
            <p:spPr>
              <a:xfrm flipV="1">
                <a:off x="39624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7" name="等腰三角形 14"/>
              <p:cNvSpPr/>
              <p:nvPr/>
            </p:nvSpPr>
            <p:spPr>
              <a:xfrm flipV="1">
                <a:off x="44577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8" name="等腰三角形 15"/>
              <p:cNvSpPr/>
              <p:nvPr/>
            </p:nvSpPr>
            <p:spPr>
              <a:xfrm flipV="1">
                <a:off x="49530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9" name="等腰三角形 16"/>
              <p:cNvSpPr/>
              <p:nvPr/>
            </p:nvSpPr>
            <p:spPr>
              <a:xfrm flipV="1">
                <a:off x="54483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0" name="等腰三角形 17"/>
              <p:cNvSpPr/>
              <p:nvPr/>
            </p:nvSpPr>
            <p:spPr>
              <a:xfrm flipV="1">
                <a:off x="59436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1" name="等腰三角形 18"/>
              <p:cNvSpPr/>
              <p:nvPr/>
            </p:nvSpPr>
            <p:spPr>
              <a:xfrm flipV="1">
                <a:off x="64389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2" name="等腰三角形 19"/>
              <p:cNvSpPr/>
              <p:nvPr/>
            </p:nvSpPr>
            <p:spPr>
              <a:xfrm flipV="1">
                <a:off x="69342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3" name="等腰三角形 20"/>
              <p:cNvSpPr/>
              <p:nvPr/>
            </p:nvSpPr>
            <p:spPr>
              <a:xfrm flipV="1">
                <a:off x="74295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4" name="等腰三角形 21"/>
              <p:cNvSpPr/>
              <p:nvPr/>
            </p:nvSpPr>
            <p:spPr>
              <a:xfrm flipV="1">
                <a:off x="79248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5" name="等腰三角形 22"/>
              <p:cNvSpPr/>
              <p:nvPr/>
            </p:nvSpPr>
            <p:spPr>
              <a:xfrm flipV="1">
                <a:off x="84201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6" name="等腰三角形 23"/>
              <p:cNvSpPr/>
              <p:nvPr/>
            </p:nvSpPr>
            <p:spPr>
              <a:xfrm flipV="1">
                <a:off x="89154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p:grpSp>
      </p:grpSp>
      <p:grpSp>
        <p:nvGrpSpPr>
          <p:cNvPr id="6167" name="组合 47"/>
          <p:cNvGrpSpPr/>
          <p:nvPr/>
        </p:nvGrpSpPr>
        <p:grpSpPr>
          <a:xfrm>
            <a:off x="3887788" y="641350"/>
            <a:ext cx="1450975" cy="1358900"/>
            <a:chOff x="0" y="0"/>
            <a:chExt cx="828675" cy="828675"/>
          </a:xfrm>
        </p:grpSpPr>
        <p:sp>
          <p:nvSpPr>
            <p:cNvPr id="6168" name="椭圆 50"/>
            <p:cNvSpPr/>
            <p:nvPr/>
          </p:nvSpPr>
          <p:spPr>
            <a:xfrm>
              <a:off x="0" y="0"/>
              <a:ext cx="828675" cy="828675"/>
            </a:xfrm>
            <a:prstGeom prst="ellipse">
              <a:avLst/>
            </a:pr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63500" dir="3600010" algn="ctr" rotWithShape="0">
                <a:srgbClr val="000000">
                  <a:alpha val="14999"/>
                </a:srgbClr>
              </a:outerShdw>
            </a:effectLst>
          </p:spPr>
          <p:txBody>
            <a:bodyPr wrap="square" anchor="ctr"/>
            <a:p>
              <a:pPr algn="ctr"/>
              <a:endParaRPr lang="zh-CN" altLang="en-US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7194" name="文本框 51"/>
            <p:cNvSpPr txBox="1"/>
            <p:nvPr/>
          </p:nvSpPr>
          <p:spPr>
            <a:xfrm>
              <a:off x="221765" y="122299"/>
              <a:ext cx="385143" cy="67494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anchor="t">
              <a:spAutoFit/>
            </a:bodyPr>
            <a:p>
              <a:pPr algn="ctr"/>
              <a:r>
                <a:rPr lang="en-US" altLang="zh-CN" sz="6600" noProof="1" dirty="0"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pitchFamily="2" charset="-122"/>
                  <a:ea typeface="微软雅黑" panose="020B0503020204020204" pitchFamily="2" charset="-122"/>
                </a:rPr>
                <a:t>3</a:t>
              </a:r>
              <a:endParaRPr lang="en-US" altLang="zh-CN" sz="6600" noProof="1" dirty="0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7195" name="文本框 7194"/>
          <p:cNvSpPr txBox="1"/>
          <p:nvPr/>
        </p:nvSpPr>
        <p:spPr>
          <a:xfrm>
            <a:off x="3089593" y="3111818"/>
            <a:ext cx="46101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个人主页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196" name="文本框 7195"/>
          <p:cNvSpPr txBox="1"/>
          <p:nvPr/>
        </p:nvSpPr>
        <p:spPr>
          <a:xfrm>
            <a:off x="2901950" y="3914775"/>
            <a:ext cx="3579813" cy="48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eaLnBrk="0" hangingPunct="0"/>
            <a:endParaRPr lang="en-US" altLang="zh-CN" sz="24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317" name="组合 126"/>
          <p:cNvGrpSpPr/>
          <p:nvPr/>
        </p:nvGrpSpPr>
        <p:grpSpPr>
          <a:xfrm>
            <a:off x="309563" y="1068388"/>
            <a:ext cx="2158999" cy="1047750"/>
            <a:chOff x="0" y="0"/>
            <a:chExt cx="2160111" cy="1048206"/>
          </a:xfrm>
        </p:grpSpPr>
        <p:sp>
          <p:nvSpPr>
            <p:cNvPr id="12318" name="矩形 127"/>
            <p:cNvSpPr/>
            <p:nvPr/>
          </p:nvSpPr>
          <p:spPr>
            <a:xfrm>
              <a:off x="0" y="228751"/>
              <a:ext cx="2160111" cy="8194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lnSpc>
                  <a:spcPct val="150000"/>
                </a:lnSpc>
              </a:pPr>
              <a:endParaRPr lang="zh-CN" altLang="en-US" sz="1000" dirty="0">
                <a:solidFill>
                  <a:srgbClr val="112F4B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2319" name="矩形 128"/>
            <p:cNvSpPr/>
            <p:nvPr/>
          </p:nvSpPr>
          <p:spPr>
            <a:xfrm>
              <a:off x="1030691" y="0"/>
              <a:ext cx="310040" cy="275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2320" name="组合 132"/>
          <p:cNvGrpSpPr/>
          <p:nvPr/>
        </p:nvGrpSpPr>
        <p:grpSpPr>
          <a:xfrm>
            <a:off x="520700" y="3394075"/>
            <a:ext cx="2433638" cy="1047750"/>
            <a:chOff x="0" y="0"/>
            <a:chExt cx="2434784" cy="1048206"/>
          </a:xfrm>
        </p:grpSpPr>
        <p:sp>
          <p:nvSpPr>
            <p:cNvPr id="12321" name="矩形 133"/>
            <p:cNvSpPr/>
            <p:nvPr/>
          </p:nvSpPr>
          <p:spPr>
            <a:xfrm>
              <a:off x="0" y="228751"/>
              <a:ext cx="2434784" cy="8194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lnSpc>
                  <a:spcPct val="150000"/>
                </a:lnSpc>
              </a:pPr>
              <a:r>
                <a:rPr lang="en-US" altLang="x-none" sz="1000" dirty="0">
                  <a:solidFill>
                    <a:srgbClr val="112F4B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.</a:t>
              </a:r>
              <a:endParaRPr lang="zh-CN" altLang="en-US" sz="1000" dirty="0">
                <a:solidFill>
                  <a:srgbClr val="112F4B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2322" name="矩形 134"/>
            <p:cNvSpPr/>
            <p:nvPr/>
          </p:nvSpPr>
          <p:spPr>
            <a:xfrm>
              <a:off x="1305370" y="0"/>
              <a:ext cx="310026" cy="275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2020" y="92710"/>
            <a:ext cx="4759325" cy="24314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0" y="3126105"/>
            <a:ext cx="3013075" cy="18122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45" y="3126105"/>
            <a:ext cx="3423285" cy="1812290"/>
          </a:xfrm>
          <a:prstGeom prst="rect">
            <a:avLst/>
          </a:prstGeom>
        </p:spPr>
      </p:pic>
      <p:sp>
        <p:nvSpPr>
          <p:cNvPr id="272" name=" 272"/>
          <p:cNvSpPr/>
          <p:nvPr/>
        </p:nvSpPr>
        <p:spPr>
          <a:xfrm>
            <a:off x="5120640" y="657225"/>
            <a:ext cx="708660" cy="377190"/>
          </a:xfrm>
          <a:custGeom>
            <a:avLst/>
            <a:gdLst>
              <a:gd name="connsiteX0" fmla="*/ 1293718 w 2587436"/>
              <a:gd name="connsiteY0" fmla="*/ 105586 h 2587437"/>
              <a:gd name="connsiteX1" fmla="*/ 105586 w 2587436"/>
              <a:gd name="connsiteY1" fmla="*/ 1293718 h 2587437"/>
              <a:gd name="connsiteX2" fmla="*/ 1293718 w 2587436"/>
              <a:gd name="connsiteY2" fmla="*/ 2481850 h 2587437"/>
              <a:gd name="connsiteX3" fmla="*/ 2481850 w 2587436"/>
              <a:gd name="connsiteY3" fmla="*/ 1293718 h 2587437"/>
              <a:gd name="connsiteX4" fmla="*/ 1293718 w 2587436"/>
              <a:gd name="connsiteY4" fmla="*/ 105586 h 2587437"/>
              <a:gd name="connsiteX5" fmla="*/ 1178351 w 2587436"/>
              <a:gd name="connsiteY5" fmla="*/ 781 h 2587437"/>
              <a:gd name="connsiteX6" fmla="*/ 1293718 w 2587436"/>
              <a:gd name="connsiteY6" fmla="*/ 92011 h 2587437"/>
              <a:gd name="connsiteX7" fmla="*/ 1409085 w 2587436"/>
              <a:gd name="connsiteY7" fmla="*/ 781 h 2587437"/>
              <a:gd name="connsiteX8" fmla="*/ 1472207 w 2587436"/>
              <a:gd name="connsiteY8" fmla="*/ 43607 h 2587437"/>
              <a:gd name="connsiteX9" fmla="*/ 1484604 w 2587436"/>
              <a:gd name="connsiteY9" fmla="*/ 88506 h 2587437"/>
              <a:gd name="connsiteX10" fmla="*/ 1510269 w 2587436"/>
              <a:gd name="connsiteY10" fmla="*/ 49635 h 2587437"/>
              <a:gd name="connsiteX11" fmla="*/ 1665065 w 2587436"/>
              <a:gd name="connsiteY11" fmla="*/ 150827 h 2587437"/>
              <a:gd name="connsiteX12" fmla="*/ 1849776 w 2587436"/>
              <a:gd name="connsiteY12" fmla="*/ 159948 h 2587437"/>
              <a:gd name="connsiteX13" fmla="*/ 1847820 w 2587436"/>
              <a:gd name="connsiteY13" fmla="*/ 203618 h 2587437"/>
              <a:gd name="connsiteX14" fmla="*/ 1858676 w 2587436"/>
              <a:gd name="connsiteY14" fmla="*/ 192501 h 2587437"/>
              <a:gd name="connsiteX15" fmla="*/ 2000063 w 2587436"/>
              <a:gd name="connsiteY15" fmla="*/ 321517 h 2587437"/>
              <a:gd name="connsiteX16" fmla="*/ 2172915 w 2587436"/>
              <a:gd name="connsiteY16" fmla="*/ 387271 h 2587437"/>
              <a:gd name="connsiteX17" fmla="*/ 2157560 w 2587436"/>
              <a:gd name="connsiteY17" fmla="*/ 428199 h 2587437"/>
              <a:gd name="connsiteX18" fmla="*/ 2171320 w 2587436"/>
              <a:gd name="connsiteY18" fmla="*/ 420980 h 2587437"/>
              <a:gd name="connsiteX19" fmla="*/ 2265919 w 2587436"/>
              <a:gd name="connsiteY19" fmla="*/ 587373 h 2587437"/>
              <a:gd name="connsiteX20" fmla="*/ 2409992 w 2587436"/>
              <a:gd name="connsiteY20" fmla="*/ 703323 h 2587437"/>
              <a:gd name="connsiteX21" fmla="*/ 2382741 w 2587436"/>
              <a:gd name="connsiteY21" fmla="*/ 737503 h 2587437"/>
              <a:gd name="connsiteX22" fmla="*/ 2398059 w 2587436"/>
              <a:gd name="connsiteY22" fmla="*/ 734889 h 2587437"/>
              <a:gd name="connsiteX23" fmla="*/ 2436609 w 2587436"/>
              <a:gd name="connsiteY23" fmla="*/ 922371 h 2587437"/>
              <a:gd name="connsiteX24" fmla="*/ 2537801 w 2587436"/>
              <a:gd name="connsiteY24" fmla="*/ 1077167 h 2587437"/>
              <a:gd name="connsiteX25" fmla="*/ 2501321 w 2587436"/>
              <a:gd name="connsiteY25" fmla="*/ 1101253 h 2587437"/>
              <a:gd name="connsiteX26" fmla="*/ 2516697 w 2587436"/>
              <a:gd name="connsiteY26" fmla="*/ 1103501 h 2587437"/>
              <a:gd name="connsiteX27" fmla="*/ 2495425 w 2587436"/>
              <a:gd name="connsiteY27" fmla="*/ 1293719 h 2587437"/>
              <a:gd name="connsiteX28" fmla="*/ 2543829 w 2587436"/>
              <a:gd name="connsiteY28" fmla="*/ 1472208 h 2587437"/>
              <a:gd name="connsiteX29" fmla="*/ 2498930 w 2587436"/>
              <a:gd name="connsiteY29" fmla="*/ 1484605 h 2587437"/>
              <a:gd name="connsiteX30" fmla="*/ 2537800 w 2587436"/>
              <a:gd name="connsiteY30" fmla="*/ 1510270 h 2587437"/>
              <a:gd name="connsiteX31" fmla="*/ 2436609 w 2587436"/>
              <a:gd name="connsiteY31" fmla="*/ 1665066 h 2587437"/>
              <a:gd name="connsiteX32" fmla="*/ 2427488 w 2587436"/>
              <a:gd name="connsiteY32" fmla="*/ 1849777 h 2587437"/>
              <a:gd name="connsiteX33" fmla="*/ 2383816 w 2587436"/>
              <a:gd name="connsiteY33" fmla="*/ 1847821 h 2587437"/>
              <a:gd name="connsiteX34" fmla="*/ 2394935 w 2587436"/>
              <a:gd name="connsiteY34" fmla="*/ 1858678 h 2587437"/>
              <a:gd name="connsiteX35" fmla="*/ 2265918 w 2587436"/>
              <a:gd name="connsiteY35" fmla="*/ 2000065 h 2587437"/>
              <a:gd name="connsiteX36" fmla="*/ 2200165 w 2587436"/>
              <a:gd name="connsiteY36" fmla="*/ 2172917 h 2587437"/>
              <a:gd name="connsiteX37" fmla="*/ 2159237 w 2587436"/>
              <a:gd name="connsiteY37" fmla="*/ 2157562 h 2587437"/>
              <a:gd name="connsiteX38" fmla="*/ 2166455 w 2587436"/>
              <a:gd name="connsiteY38" fmla="*/ 2171321 h 2587437"/>
              <a:gd name="connsiteX39" fmla="*/ 2000062 w 2587436"/>
              <a:gd name="connsiteY39" fmla="*/ 2265920 h 2587437"/>
              <a:gd name="connsiteX40" fmla="*/ 1884113 w 2587436"/>
              <a:gd name="connsiteY40" fmla="*/ 2409993 h 2587437"/>
              <a:gd name="connsiteX41" fmla="*/ 1849933 w 2587436"/>
              <a:gd name="connsiteY41" fmla="*/ 2382742 h 2587437"/>
              <a:gd name="connsiteX42" fmla="*/ 1852546 w 2587436"/>
              <a:gd name="connsiteY42" fmla="*/ 2398060 h 2587437"/>
              <a:gd name="connsiteX43" fmla="*/ 1665064 w 2587436"/>
              <a:gd name="connsiteY43" fmla="*/ 2436610 h 2587437"/>
              <a:gd name="connsiteX44" fmla="*/ 1510269 w 2587436"/>
              <a:gd name="connsiteY44" fmla="*/ 2537802 h 2587437"/>
              <a:gd name="connsiteX45" fmla="*/ 1486184 w 2587436"/>
              <a:gd name="connsiteY45" fmla="*/ 2501323 h 2587437"/>
              <a:gd name="connsiteX46" fmla="*/ 1483936 w 2587436"/>
              <a:gd name="connsiteY46" fmla="*/ 2516698 h 2587437"/>
              <a:gd name="connsiteX47" fmla="*/ 1293717 w 2587436"/>
              <a:gd name="connsiteY47" fmla="*/ 2495426 h 2587437"/>
              <a:gd name="connsiteX48" fmla="*/ 1103499 w 2587436"/>
              <a:gd name="connsiteY48" fmla="*/ 2516698 h 2587437"/>
              <a:gd name="connsiteX49" fmla="*/ 1101252 w 2587436"/>
              <a:gd name="connsiteY49" fmla="*/ 2501322 h 2587437"/>
              <a:gd name="connsiteX50" fmla="*/ 1077165 w 2587436"/>
              <a:gd name="connsiteY50" fmla="*/ 2537801 h 2587437"/>
              <a:gd name="connsiteX51" fmla="*/ 922369 w 2587436"/>
              <a:gd name="connsiteY51" fmla="*/ 2436610 h 2587437"/>
              <a:gd name="connsiteX52" fmla="*/ 734888 w 2587436"/>
              <a:gd name="connsiteY52" fmla="*/ 2398060 h 2587437"/>
              <a:gd name="connsiteX53" fmla="*/ 737501 w 2587436"/>
              <a:gd name="connsiteY53" fmla="*/ 2382741 h 2587437"/>
              <a:gd name="connsiteX54" fmla="*/ 703321 w 2587436"/>
              <a:gd name="connsiteY54" fmla="*/ 2409993 h 2587437"/>
              <a:gd name="connsiteX55" fmla="*/ 587371 w 2587436"/>
              <a:gd name="connsiteY55" fmla="*/ 2265919 h 2587437"/>
              <a:gd name="connsiteX56" fmla="*/ 420978 w 2587436"/>
              <a:gd name="connsiteY56" fmla="*/ 2171321 h 2587437"/>
              <a:gd name="connsiteX57" fmla="*/ 426346 w 2587436"/>
              <a:gd name="connsiteY57" fmla="*/ 2161089 h 2587437"/>
              <a:gd name="connsiteX58" fmla="*/ 416114 w 2587436"/>
              <a:gd name="connsiteY58" fmla="*/ 2166457 h 2587437"/>
              <a:gd name="connsiteX59" fmla="*/ 321515 w 2587436"/>
              <a:gd name="connsiteY59" fmla="*/ 2000064 h 2587437"/>
              <a:gd name="connsiteX60" fmla="*/ 192499 w 2587436"/>
              <a:gd name="connsiteY60" fmla="*/ 1858678 h 2587437"/>
              <a:gd name="connsiteX61" fmla="*/ 200768 w 2587436"/>
              <a:gd name="connsiteY61" fmla="*/ 1850603 h 2587437"/>
              <a:gd name="connsiteX62" fmla="*/ 189375 w 2587436"/>
              <a:gd name="connsiteY62" fmla="*/ 1852547 h 2587437"/>
              <a:gd name="connsiteX63" fmla="*/ 150825 w 2587436"/>
              <a:gd name="connsiteY63" fmla="*/ 1665065 h 2587437"/>
              <a:gd name="connsiteX64" fmla="*/ 49634 w 2587436"/>
              <a:gd name="connsiteY64" fmla="*/ 1510270 h 2587437"/>
              <a:gd name="connsiteX65" fmla="*/ 86113 w 2587436"/>
              <a:gd name="connsiteY65" fmla="*/ 1486184 h 2587437"/>
              <a:gd name="connsiteX66" fmla="*/ 70739 w 2587436"/>
              <a:gd name="connsiteY66" fmla="*/ 1483937 h 2587437"/>
              <a:gd name="connsiteX67" fmla="*/ 92010 w 2587436"/>
              <a:gd name="connsiteY67" fmla="*/ 1293718 h 2587437"/>
              <a:gd name="connsiteX68" fmla="*/ 70739 w 2587436"/>
              <a:gd name="connsiteY68" fmla="*/ 1103500 h 2587437"/>
              <a:gd name="connsiteX69" fmla="*/ 86114 w 2587436"/>
              <a:gd name="connsiteY69" fmla="*/ 1101253 h 2587437"/>
              <a:gd name="connsiteX70" fmla="*/ 49634 w 2587436"/>
              <a:gd name="connsiteY70" fmla="*/ 1077166 h 2587437"/>
              <a:gd name="connsiteX71" fmla="*/ 150825 w 2587436"/>
              <a:gd name="connsiteY71" fmla="*/ 922370 h 2587437"/>
              <a:gd name="connsiteX72" fmla="*/ 189375 w 2587436"/>
              <a:gd name="connsiteY72" fmla="*/ 734889 h 2587437"/>
              <a:gd name="connsiteX73" fmla="*/ 200767 w 2587436"/>
              <a:gd name="connsiteY73" fmla="*/ 736833 h 2587437"/>
              <a:gd name="connsiteX74" fmla="*/ 192499 w 2587436"/>
              <a:gd name="connsiteY74" fmla="*/ 728759 h 2587437"/>
              <a:gd name="connsiteX75" fmla="*/ 321516 w 2587436"/>
              <a:gd name="connsiteY75" fmla="*/ 587372 h 2587437"/>
              <a:gd name="connsiteX76" fmla="*/ 416114 w 2587436"/>
              <a:gd name="connsiteY76" fmla="*/ 420980 h 2587437"/>
              <a:gd name="connsiteX77" fmla="*/ 426347 w 2587436"/>
              <a:gd name="connsiteY77" fmla="*/ 426349 h 2587437"/>
              <a:gd name="connsiteX78" fmla="*/ 420979 w 2587436"/>
              <a:gd name="connsiteY78" fmla="*/ 416115 h 2587437"/>
              <a:gd name="connsiteX79" fmla="*/ 587372 w 2587436"/>
              <a:gd name="connsiteY79" fmla="*/ 321517 h 2587437"/>
              <a:gd name="connsiteX80" fmla="*/ 728758 w 2587436"/>
              <a:gd name="connsiteY80" fmla="*/ 192500 h 2587437"/>
              <a:gd name="connsiteX81" fmla="*/ 736832 w 2587436"/>
              <a:gd name="connsiteY81" fmla="*/ 200768 h 2587437"/>
              <a:gd name="connsiteX82" fmla="*/ 734888 w 2587436"/>
              <a:gd name="connsiteY82" fmla="*/ 189377 h 2587437"/>
              <a:gd name="connsiteX83" fmla="*/ 922370 w 2587436"/>
              <a:gd name="connsiteY83" fmla="*/ 150826 h 2587437"/>
              <a:gd name="connsiteX84" fmla="*/ 1077165 w 2587436"/>
              <a:gd name="connsiteY84" fmla="*/ 49635 h 2587437"/>
              <a:gd name="connsiteX85" fmla="*/ 1101686 w 2587436"/>
              <a:gd name="connsiteY85" fmla="*/ 86772 h 2587437"/>
              <a:gd name="connsiteX86" fmla="*/ 1102495 w 2587436"/>
              <a:gd name="connsiteY86" fmla="*/ 74529 h 2587437"/>
              <a:gd name="connsiteX87" fmla="*/ 1178351 w 2587436"/>
              <a:gd name="connsiteY87" fmla="*/ 781 h 258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2587436" h="2587437">
                <a:moveTo>
                  <a:pt x="1293718" y="105586"/>
                </a:moveTo>
                <a:cubicBezTo>
                  <a:pt x="637531" y="105586"/>
                  <a:pt x="105586" y="637531"/>
                  <a:pt x="105586" y="1293718"/>
                </a:cubicBezTo>
                <a:cubicBezTo>
                  <a:pt x="105586" y="1949905"/>
                  <a:pt x="637531" y="2481850"/>
                  <a:pt x="1293718" y="2481850"/>
                </a:cubicBezTo>
                <a:cubicBezTo>
                  <a:pt x="1949905" y="2481850"/>
                  <a:pt x="2481850" y="1949905"/>
                  <a:pt x="2481850" y="1293718"/>
                </a:cubicBezTo>
                <a:cubicBezTo>
                  <a:pt x="2481850" y="637531"/>
                  <a:pt x="1949905" y="105586"/>
                  <a:pt x="1293718" y="105586"/>
                </a:cubicBezTo>
                <a:close/>
                <a:moveTo>
                  <a:pt x="1178351" y="781"/>
                </a:moveTo>
                <a:cubicBezTo>
                  <a:pt x="1220450" y="-5049"/>
                  <a:pt x="1268508" y="21422"/>
                  <a:pt x="1293718" y="92011"/>
                </a:cubicBezTo>
                <a:cubicBezTo>
                  <a:pt x="1318929" y="21422"/>
                  <a:pt x="1366986" y="-5049"/>
                  <a:pt x="1409085" y="781"/>
                </a:cubicBezTo>
                <a:cubicBezTo>
                  <a:pt x="1434345" y="4279"/>
                  <a:pt x="1457459" y="19405"/>
                  <a:pt x="1472207" y="43607"/>
                </a:cubicBezTo>
                <a:lnTo>
                  <a:pt x="1484604" y="88506"/>
                </a:lnTo>
                <a:lnTo>
                  <a:pt x="1510269" y="49635"/>
                </a:lnTo>
                <a:cubicBezTo>
                  <a:pt x="1567616" y="408"/>
                  <a:pt x="1661604" y="30947"/>
                  <a:pt x="1665065" y="150827"/>
                </a:cubicBezTo>
                <a:cubicBezTo>
                  <a:pt x="1738329" y="55877"/>
                  <a:pt x="1832316" y="86415"/>
                  <a:pt x="1849776" y="159948"/>
                </a:cubicBezTo>
                <a:lnTo>
                  <a:pt x="1847820" y="203618"/>
                </a:lnTo>
                <a:lnTo>
                  <a:pt x="1858676" y="192501"/>
                </a:lnTo>
                <a:cubicBezTo>
                  <a:pt x="1932101" y="134716"/>
                  <a:pt x="2038035" y="192050"/>
                  <a:pt x="2000063" y="321517"/>
                </a:cubicBezTo>
                <a:cubicBezTo>
                  <a:pt x="2099082" y="253854"/>
                  <a:pt x="2179033" y="311942"/>
                  <a:pt x="2172915" y="387271"/>
                </a:cubicBezTo>
                <a:lnTo>
                  <a:pt x="2157560" y="428199"/>
                </a:lnTo>
                <a:lnTo>
                  <a:pt x="2171320" y="420980"/>
                </a:lnTo>
                <a:cubicBezTo>
                  <a:pt x="2259007" y="388713"/>
                  <a:pt x="2342040" y="475977"/>
                  <a:pt x="2265919" y="587373"/>
                </a:cubicBezTo>
                <a:cubicBezTo>
                  <a:pt x="2381000" y="553620"/>
                  <a:pt x="2439088" y="633571"/>
                  <a:pt x="2409992" y="703323"/>
                </a:cubicBezTo>
                <a:lnTo>
                  <a:pt x="2382741" y="737503"/>
                </a:lnTo>
                <a:lnTo>
                  <a:pt x="2398059" y="734889"/>
                </a:lnTo>
                <a:cubicBezTo>
                  <a:pt x="2491425" y="731298"/>
                  <a:pt x="2543428" y="839949"/>
                  <a:pt x="2436609" y="922371"/>
                </a:cubicBezTo>
                <a:cubicBezTo>
                  <a:pt x="2556489" y="925832"/>
                  <a:pt x="2587027" y="1019820"/>
                  <a:pt x="2537801" y="1077167"/>
                </a:cubicBezTo>
                <a:lnTo>
                  <a:pt x="2501321" y="1101253"/>
                </a:lnTo>
                <a:lnTo>
                  <a:pt x="2516697" y="1103501"/>
                </a:lnTo>
                <a:cubicBezTo>
                  <a:pt x="2606603" y="1128937"/>
                  <a:pt x="2622486" y="1248340"/>
                  <a:pt x="2495425" y="1293719"/>
                </a:cubicBezTo>
                <a:cubicBezTo>
                  <a:pt x="2608368" y="1334056"/>
                  <a:pt x="2608368" y="1432880"/>
                  <a:pt x="2543829" y="1472208"/>
                </a:cubicBezTo>
                <a:lnTo>
                  <a:pt x="2498930" y="1484605"/>
                </a:lnTo>
                <a:lnTo>
                  <a:pt x="2537800" y="1510270"/>
                </a:lnTo>
                <a:cubicBezTo>
                  <a:pt x="2587027" y="1567617"/>
                  <a:pt x="2556488" y="1661605"/>
                  <a:pt x="2436609" y="1665066"/>
                </a:cubicBezTo>
                <a:cubicBezTo>
                  <a:pt x="2531559" y="1738330"/>
                  <a:pt x="2501021" y="1832318"/>
                  <a:pt x="2427488" y="1849777"/>
                </a:cubicBezTo>
                <a:lnTo>
                  <a:pt x="2383816" y="1847821"/>
                </a:lnTo>
                <a:lnTo>
                  <a:pt x="2394935" y="1858678"/>
                </a:lnTo>
                <a:cubicBezTo>
                  <a:pt x="2452719" y="1932103"/>
                  <a:pt x="2395386" y="2038037"/>
                  <a:pt x="2265918" y="2000065"/>
                </a:cubicBezTo>
                <a:cubicBezTo>
                  <a:pt x="2333581" y="2099084"/>
                  <a:pt x="2275494" y="2179035"/>
                  <a:pt x="2200165" y="2172917"/>
                </a:cubicBezTo>
                <a:lnTo>
                  <a:pt x="2159237" y="2157562"/>
                </a:lnTo>
                <a:lnTo>
                  <a:pt x="2166455" y="2171321"/>
                </a:lnTo>
                <a:cubicBezTo>
                  <a:pt x="2198722" y="2259008"/>
                  <a:pt x="2111459" y="2342041"/>
                  <a:pt x="2000062" y="2265920"/>
                </a:cubicBezTo>
                <a:cubicBezTo>
                  <a:pt x="2033815" y="2381001"/>
                  <a:pt x="1953865" y="2439089"/>
                  <a:pt x="1884113" y="2409993"/>
                </a:cubicBezTo>
                <a:lnTo>
                  <a:pt x="1849933" y="2382742"/>
                </a:lnTo>
                <a:lnTo>
                  <a:pt x="1852546" y="2398060"/>
                </a:lnTo>
                <a:cubicBezTo>
                  <a:pt x="1856137" y="2491426"/>
                  <a:pt x="1747486" y="2543429"/>
                  <a:pt x="1665064" y="2436610"/>
                </a:cubicBezTo>
                <a:cubicBezTo>
                  <a:pt x="1661603" y="2556490"/>
                  <a:pt x="1567616" y="2587028"/>
                  <a:pt x="1510269" y="2537802"/>
                </a:cubicBezTo>
                <a:lnTo>
                  <a:pt x="1486184" y="2501323"/>
                </a:lnTo>
                <a:lnTo>
                  <a:pt x="1483936" y="2516698"/>
                </a:lnTo>
                <a:cubicBezTo>
                  <a:pt x="1458499" y="2606604"/>
                  <a:pt x="1339096" y="2622487"/>
                  <a:pt x="1293717" y="2495426"/>
                </a:cubicBezTo>
                <a:cubicBezTo>
                  <a:pt x="1248339" y="2622487"/>
                  <a:pt x="1128936" y="2606604"/>
                  <a:pt x="1103499" y="2516698"/>
                </a:cubicBezTo>
                <a:lnTo>
                  <a:pt x="1101252" y="2501322"/>
                </a:lnTo>
                <a:lnTo>
                  <a:pt x="1077165" y="2537801"/>
                </a:lnTo>
                <a:cubicBezTo>
                  <a:pt x="1019818" y="2587028"/>
                  <a:pt x="925830" y="2556489"/>
                  <a:pt x="922369" y="2436610"/>
                </a:cubicBezTo>
                <a:cubicBezTo>
                  <a:pt x="839947" y="2543429"/>
                  <a:pt x="731297" y="2491426"/>
                  <a:pt x="734888" y="2398060"/>
                </a:cubicBezTo>
                <a:lnTo>
                  <a:pt x="737501" y="2382741"/>
                </a:lnTo>
                <a:lnTo>
                  <a:pt x="703321" y="2409993"/>
                </a:lnTo>
                <a:cubicBezTo>
                  <a:pt x="633569" y="2439089"/>
                  <a:pt x="553618" y="2381001"/>
                  <a:pt x="587371" y="2265919"/>
                </a:cubicBezTo>
                <a:cubicBezTo>
                  <a:pt x="475975" y="2342040"/>
                  <a:pt x="388712" y="2259008"/>
                  <a:pt x="420978" y="2171321"/>
                </a:cubicBezTo>
                <a:lnTo>
                  <a:pt x="426346" y="2161089"/>
                </a:lnTo>
                <a:lnTo>
                  <a:pt x="416114" y="2166457"/>
                </a:lnTo>
                <a:cubicBezTo>
                  <a:pt x="328427" y="2198724"/>
                  <a:pt x="245394" y="2111461"/>
                  <a:pt x="321515" y="2000064"/>
                </a:cubicBezTo>
                <a:cubicBezTo>
                  <a:pt x="192048" y="2038036"/>
                  <a:pt x="134715" y="1932102"/>
                  <a:pt x="192499" y="1858678"/>
                </a:cubicBezTo>
                <a:lnTo>
                  <a:pt x="200768" y="1850603"/>
                </a:lnTo>
                <a:lnTo>
                  <a:pt x="189375" y="1852547"/>
                </a:lnTo>
                <a:cubicBezTo>
                  <a:pt x="96009" y="1856138"/>
                  <a:pt x="44006" y="1747487"/>
                  <a:pt x="150825" y="1665065"/>
                </a:cubicBezTo>
                <a:cubicBezTo>
                  <a:pt x="30946" y="1661604"/>
                  <a:pt x="407" y="1567617"/>
                  <a:pt x="49634" y="1510270"/>
                </a:cubicBezTo>
                <a:lnTo>
                  <a:pt x="86113" y="1486184"/>
                </a:lnTo>
                <a:lnTo>
                  <a:pt x="70739" y="1483937"/>
                </a:lnTo>
                <a:cubicBezTo>
                  <a:pt x="-19168" y="1458500"/>
                  <a:pt x="-35050" y="1339097"/>
                  <a:pt x="92010" y="1293718"/>
                </a:cubicBezTo>
                <a:cubicBezTo>
                  <a:pt x="-35050" y="1248340"/>
                  <a:pt x="-19168" y="1128937"/>
                  <a:pt x="70739" y="1103500"/>
                </a:cubicBezTo>
                <a:lnTo>
                  <a:pt x="86114" y="1101253"/>
                </a:lnTo>
                <a:lnTo>
                  <a:pt x="49634" y="1077166"/>
                </a:lnTo>
                <a:cubicBezTo>
                  <a:pt x="407" y="1019820"/>
                  <a:pt x="30946" y="925832"/>
                  <a:pt x="150825" y="922370"/>
                </a:cubicBezTo>
                <a:cubicBezTo>
                  <a:pt x="44006" y="839949"/>
                  <a:pt x="96009" y="731298"/>
                  <a:pt x="189375" y="734889"/>
                </a:cubicBezTo>
                <a:lnTo>
                  <a:pt x="200767" y="736833"/>
                </a:lnTo>
                <a:lnTo>
                  <a:pt x="192499" y="728759"/>
                </a:lnTo>
                <a:cubicBezTo>
                  <a:pt x="134715" y="655335"/>
                  <a:pt x="192049" y="549401"/>
                  <a:pt x="321516" y="587372"/>
                </a:cubicBezTo>
                <a:cubicBezTo>
                  <a:pt x="245395" y="475976"/>
                  <a:pt x="328427" y="388713"/>
                  <a:pt x="416114" y="420980"/>
                </a:cubicBezTo>
                <a:lnTo>
                  <a:pt x="426347" y="426349"/>
                </a:lnTo>
                <a:lnTo>
                  <a:pt x="420979" y="416115"/>
                </a:lnTo>
                <a:cubicBezTo>
                  <a:pt x="388712" y="328428"/>
                  <a:pt x="475975" y="245396"/>
                  <a:pt x="587372" y="321517"/>
                </a:cubicBezTo>
                <a:cubicBezTo>
                  <a:pt x="549400" y="192050"/>
                  <a:pt x="655334" y="134716"/>
                  <a:pt x="728758" y="192500"/>
                </a:cubicBezTo>
                <a:lnTo>
                  <a:pt x="736832" y="200768"/>
                </a:lnTo>
                <a:lnTo>
                  <a:pt x="734888" y="189377"/>
                </a:lnTo>
                <a:cubicBezTo>
                  <a:pt x="731297" y="96010"/>
                  <a:pt x="839948" y="44008"/>
                  <a:pt x="922370" y="150826"/>
                </a:cubicBezTo>
                <a:cubicBezTo>
                  <a:pt x="925831" y="30947"/>
                  <a:pt x="1019818" y="408"/>
                  <a:pt x="1077165" y="49635"/>
                </a:cubicBezTo>
                <a:lnTo>
                  <a:pt x="1101686" y="86772"/>
                </a:lnTo>
                <a:lnTo>
                  <a:pt x="1102495" y="74529"/>
                </a:lnTo>
                <a:cubicBezTo>
                  <a:pt x="1112942" y="32385"/>
                  <a:pt x="1143619" y="5591"/>
                  <a:pt x="1178351" y="78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272" idx="43"/>
            <a:endCxn id="3" idx="0"/>
          </p:cNvCxnSpPr>
          <p:nvPr/>
        </p:nvCxnSpPr>
        <p:spPr>
          <a:xfrm>
            <a:off x="5576570" y="1012190"/>
            <a:ext cx="1213485" cy="211391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 9"/>
          <p:cNvSpPr/>
          <p:nvPr/>
        </p:nvSpPr>
        <p:spPr>
          <a:xfrm>
            <a:off x="4583430" y="885825"/>
            <a:ext cx="434340" cy="262890"/>
          </a:xfrm>
          <a:custGeom>
            <a:avLst/>
            <a:gdLst>
              <a:gd name="connsiteX0" fmla="*/ 1293718 w 2587436"/>
              <a:gd name="connsiteY0" fmla="*/ 105586 h 2587437"/>
              <a:gd name="connsiteX1" fmla="*/ 105586 w 2587436"/>
              <a:gd name="connsiteY1" fmla="*/ 1293718 h 2587437"/>
              <a:gd name="connsiteX2" fmla="*/ 1293718 w 2587436"/>
              <a:gd name="connsiteY2" fmla="*/ 2481850 h 2587437"/>
              <a:gd name="connsiteX3" fmla="*/ 2481850 w 2587436"/>
              <a:gd name="connsiteY3" fmla="*/ 1293718 h 2587437"/>
              <a:gd name="connsiteX4" fmla="*/ 1293718 w 2587436"/>
              <a:gd name="connsiteY4" fmla="*/ 105586 h 2587437"/>
              <a:gd name="connsiteX5" fmla="*/ 1178351 w 2587436"/>
              <a:gd name="connsiteY5" fmla="*/ 781 h 2587437"/>
              <a:gd name="connsiteX6" fmla="*/ 1293718 w 2587436"/>
              <a:gd name="connsiteY6" fmla="*/ 92011 h 2587437"/>
              <a:gd name="connsiteX7" fmla="*/ 1409085 w 2587436"/>
              <a:gd name="connsiteY7" fmla="*/ 781 h 2587437"/>
              <a:gd name="connsiteX8" fmla="*/ 1472207 w 2587436"/>
              <a:gd name="connsiteY8" fmla="*/ 43607 h 2587437"/>
              <a:gd name="connsiteX9" fmla="*/ 1484604 w 2587436"/>
              <a:gd name="connsiteY9" fmla="*/ 88506 h 2587437"/>
              <a:gd name="connsiteX10" fmla="*/ 1510269 w 2587436"/>
              <a:gd name="connsiteY10" fmla="*/ 49635 h 2587437"/>
              <a:gd name="connsiteX11" fmla="*/ 1665065 w 2587436"/>
              <a:gd name="connsiteY11" fmla="*/ 150827 h 2587437"/>
              <a:gd name="connsiteX12" fmla="*/ 1849776 w 2587436"/>
              <a:gd name="connsiteY12" fmla="*/ 159948 h 2587437"/>
              <a:gd name="connsiteX13" fmla="*/ 1847820 w 2587436"/>
              <a:gd name="connsiteY13" fmla="*/ 203618 h 2587437"/>
              <a:gd name="connsiteX14" fmla="*/ 1858676 w 2587436"/>
              <a:gd name="connsiteY14" fmla="*/ 192501 h 2587437"/>
              <a:gd name="connsiteX15" fmla="*/ 2000063 w 2587436"/>
              <a:gd name="connsiteY15" fmla="*/ 321517 h 2587437"/>
              <a:gd name="connsiteX16" fmla="*/ 2172915 w 2587436"/>
              <a:gd name="connsiteY16" fmla="*/ 387271 h 2587437"/>
              <a:gd name="connsiteX17" fmla="*/ 2157560 w 2587436"/>
              <a:gd name="connsiteY17" fmla="*/ 428199 h 2587437"/>
              <a:gd name="connsiteX18" fmla="*/ 2171320 w 2587436"/>
              <a:gd name="connsiteY18" fmla="*/ 420980 h 2587437"/>
              <a:gd name="connsiteX19" fmla="*/ 2265919 w 2587436"/>
              <a:gd name="connsiteY19" fmla="*/ 587373 h 2587437"/>
              <a:gd name="connsiteX20" fmla="*/ 2409992 w 2587436"/>
              <a:gd name="connsiteY20" fmla="*/ 703323 h 2587437"/>
              <a:gd name="connsiteX21" fmla="*/ 2382741 w 2587436"/>
              <a:gd name="connsiteY21" fmla="*/ 737503 h 2587437"/>
              <a:gd name="connsiteX22" fmla="*/ 2398059 w 2587436"/>
              <a:gd name="connsiteY22" fmla="*/ 734889 h 2587437"/>
              <a:gd name="connsiteX23" fmla="*/ 2436609 w 2587436"/>
              <a:gd name="connsiteY23" fmla="*/ 922371 h 2587437"/>
              <a:gd name="connsiteX24" fmla="*/ 2537801 w 2587436"/>
              <a:gd name="connsiteY24" fmla="*/ 1077167 h 2587437"/>
              <a:gd name="connsiteX25" fmla="*/ 2501321 w 2587436"/>
              <a:gd name="connsiteY25" fmla="*/ 1101253 h 2587437"/>
              <a:gd name="connsiteX26" fmla="*/ 2516697 w 2587436"/>
              <a:gd name="connsiteY26" fmla="*/ 1103501 h 2587437"/>
              <a:gd name="connsiteX27" fmla="*/ 2495425 w 2587436"/>
              <a:gd name="connsiteY27" fmla="*/ 1293719 h 2587437"/>
              <a:gd name="connsiteX28" fmla="*/ 2543829 w 2587436"/>
              <a:gd name="connsiteY28" fmla="*/ 1472208 h 2587437"/>
              <a:gd name="connsiteX29" fmla="*/ 2498930 w 2587436"/>
              <a:gd name="connsiteY29" fmla="*/ 1484605 h 2587437"/>
              <a:gd name="connsiteX30" fmla="*/ 2537800 w 2587436"/>
              <a:gd name="connsiteY30" fmla="*/ 1510270 h 2587437"/>
              <a:gd name="connsiteX31" fmla="*/ 2436609 w 2587436"/>
              <a:gd name="connsiteY31" fmla="*/ 1665066 h 2587437"/>
              <a:gd name="connsiteX32" fmla="*/ 2427488 w 2587436"/>
              <a:gd name="connsiteY32" fmla="*/ 1849777 h 2587437"/>
              <a:gd name="connsiteX33" fmla="*/ 2383816 w 2587436"/>
              <a:gd name="connsiteY33" fmla="*/ 1847821 h 2587437"/>
              <a:gd name="connsiteX34" fmla="*/ 2394935 w 2587436"/>
              <a:gd name="connsiteY34" fmla="*/ 1858678 h 2587437"/>
              <a:gd name="connsiteX35" fmla="*/ 2265918 w 2587436"/>
              <a:gd name="connsiteY35" fmla="*/ 2000065 h 2587437"/>
              <a:gd name="connsiteX36" fmla="*/ 2200165 w 2587436"/>
              <a:gd name="connsiteY36" fmla="*/ 2172917 h 2587437"/>
              <a:gd name="connsiteX37" fmla="*/ 2159237 w 2587436"/>
              <a:gd name="connsiteY37" fmla="*/ 2157562 h 2587437"/>
              <a:gd name="connsiteX38" fmla="*/ 2166455 w 2587436"/>
              <a:gd name="connsiteY38" fmla="*/ 2171321 h 2587437"/>
              <a:gd name="connsiteX39" fmla="*/ 2000062 w 2587436"/>
              <a:gd name="connsiteY39" fmla="*/ 2265920 h 2587437"/>
              <a:gd name="connsiteX40" fmla="*/ 1884113 w 2587436"/>
              <a:gd name="connsiteY40" fmla="*/ 2409993 h 2587437"/>
              <a:gd name="connsiteX41" fmla="*/ 1849933 w 2587436"/>
              <a:gd name="connsiteY41" fmla="*/ 2382742 h 2587437"/>
              <a:gd name="connsiteX42" fmla="*/ 1852546 w 2587436"/>
              <a:gd name="connsiteY42" fmla="*/ 2398060 h 2587437"/>
              <a:gd name="connsiteX43" fmla="*/ 1665064 w 2587436"/>
              <a:gd name="connsiteY43" fmla="*/ 2436610 h 2587437"/>
              <a:gd name="connsiteX44" fmla="*/ 1510269 w 2587436"/>
              <a:gd name="connsiteY44" fmla="*/ 2537802 h 2587437"/>
              <a:gd name="connsiteX45" fmla="*/ 1486184 w 2587436"/>
              <a:gd name="connsiteY45" fmla="*/ 2501323 h 2587437"/>
              <a:gd name="connsiteX46" fmla="*/ 1483936 w 2587436"/>
              <a:gd name="connsiteY46" fmla="*/ 2516698 h 2587437"/>
              <a:gd name="connsiteX47" fmla="*/ 1293717 w 2587436"/>
              <a:gd name="connsiteY47" fmla="*/ 2495426 h 2587437"/>
              <a:gd name="connsiteX48" fmla="*/ 1103499 w 2587436"/>
              <a:gd name="connsiteY48" fmla="*/ 2516698 h 2587437"/>
              <a:gd name="connsiteX49" fmla="*/ 1101252 w 2587436"/>
              <a:gd name="connsiteY49" fmla="*/ 2501322 h 2587437"/>
              <a:gd name="connsiteX50" fmla="*/ 1077165 w 2587436"/>
              <a:gd name="connsiteY50" fmla="*/ 2537801 h 2587437"/>
              <a:gd name="connsiteX51" fmla="*/ 922369 w 2587436"/>
              <a:gd name="connsiteY51" fmla="*/ 2436610 h 2587437"/>
              <a:gd name="connsiteX52" fmla="*/ 734888 w 2587436"/>
              <a:gd name="connsiteY52" fmla="*/ 2398060 h 2587437"/>
              <a:gd name="connsiteX53" fmla="*/ 737501 w 2587436"/>
              <a:gd name="connsiteY53" fmla="*/ 2382741 h 2587437"/>
              <a:gd name="connsiteX54" fmla="*/ 703321 w 2587436"/>
              <a:gd name="connsiteY54" fmla="*/ 2409993 h 2587437"/>
              <a:gd name="connsiteX55" fmla="*/ 587371 w 2587436"/>
              <a:gd name="connsiteY55" fmla="*/ 2265919 h 2587437"/>
              <a:gd name="connsiteX56" fmla="*/ 420978 w 2587436"/>
              <a:gd name="connsiteY56" fmla="*/ 2171321 h 2587437"/>
              <a:gd name="connsiteX57" fmla="*/ 426346 w 2587436"/>
              <a:gd name="connsiteY57" fmla="*/ 2161089 h 2587437"/>
              <a:gd name="connsiteX58" fmla="*/ 416114 w 2587436"/>
              <a:gd name="connsiteY58" fmla="*/ 2166457 h 2587437"/>
              <a:gd name="connsiteX59" fmla="*/ 321515 w 2587436"/>
              <a:gd name="connsiteY59" fmla="*/ 2000064 h 2587437"/>
              <a:gd name="connsiteX60" fmla="*/ 192499 w 2587436"/>
              <a:gd name="connsiteY60" fmla="*/ 1858678 h 2587437"/>
              <a:gd name="connsiteX61" fmla="*/ 200768 w 2587436"/>
              <a:gd name="connsiteY61" fmla="*/ 1850603 h 2587437"/>
              <a:gd name="connsiteX62" fmla="*/ 189375 w 2587436"/>
              <a:gd name="connsiteY62" fmla="*/ 1852547 h 2587437"/>
              <a:gd name="connsiteX63" fmla="*/ 150825 w 2587436"/>
              <a:gd name="connsiteY63" fmla="*/ 1665065 h 2587437"/>
              <a:gd name="connsiteX64" fmla="*/ 49634 w 2587436"/>
              <a:gd name="connsiteY64" fmla="*/ 1510270 h 2587437"/>
              <a:gd name="connsiteX65" fmla="*/ 86113 w 2587436"/>
              <a:gd name="connsiteY65" fmla="*/ 1486184 h 2587437"/>
              <a:gd name="connsiteX66" fmla="*/ 70739 w 2587436"/>
              <a:gd name="connsiteY66" fmla="*/ 1483937 h 2587437"/>
              <a:gd name="connsiteX67" fmla="*/ 92010 w 2587436"/>
              <a:gd name="connsiteY67" fmla="*/ 1293718 h 2587437"/>
              <a:gd name="connsiteX68" fmla="*/ 70739 w 2587436"/>
              <a:gd name="connsiteY68" fmla="*/ 1103500 h 2587437"/>
              <a:gd name="connsiteX69" fmla="*/ 86114 w 2587436"/>
              <a:gd name="connsiteY69" fmla="*/ 1101253 h 2587437"/>
              <a:gd name="connsiteX70" fmla="*/ 49634 w 2587436"/>
              <a:gd name="connsiteY70" fmla="*/ 1077166 h 2587437"/>
              <a:gd name="connsiteX71" fmla="*/ 150825 w 2587436"/>
              <a:gd name="connsiteY71" fmla="*/ 922370 h 2587437"/>
              <a:gd name="connsiteX72" fmla="*/ 189375 w 2587436"/>
              <a:gd name="connsiteY72" fmla="*/ 734889 h 2587437"/>
              <a:gd name="connsiteX73" fmla="*/ 200767 w 2587436"/>
              <a:gd name="connsiteY73" fmla="*/ 736833 h 2587437"/>
              <a:gd name="connsiteX74" fmla="*/ 192499 w 2587436"/>
              <a:gd name="connsiteY74" fmla="*/ 728759 h 2587437"/>
              <a:gd name="connsiteX75" fmla="*/ 321516 w 2587436"/>
              <a:gd name="connsiteY75" fmla="*/ 587372 h 2587437"/>
              <a:gd name="connsiteX76" fmla="*/ 416114 w 2587436"/>
              <a:gd name="connsiteY76" fmla="*/ 420980 h 2587437"/>
              <a:gd name="connsiteX77" fmla="*/ 426347 w 2587436"/>
              <a:gd name="connsiteY77" fmla="*/ 426349 h 2587437"/>
              <a:gd name="connsiteX78" fmla="*/ 420979 w 2587436"/>
              <a:gd name="connsiteY78" fmla="*/ 416115 h 2587437"/>
              <a:gd name="connsiteX79" fmla="*/ 587372 w 2587436"/>
              <a:gd name="connsiteY79" fmla="*/ 321517 h 2587437"/>
              <a:gd name="connsiteX80" fmla="*/ 728758 w 2587436"/>
              <a:gd name="connsiteY80" fmla="*/ 192500 h 2587437"/>
              <a:gd name="connsiteX81" fmla="*/ 736832 w 2587436"/>
              <a:gd name="connsiteY81" fmla="*/ 200768 h 2587437"/>
              <a:gd name="connsiteX82" fmla="*/ 734888 w 2587436"/>
              <a:gd name="connsiteY82" fmla="*/ 189377 h 2587437"/>
              <a:gd name="connsiteX83" fmla="*/ 922370 w 2587436"/>
              <a:gd name="connsiteY83" fmla="*/ 150826 h 2587437"/>
              <a:gd name="connsiteX84" fmla="*/ 1077165 w 2587436"/>
              <a:gd name="connsiteY84" fmla="*/ 49635 h 2587437"/>
              <a:gd name="connsiteX85" fmla="*/ 1101686 w 2587436"/>
              <a:gd name="connsiteY85" fmla="*/ 86772 h 2587437"/>
              <a:gd name="connsiteX86" fmla="*/ 1102495 w 2587436"/>
              <a:gd name="connsiteY86" fmla="*/ 74529 h 2587437"/>
              <a:gd name="connsiteX87" fmla="*/ 1178351 w 2587436"/>
              <a:gd name="connsiteY87" fmla="*/ 781 h 258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2587436" h="2587437">
                <a:moveTo>
                  <a:pt x="1293718" y="105586"/>
                </a:moveTo>
                <a:cubicBezTo>
                  <a:pt x="637531" y="105586"/>
                  <a:pt x="105586" y="637531"/>
                  <a:pt x="105586" y="1293718"/>
                </a:cubicBezTo>
                <a:cubicBezTo>
                  <a:pt x="105586" y="1949905"/>
                  <a:pt x="637531" y="2481850"/>
                  <a:pt x="1293718" y="2481850"/>
                </a:cubicBezTo>
                <a:cubicBezTo>
                  <a:pt x="1949905" y="2481850"/>
                  <a:pt x="2481850" y="1949905"/>
                  <a:pt x="2481850" y="1293718"/>
                </a:cubicBezTo>
                <a:cubicBezTo>
                  <a:pt x="2481850" y="637531"/>
                  <a:pt x="1949905" y="105586"/>
                  <a:pt x="1293718" y="105586"/>
                </a:cubicBezTo>
                <a:close/>
                <a:moveTo>
                  <a:pt x="1178351" y="781"/>
                </a:moveTo>
                <a:cubicBezTo>
                  <a:pt x="1220450" y="-5049"/>
                  <a:pt x="1268508" y="21422"/>
                  <a:pt x="1293718" y="92011"/>
                </a:cubicBezTo>
                <a:cubicBezTo>
                  <a:pt x="1318929" y="21422"/>
                  <a:pt x="1366986" y="-5049"/>
                  <a:pt x="1409085" y="781"/>
                </a:cubicBezTo>
                <a:cubicBezTo>
                  <a:pt x="1434345" y="4279"/>
                  <a:pt x="1457459" y="19405"/>
                  <a:pt x="1472207" y="43607"/>
                </a:cubicBezTo>
                <a:lnTo>
                  <a:pt x="1484604" y="88506"/>
                </a:lnTo>
                <a:lnTo>
                  <a:pt x="1510269" y="49635"/>
                </a:lnTo>
                <a:cubicBezTo>
                  <a:pt x="1567616" y="408"/>
                  <a:pt x="1661604" y="30947"/>
                  <a:pt x="1665065" y="150827"/>
                </a:cubicBezTo>
                <a:cubicBezTo>
                  <a:pt x="1738329" y="55877"/>
                  <a:pt x="1832316" y="86415"/>
                  <a:pt x="1849776" y="159948"/>
                </a:cubicBezTo>
                <a:lnTo>
                  <a:pt x="1847820" y="203618"/>
                </a:lnTo>
                <a:lnTo>
                  <a:pt x="1858676" y="192501"/>
                </a:lnTo>
                <a:cubicBezTo>
                  <a:pt x="1932101" y="134716"/>
                  <a:pt x="2038035" y="192050"/>
                  <a:pt x="2000063" y="321517"/>
                </a:cubicBezTo>
                <a:cubicBezTo>
                  <a:pt x="2099082" y="253854"/>
                  <a:pt x="2179033" y="311942"/>
                  <a:pt x="2172915" y="387271"/>
                </a:cubicBezTo>
                <a:lnTo>
                  <a:pt x="2157560" y="428199"/>
                </a:lnTo>
                <a:lnTo>
                  <a:pt x="2171320" y="420980"/>
                </a:lnTo>
                <a:cubicBezTo>
                  <a:pt x="2259007" y="388713"/>
                  <a:pt x="2342040" y="475977"/>
                  <a:pt x="2265919" y="587373"/>
                </a:cubicBezTo>
                <a:cubicBezTo>
                  <a:pt x="2381000" y="553620"/>
                  <a:pt x="2439088" y="633571"/>
                  <a:pt x="2409992" y="703323"/>
                </a:cubicBezTo>
                <a:lnTo>
                  <a:pt x="2382741" y="737503"/>
                </a:lnTo>
                <a:lnTo>
                  <a:pt x="2398059" y="734889"/>
                </a:lnTo>
                <a:cubicBezTo>
                  <a:pt x="2491425" y="731298"/>
                  <a:pt x="2543428" y="839949"/>
                  <a:pt x="2436609" y="922371"/>
                </a:cubicBezTo>
                <a:cubicBezTo>
                  <a:pt x="2556489" y="925832"/>
                  <a:pt x="2587027" y="1019820"/>
                  <a:pt x="2537801" y="1077167"/>
                </a:cubicBezTo>
                <a:lnTo>
                  <a:pt x="2501321" y="1101253"/>
                </a:lnTo>
                <a:lnTo>
                  <a:pt x="2516697" y="1103501"/>
                </a:lnTo>
                <a:cubicBezTo>
                  <a:pt x="2606603" y="1128937"/>
                  <a:pt x="2622486" y="1248340"/>
                  <a:pt x="2495425" y="1293719"/>
                </a:cubicBezTo>
                <a:cubicBezTo>
                  <a:pt x="2608368" y="1334056"/>
                  <a:pt x="2608368" y="1432880"/>
                  <a:pt x="2543829" y="1472208"/>
                </a:cubicBezTo>
                <a:lnTo>
                  <a:pt x="2498930" y="1484605"/>
                </a:lnTo>
                <a:lnTo>
                  <a:pt x="2537800" y="1510270"/>
                </a:lnTo>
                <a:cubicBezTo>
                  <a:pt x="2587027" y="1567617"/>
                  <a:pt x="2556488" y="1661605"/>
                  <a:pt x="2436609" y="1665066"/>
                </a:cubicBezTo>
                <a:cubicBezTo>
                  <a:pt x="2531559" y="1738330"/>
                  <a:pt x="2501021" y="1832318"/>
                  <a:pt x="2427488" y="1849777"/>
                </a:cubicBezTo>
                <a:lnTo>
                  <a:pt x="2383816" y="1847821"/>
                </a:lnTo>
                <a:lnTo>
                  <a:pt x="2394935" y="1858678"/>
                </a:lnTo>
                <a:cubicBezTo>
                  <a:pt x="2452719" y="1932103"/>
                  <a:pt x="2395386" y="2038037"/>
                  <a:pt x="2265918" y="2000065"/>
                </a:cubicBezTo>
                <a:cubicBezTo>
                  <a:pt x="2333581" y="2099084"/>
                  <a:pt x="2275494" y="2179035"/>
                  <a:pt x="2200165" y="2172917"/>
                </a:cubicBezTo>
                <a:lnTo>
                  <a:pt x="2159237" y="2157562"/>
                </a:lnTo>
                <a:lnTo>
                  <a:pt x="2166455" y="2171321"/>
                </a:lnTo>
                <a:cubicBezTo>
                  <a:pt x="2198722" y="2259008"/>
                  <a:pt x="2111459" y="2342041"/>
                  <a:pt x="2000062" y="2265920"/>
                </a:cubicBezTo>
                <a:cubicBezTo>
                  <a:pt x="2033815" y="2381001"/>
                  <a:pt x="1953865" y="2439089"/>
                  <a:pt x="1884113" y="2409993"/>
                </a:cubicBezTo>
                <a:lnTo>
                  <a:pt x="1849933" y="2382742"/>
                </a:lnTo>
                <a:lnTo>
                  <a:pt x="1852546" y="2398060"/>
                </a:lnTo>
                <a:cubicBezTo>
                  <a:pt x="1856137" y="2491426"/>
                  <a:pt x="1747486" y="2543429"/>
                  <a:pt x="1665064" y="2436610"/>
                </a:cubicBezTo>
                <a:cubicBezTo>
                  <a:pt x="1661603" y="2556490"/>
                  <a:pt x="1567616" y="2587028"/>
                  <a:pt x="1510269" y="2537802"/>
                </a:cubicBezTo>
                <a:lnTo>
                  <a:pt x="1486184" y="2501323"/>
                </a:lnTo>
                <a:lnTo>
                  <a:pt x="1483936" y="2516698"/>
                </a:lnTo>
                <a:cubicBezTo>
                  <a:pt x="1458499" y="2606604"/>
                  <a:pt x="1339096" y="2622487"/>
                  <a:pt x="1293717" y="2495426"/>
                </a:cubicBezTo>
                <a:cubicBezTo>
                  <a:pt x="1248339" y="2622487"/>
                  <a:pt x="1128936" y="2606604"/>
                  <a:pt x="1103499" y="2516698"/>
                </a:cubicBezTo>
                <a:lnTo>
                  <a:pt x="1101252" y="2501322"/>
                </a:lnTo>
                <a:lnTo>
                  <a:pt x="1077165" y="2537801"/>
                </a:lnTo>
                <a:cubicBezTo>
                  <a:pt x="1019818" y="2587028"/>
                  <a:pt x="925830" y="2556489"/>
                  <a:pt x="922369" y="2436610"/>
                </a:cubicBezTo>
                <a:cubicBezTo>
                  <a:pt x="839947" y="2543429"/>
                  <a:pt x="731297" y="2491426"/>
                  <a:pt x="734888" y="2398060"/>
                </a:cubicBezTo>
                <a:lnTo>
                  <a:pt x="737501" y="2382741"/>
                </a:lnTo>
                <a:lnTo>
                  <a:pt x="703321" y="2409993"/>
                </a:lnTo>
                <a:cubicBezTo>
                  <a:pt x="633569" y="2439089"/>
                  <a:pt x="553618" y="2381001"/>
                  <a:pt x="587371" y="2265919"/>
                </a:cubicBezTo>
                <a:cubicBezTo>
                  <a:pt x="475975" y="2342040"/>
                  <a:pt x="388712" y="2259008"/>
                  <a:pt x="420978" y="2171321"/>
                </a:cubicBezTo>
                <a:lnTo>
                  <a:pt x="426346" y="2161089"/>
                </a:lnTo>
                <a:lnTo>
                  <a:pt x="416114" y="2166457"/>
                </a:lnTo>
                <a:cubicBezTo>
                  <a:pt x="328427" y="2198724"/>
                  <a:pt x="245394" y="2111461"/>
                  <a:pt x="321515" y="2000064"/>
                </a:cubicBezTo>
                <a:cubicBezTo>
                  <a:pt x="192048" y="2038036"/>
                  <a:pt x="134715" y="1932102"/>
                  <a:pt x="192499" y="1858678"/>
                </a:cubicBezTo>
                <a:lnTo>
                  <a:pt x="200768" y="1850603"/>
                </a:lnTo>
                <a:lnTo>
                  <a:pt x="189375" y="1852547"/>
                </a:lnTo>
                <a:cubicBezTo>
                  <a:pt x="96009" y="1856138"/>
                  <a:pt x="44006" y="1747487"/>
                  <a:pt x="150825" y="1665065"/>
                </a:cubicBezTo>
                <a:cubicBezTo>
                  <a:pt x="30946" y="1661604"/>
                  <a:pt x="407" y="1567617"/>
                  <a:pt x="49634" y="1510270"/>
                </a:cubicBezTo>
                <a:lnTo>
                  <a:pt x="86113" y="1486184"/>
                </a:lnTo>
                <a:lnTo>
                  <a:pt x="70739" y="1483937"/>
                </a:lnTo>
                <a:cubicBezTo>
                  <a:pt x="-19168" y="1458500"/>
                  <a:pt x="-35050" y="1339097"/>
                  <a:pt x="92010" y="1293718"/>
                </a:cubicBezTo>
                <a:cubicBezTo>
                  <a:pt x="-35050" y="1248340"/>
                  <a:pt x="-19168" y="1128937"/>
                  <a:pt x="70739" y="1103500"/>
                </a:cubicBezTo>
                <a:lnTo>
                  <a:pt x="86114" y="1101253"/>
                </a:lnTo>
                <a:lnTo>
                  <a:pt x="49634" y="1077166"/>
                </a:lnTo>
                <a:cubicBezTo>
                  <a:pt x="407" y="1019820"/>
                  <a:pt x="30946" y="925832"/>
                  <a:pt x="150825" y="922370"/>
                </a:cubicBezTo>
                <a:cubicBezTo>
                  <a:pt x="44006" y="839949"/>
                  <a:pt x="96009" y="731298"/>
                  <a:pt x="189375" y="734889"/>
                </a:cubicBezTo>
                <a:lnTo>
                  <a:pt x="200767" y="736833"/>
                </a:lnTo>
                <a:lnTo>
                  <a:pt x="192499" y="728759"/>
                </a:lnTo>
                <a:cubicBezTo>
                  <a:pt x="134715" y="655335"/>
                  <a:pt x="192049" y="549401"/>
                  <a:pt x="321516" y="587372"/>
                </a:cubicBezTo>
                <a:cubicBezTo>
                  <a:pt x="245395" y="475976"/>
                  <a:pt x="328427" y="388713"/>
                  <a:pt x="416114" y="420980"/>
                </a:cubicBezTo>
                <a:lnTo>
                  <a:pt x="426347" y="426349"/>
                </a:lnTo>
                <a:lnTo>
                  <a:pt x="420979" y="416115"/>
                </a:lnTo>
                <a:cubicBezTo>
                  <a:pt x="388712" y="328428"/>
                  <a:pt x="475975" y="245396"/>
                  <a:pt x="587372" y="321517"/>
                </a:cubicBezTo>
                <a:cubicBezTo>
                  <a:pt x="549400" y="192050"/>
                  <a:pt x="655334" y="134716"/>
                  <a:pt x="728758" y="192500"/>
                </a:cubicBezTo>
                <a:lnTo>
                  <a:pt x="736832" y="200768"/>
                </a:lnTo>
                <a:lnTo>
                  <a:pt x="734888" y="189377"/>
                </a:lnTo>
                <a:cubicBezTo>
                  <a:pt x="731297" y="96010"/>
                  <a:pt x="839948" y="44008"/>
                  <a:pt x="922370" y="150826"/>
                </a:cubicBezTo>
                <a:cubicBezTo>
                  <a:pt x="925831" y="30947"/>
                  <a:pt x="1019818" y="408"/>
                  <a:pt x="1077165" y="49635"/>
                </a:cubicBezTo>
                <a:lnTo>
                  <a:pt x="1101686" y="86772"/>
                </a:lnTo>
                <a:lnTo>
                  <a:pt x="1102495" y="74529"/>
                </a:lnTo>
                <a:cubicBezTo>
                  <a:pt x="1112942" y="32385"/>
                  <a:pt x="1143619" y="5591"/>
                  <a:pt x="1178351" y="781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rgbClr val="CE1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9" idx="54"/>
            <a:endCxn id="5" idx="0"/>
          </p:cNvCxnSpPr>
          <p:nvPr/>
        </p:nvCxnSpPr>
        <p:spPr>
          <a:xfrm flipH="1">
            <a:off x="2389505" y="1130935"/>
            <a:ext cx="2312035" cy="1995170"/>
          </a:xfrm>
          <a:prstGeom prst="straightConnector1">
            <a:avLst/>
          </a:prstGeom>
          <a:ln>
            <a:solidFill>
              <a:srgbClr val="CE16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317" name="组合 126"/>
          <p:cNvGrpSpPr/>
          <p:nvPr/>
        </p:nvGrpSpPr>
        <p:grpSpPr>
          <a:xfrm>
            <a:off x="309563" y="1068388"/>
            <a:ext cx="2158999" cy="1047750"/>
            <a:chOff x="0" y="0"/>
            <a:chExt cx="2160111" cy="1048206"/>
          </a:xfrm>
        </p:grpSpPr>
        <p:sp>
          <p:nvSpPr>
            <p:cNvPr id="12318" name="矩形 127"/>
            <p:cNvSpPr/>
            <p:nvPr/>
          </p:nvSpPr>
          <p:spPr>
            <a:xfrm>
              <a:off x="0" y="228751"/>
              <a:ext cx="2160111" cy="8194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lnSpc>
                  <a:spcPct val="150000"/>
                </a:lnSpc>
              </a:pPr>
              <a:endParaRPr lang="zh-CN" altLang="en-US" sz="1000" dirty="0">
                <a:solidFill>
                  <a:srgbClr val="112F4B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2319" name="矩形 128"/>
            <p:cNvSpPr/>
            <p:nvPr/>
          </p:nvSpPr>
          <p:spPr>
            <a:xfrm>
              <a:off x="1030691" y="0"/>
              <a:ext cx="310040" cy="275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2320" name="组合 132"/>
          <p:cNvGrpSpPr/>
          <p:nvPr/>
        </p:nvGrpSpPr>
        <p:grpSpPr>
          <a:xfrm>
            <a:off x="520700" y="3394075"/>
            <a:ext cx="2433638" cy="1047750"/>
            <a:chOff x="0" y="0"/>
            <a:chExt cx="2434784" cy="1048206"/>
          </a:xfrm>
        </p:grpSpPr>
        <p:sp>
          <p:nvSpPr>
            <p:cNvPr id="12321" name="矩形 133"/>
            <p:cNvSpPr/>
            <p:nvPr/>
          </p:nvSpPr>
          <p:spPr>
            <a:xfrm>
              <a:off x="0" y="228751"/>
              <a:ext cx="2434784" cy="8194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lnSpc>
                  <a:spcPct val="150000"/>
                </a:lnSpc>
              </a:pPr>
              <a:r>
                <a:rPr lang="en-US" altLang="x-none" sz="1000" dirty="0">
                  <a:solidFill>
                    <a:srgbClr val="112F4B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.</a:t>
              </a:r>
              <a:endParaRPr lang="zh-CN" altLang="en-US" sz="1000" dirty="0">
                <a:solidFill>
                  <a:srgbClr val="112F4B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2322" name="矩形 134"/>
            <p:cNvSpPr/>
            <p:nvPr/>
          </p:nvSpPr>
          <p:spPr>
            <a:xfrm>
              <a:off x="1305370" y="0"/>
              <a:ext cx="310026" cy="275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7435" y="1344295"/>
            <a:ext cx="4857115" cy="2771140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4274820" y="452755"/>
            <a:ext cx="2296795" cy="891540"/>
          </a:xfrm>
          <a:prstGeom prst="wedgeEllipseCallout">
            <a:avLst>
              <a:gd name="adj1" fmla="val -25046"/>
              <a:gd name="adj2" fmla="val 65698"/>
            </a:avLst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插槽插槽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0585" y="652780"/>
            <a:ext cx="176022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当有人关注你的时候心形会变成红色</a:t>
            </a:r>
            <a:endParaRPr lang="zh-CN" altLang="en-US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5" name="组合 2"/>
          <p:cNvGrpSpPr/>
          <p:nvPr/>
        </p:nvGrpSpPr>
        <p:grpSpPr>
          <a:xfrm>
            <a:off x="0" y="0"/>
            <a:ext cx="9144000" cy="2686050"/>
            <a:chOff x="0" y="0"/>
            <a:chExt cx="9144000" cy="2686050"/>
          </a:xfrm>
        </p:grpSpPr>
        <p:sp>
          <p:nvSpPr>
            <p:cNvPr id="6146" name="矩形 3"/>
            <p:cNvSpPr/>
            <p:nvPr/>
          </p:nvSpPr>
          <p:spPr>
            <a:xfrm>
              <a:off x="0" y="0"/>
              <a:ext cx="9144000" cy="2581275"/>
            </a:xfrm>
            <a:prstGeom prst="rect">
              <a:avLst/>
            </a:prstGeom>
            <a:solidFill>
              <a:srgbClr val="112F4B">
                <a:alpha val="50000"/>
              </a:srgbClr>
            </a:solidFill>
            <a:ln w="9525">
              <a:noFill/>
            </a:ln>
          </p:spPr>
          <p:txBody>
            <a:bodyPr wrap="square" anchor="ctr"/>
            <a:p>
              <a:pPr algn="ctr"/>
              <a:endParaRPr lang="zh-CN" altLang="en-US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grpSp>
          <p:nvGrpSpPr>
            <p:cNvPr id="6147" name="组合 4"/>
            <p:cNvGrpSpPr/>
            <p:nvPr/>
          </p:nvGrpSpPr>
          <p:grpSpPr>
            <a:xfrm>
              <a:off x="0" y="2581275"/>
              <a:ext cx="9144000" cy="104775"/>
              <a:chOff x="0" y="0"/>
              <a:chExt cx="9410700" cy="114300"/>
            </a:xfrm>
          </p:grpSpPr>
          <p:sp>
            <p:nvSpPr>
              <p:cNvPr id="6148" name="等腰三角形 5"/>
              <p:cNvSpPr/>
              <p:nvPr/>
            </p:nvSpPr>
            <p:spPr>
              <a:xfrm flipV="1">
                <a:off x="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49" name="等腰三角形 6"/>
              <p:cNvSpPr/>
              <p:nvPr/>
            </p:nvSpPr>
            <p:spPr>
              <a:xfrm flipV="1">
                <a:off x="4953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0" name="等腰三角形 7"/>
              <p:cNvSpPr/>
              <p:nvPr/>
            </p:nvSpPr>
            <p:spPr>
              <a:xfrm flipV="1">
                <a:off x="9906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1" name="等腰三角形 8"/>
              <p:cNvSpPr/>
              <p:nvPr/>
            </p:nvSpPr>
            <p:spPr>
              <a:xfrm flipV="1">
                <a:off x="14859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2" name="等腰三角形 9"/>
              <p:cNvSpPr/>
              <p:nvPr/>
            </p:nvSpPr>
            <p:spPr>
              <a:xfrm flipV="1">
                <a:off x="19812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3" name="等腰三角形 10"/>
              <p:cNvSpPr/>
              <p:nvPr/>
            </p:nvSpPr>
            <p:spPr>
              <a:xfrm flipV="1">
                <a:off x="24765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4" name="等腰三角形 11"/>
              <p:cNvSpPr/>
              <p:nvPr/>
            </p:nvSpPr>
            <p:spPr>
              <a:xfrm flipV="1">
                <a:off x="29718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5" name="等腰三角形 12"/>
              <p:cNvSpPr/>
              <p:nvPr/>
            </p:nvSpPr>
            <p:spPr>
              <a:xfrm flipV="1">
                <a:off x="34671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6" name="等腰三角形 13"/>
              <p:cNvSpPr/>
              <p:nvPr/>
            </p:nvSpPr>
            <p:spPr>
              <a:xfrm flipV="1">
                <a:off x="39624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7" name="等腰三角形 14"/>
              <p:cNvSpPr/>
              <p:nvPr/>
            </p:nvSpPr>
            <p:spPr>
              <a:xfrm flipV="1">
                <a:off x="44577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8" name="等腰三角形 15"/>
              <p:cNvSpPr/>
              <p:nvPr/>
            </p:nvSpPr>
            <p:spPr>
              <a:xfrm flipV="1">
                <a:off x="49530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9" name="等腰三角形 16"/>
              <p:cNvSpPr/>
              <p:nvPr/>
            </p:nvSpPr>
            <p:spPr>
              <a:xfrm flipV="1">
                <a:off x="54483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0" name="等腰三角形 17"/>
              <p:cNvSpPr/>
              <p:nvPr/>
            </p:nvSpPr>
            <p:spPr>
              <a:xfrm flipV="1">
                <a:off x="59436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1" name="等腰三角形 18"/>
              <p:cNvSpPr/>
              <p:nvPr/>
            </p:nvSpPr>
            <p:spPr>
              <a:xfrm flipV="1">
                <a:off x="64389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2" name="等腰三角形 19"/>
              <p:cNvSpPr/>
              <p:nvPr/>
            </p:nvSpPr>
            <p:spPr>
              <a:xfrm flipV="1">
                <a:off x="69342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3" name="等腰三角形 20"/>
              <p:cNvSpPr/>
              <p:nvPr/>
            </p:nvSpPr>
            <p:spPr>
              <a:xfrm flipV="1">
                <a:off x="74295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4" name="等腰三角形 21"/>
              <p:cNvSpPr/>
              <p:nvPr/>
            </p:nvSpPr>
            <p:spPr>
              <a:xfrm flipV="1">
                <a:off x="79248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5" name="等腰三角形 22"/>
              <p:cNvSpPr/>
              <p:nvPr/>
            </p:nvSpPr>
            <p:spPr>
              <a:xfrm flipV="1">
                <a:off x="84201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6" name="等腰三角形 23"/>
              <p:cNvSpPr/>
              <p:nvPr/>
            </p:nvSpPr>
            <p:spPr>
              <a:xfrm flipV="1">
                <a:off x="89154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p:grpSp>
      </p:grpSp>
      <p:grpSp>
        <p:nvGrpSpPr>
          <p:cNvPr id="6167" name="组合 47"/>
          <p:cNvGrpSpPr/>
          <p:nvPr/>
        </p:nvGrpSpPr>
        <p:grpSpPr>
          <a:xfrm>
            <a:off x="3887788" y="641350"/>
            <a:ext cx="1450975" cy="1358900"/>
            <a:chOff x="0" y="0"/>
            <a:chExt cx="828675" cy="828675"/>
          </a:xfrm>
        </p:grpSpPr>
        <p:sp>
          <p:nvSpPr>
            <p:cNvPr id="6168" name="椭圆 50"/>
            <p:cNvSpPr/>
            <p:nvPr/>
          </p:nvSpPr>
          <p:spPr>
            <a:xfrm>
              <a:off x="0" y="0"/>
              <a:ext cx="828675" cy="828675"/>
            </a:xfrm>
            <a:prstGeom prst="ellipse">
              <a:avLst/>
            </a:pr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63500" dir="3600010" algn="ctr" rotWithShape="0">
                <a:srgbClr val="000000">
                  <a:alpha val="14999"/>
                </a:srgbClr>
              </a:outerShdw>
            </a:effectLst>
          </p:spPr>
          <p:txBody>
            <a:bodyPr wrap="square" anchor="ctr"/>
            <a:p>
              <a:pPr algn="ctr"/>
              <a:endParaRPr lang="zh-CN" altLang="en-US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7194" name="文本框 51"/>
            <p:cNvSpPr txBox="1"/>
            <p:nvPr/>
          </p:nvSpPr>
          <p:spPr>
            <a:xfrm>
              <a:off x="221765" y="122299"/>
              <a:ext cx="385143" cy="67494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anchor="t">
              <a:spAutoFit/>
            </a:bodyPr>
            <a:p>
              <a:pPr algn="ctr"/>
              <a:r>
                <a:rPr lang="en-US" altLang="zh-CN" sz="6600" noProof="1" dirty="0"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pitchFamily="2" charset="-122"/>
                  <a:ea typeface="微软雅黑" panose="020B0503020204020204" pitchFamily="2" charset="-122"/>
                </a:rPr>
                <a:t>4</a:t>
              </a:r>
              <a:endParaRPr lang="en-US" altLang="zh-CN" sz="6600" noProof="1" dirty="0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7195" name="文本框 7194"/>
          <p:cNvSpPr txBox="1"/>
          <p:nvPr/>
        </p:nvSpPr>
        <p:spPr>
          <a:xfrm>
            <a:off x="3020378" y="3043238"/>
            <a:ext cx="46101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探索页面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196" name="文本框 7195"/>
          <p:cNvSpPr txBox="1"/>
          <p:nvPr/>
        </p:nvSpPr>
        <p:spPr>
          <a:xfrm>
            <a:off x="2901950" y="3914775"/>
            <a:ext cx="3579813" cy="48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eaLnBrk="0" hangingPunct="0"/>
            <a:endParaRPr lang="en-US" altLang="zh-CN" sz="24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262626"/>
      </a:dk1>
      <a:lt1>
        <a:srgbClr val="FFFFFF"/>
      </a:lt1>
      <a:dk2>
        <a:srgbClr val="2D3E52"/>
      </a:dk2>
      <a:lt2>
        <a:srgbClr val="ECF0F1"/>
      </a:lt2>
      <a:accent1>
        <a:srgbClr val="0072C6"/>
      </a:accent1>
      <a:accent2>
        <a:srgbClr val="FFC000"/>
      </a:accent2>
      <a:accent3>
        <a:srgbClr val="FFFFFF"/>
      </a:accent3>
      <a:accent4>
        <a:srgbClr val="1F1F1F"/>
      </a:accent4>
      <a:accent5>
        <a:srgbClr val="AABCDF"/>
      </a:accent5>
      <a:accent6>
        <a:srgbClr val="E5AC00"/>
      </a:accent6>
      <a:hlink>
        <a:srgbClr val="0563C1"/>
      </a:hlink>
      <a:folHlink>
        <a:srgbClr val="954F72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262626"/>
        </a:dk1>
        <a:lt1>
          <a:srgbClr val="FFFFFF"/>
        </a:lt1>
        <a:dk2>
          <a:srgbClr val="2D3E52"/>
        </a:dk2>
        <a:lt2>
          <a:srgbClr val="ECF0F1"/>
        </a:lt2>
        <a:accent1>
          <a:srgbClr val="0072C6"/>
        </a:accent1>
        <a:accent2>
          <a:srgbClr val="FFC000"/>
        </a:accent2>
        <a:accent3>
          <a:srgbClr val="FFFFFF"/>
        </a:accent3>
        <a:accent4>
          <a:srgbClr val="1F1F1F"/>
        </a:accent4>
        <a:accent5>
          <a:srgbClr val="AABCDF"/>
        </a:accent5>
        <a:accent6>
          <a:srgbClr val="E5AC00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262626"/>
      </a:dk1>
      <a:lt1>
        <a:srgbClr val="FFFFFF"/>
      </a:lt1>
      <a:dk2>
        <a:srgbClr val="2D3E52"/>
      </a:dk2>
      <a:lt2>
        <a:srgbClr val="ECF0F1"/>
      </a:lt2>
      <a:accent1>
        <a:srgbClr val="0072C6"/>
      </a:accent1>
      <a:accent2>
        <a:srgbClr val="FFC000"/>
      </a:accent2>
      <a:accent3>
        <a:srgbClr val="FFFFFF"/>
      </a:accent3>
      <a:accent4>
        <a:srgbClr val="1F1F1F"/>
      </a:accent4>
      <a:accent5>
        <a:srgbClr val="AABCDF"/>
      </a:accent5>
      <a:accent6>
        <a:srgbClr val="E5AC00"/>
      </a:accent6>
      <a:hlink>
        <a:srgbClr val="0563C1"/>
      </a:hlink>
      <a:folHlink>
        <a:srgbClr val="954F72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262626"/>
        </a:dk1>
        <a:lt1>
          <a:srgbClr val="FFFFFF"/>
        </a:lt1>
        <a:dk2>
          <a:srgbClr val="2D3E52"/>
        </a:dk2>
        <a:lt2>
          <a:srgbClr val="ECF0F1"/>
        </a:lt2>
        <a:accent1>
          <a:srgbClr val="0072C6"/>
        </a:accent1>
        <a:accent2>
          <a:srgbClr val="FFC000"/>
        </a:accent2>
        <a:accent3>
          <a:srgbClr val="FFFFFF"/>
        </a:accent3>
        <a:accent4>
          <a:srgbClr val="1F1F1F"/>
        </a:accent4>
        <a:accent5>
          <a:srgbClr val="AABCDF"/>
        </a:accent5>
        <a:accent6>
          <a:srgbClr val="E5AC00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222</Words>
  <Application>WPS 演示</Application>
  <PresentationFormat>全屏显示(16:9)</PresentationFormat>
  <Paragraphs>60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jackie</cp:lastModifiedBy>
  <cp:revision>92</cp:revision>
  <dcterms:created xsi:type="dcterms:W3CDTF">2014-10-19T03:08:00Z</dcterms:created>
  <dcterms:modified xsi:type="dcterms:W3CDTF">2018-05-16T08:50:36Z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  <property fmtid="{D5CDD505-2E9C-101B-9397-08002B2CF9AE}" pid="3" name="name">
    <vt:lpwstr>sXtY6ZMCKk20021.ppt</vt:lpwstr>
  </property>
  <property fmtid="{D5CDD505-2E9C-101B-9397-08002B2CF9AE}" pid="4" name="fileid">
    <vt:lpwstr>519660</vt:lpwstr>
  </property>
</Properties>
</file>