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9" r:id="rId7"/>
    <p:sldId id="260" r:id="rId8"/>
    <p:sldId id="261" r:id="rId9"/>
    <p:sldId id="263" r:id="rId10"/>
    <p:sldId id="262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049C-8F8D-4732-A5D8-D30797711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049C-8F8D-4732-A5D8-D30797711C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710267"/>
            <a:ext cx="9144000" cy="1799695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4874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bIns="0"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57164" y="365125"/>
            <a:ext cx="79663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7764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8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413385"/>
            <a:ext cx="9144000" cy="1921510"/>
          </a:xfrm>
        </p:spPr>
        <p:txBody>
          <a:bodyPr/>
          <a:lstStyle/>
          <a:p>
            <a:r>
              <a:rPr lang="en-US" altLang="zh-CN" sz="4400" smtClean="0"/>
              <a:t>Gradin</a:t>
            </a:r>
            <a:br>
              <a:rPr lang="en-US" altLang="zh-CN" sz="4400" smtClean="0"/>
            </a:br>
            <a:r>
              <a:rPr lang="zh-CN" altLang="en-US" sz="4400" smtClean="0"/>
              <a:t>敏感词与打赏相关模块等</a:t>
            </a:r>
            <a:endParaRPr lang="zh-CN" altLang="en-US" sz="44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296285"/>
            <a:ext cx="9144000" cy="3430905"/>
          </a:xfrm>
        </p:spPr>
        <p:txBody>
          <a:bodyPr>
            <a:normAutofit/>
          </a:bodyPr>
          <a:lstStyle/>
          <a:p>
            <a:r>
              <a:rPr lang="en-US" altLang="zh-CN" smtClean="0"/>
              <a:t>                                   </a:t>
            </a:r>
            <a:r>
              <a:rPr lang="zh-CN" altLang="en-US" smtClean="0"/>
              <a:t> </a:t>
            </a:r>
            <a:r>
              <a:rPr lang="zh-CN" altLang="en-US" sz="1600" smtClean="0"/>
              <a:t>  </a:t>
            </a:r>
            <a:r>
              <a:rPr lang="zh-CN" altLang="en-US" sz="2000" smtClean="0"/>
              <a:t>负责模块</a:t>
            </a:r>
            <a:endParaRPr lang="zh-CN" altLang="en-US" smtClean="0"/>
          </a:p>
          <a:p>
            <a:r>
              <a:rPr lang="zh-CN" altLang="en-US" smtClean="0"/>
              <a:t>                                                                  </a:t>
            </a:r>
            <a:r>
              <a:rPr lang="zh-CN" altLang="en-US" sz="1400" smtClean="0"/>
              <a:t>用户端：                      管理员段：</a:t>
            </a:r>
            <a:endParaRPr lang="zh-CN" altLang="en-US" sz="1400" smtClean="0"/>
          </a:p>
          <a:p>
            <a:r>
              <a:rPr lang="zh-CN" altLang="en-US" sz="1400" smtClean="0"/>
              <a:t>                                                                                   图片上传                        订单管理</a:t>
            </a:r>
            <a:endParaRPr lang="zh-CN" altLang="en-US" sz="1400" smtClean="0"/>
          </a:p>
          <a:p>
            <a:r>
              <a:rPr lang="zh-CN" altLang="en-US" sz="1400" smtClean="0"/>
              <a:t>                                                                                  个人信息模块                 版区管理</a:t>
            </a:r>
            <a:endParaRPr lang="zh-CN" altLang="en-US" sz="1400" smtClean="0"/>
          </a:p>
          <a:p>
            <a:r>
              <a:rPr lang="zh-CN" altLang="en-US" sz="1400" smtClean="0"/>
              <a:t>                                                                                      收藏模块                        敏感词管理  </a:t>
            </a:r>
            <a:endParaRPr lang="zh-CN" altLang="en-US" sz="1400" smtClean="0"/>
          </a:p>
          <a:p>
            <a:r>
              <a:rPr lang="zh-CN" altLang="en-US" sz="1400" smtClean="0"/>
              <a:t>                                                                                                                             微信订阅号  </a:t>
            </a:r>
            <a:r>
              <a:rPr lang="zh-CN" altLang="en-US" smtClean="0"/>
              <a:t>                          </a:t>
            </a:r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8137525" y="2397125"/>
            <a:ext cx="262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zh-CN" altLang="en-US">
                <a:solidFill>
                  <a:schemeClr val="bg1"/>
                </a:solidFill>
              </a:rPr>
              <a:t>学生姓名：董雨潇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7820" y="8953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200" dirty="0"/>
              <a:t>图片上传</a:t>
            </a:r>
            <a:endParaRPr lang="zh-CN" altLang="en-US" sz="3200" dirty="0"/>
          </a:p>
        </p:txBody>
      </p:sp>
      <p:pic>
        <p:nvPicPr>
          <p:cNvPr id="8" name="图片 7" descr="QQ图片201805152157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1500505"/>
            <a:ext cx="3571875" cy="3386455"/>
          </a:xfrm>
          <a:prstGeom prst="rect">
            <a:avLst/>
          </a:prstGeom>
        </p:spPr>
      </p:pic>
      <p:pic>
        <p:nvPicPr>
          <p:cNvPr id="9" name="图片 8" descr="QQ图片201805152158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75" y="687705"/>
            <a:ext cx="6626860" cy="45364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7410" y="5111750"/>
            <a:ext cx="31654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此处可添加发表图片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9" name=" 159"/>
          <p:cNvSpPr/>
          <p:nvPr/>
        </p:nvSpPr>
        <p:spPr>
          <a:xfrm rot="20280000">
            <a:off x="4512310" y="3152140"/>
            <a:ext cx="990600" cy="1225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3510" y="5327015"/>
            <a:ext cx="423735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          </a:t>
            </a:r>
            <a:r>
              <a:rPr lang="zh-CN" altLang="en-US">
                <a:solidFill>
                  <a:schemeClr val="accent1"/>
                </a:solidFill>
              </a:rPr>
              <a:t>图片将存储在</a:t>
            </a:r>
            <a:r>
              <a:rPr lang="en-US" altLang="zh-CN">
                <a:solidFill>
                  <a:schemeClr val="accent1"/>
                </a:solidFill>
              </a:rPr>
              <a:t>SM.MS</a:t>
            </a:r>
            <a:r>
              <a:rPr lang="zh-CN" altLang="en-US">
                <a:solidFill>
                  <a:schemeClr val="accent1"/>
                </a:solidFill>
              </a:rPr>
              <a:t>里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5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2800"/>
              <a:t>作品收藏</a:t>
            </a:r>
            <a:endParaRPr lang="zh-CN" altLang="en-US" sz="2800"/>
          </a:p>
        </p:txBody>
      </p:sp>
      <p:pic>
        <p:nvPicPr>
          <p:cNvPr id="7" name="图片 6" descr="QQ图片20180515222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1112520"/>
            <a:ext cx="7933055" cy="4770755"/>
          </a:xfrm>
          <a:prstGeom prst="rect">
            <a:avLst/>
          </a:prstGeom>
        </p:spPr>
      </p:pic>
      <p:sp>
        <p:nvSpPr>
          <p:cNvPr id="135" name=" 135"/>
          <p:cNvSpPr/>
          <p:nvPr/>
        </p:nvSpPr>
        <p:spPr>
          <a:xfrm rot="9420000">
            <a:off x="6828155" y="3582035"/>
            <a:ext cx="720725" cy="17907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0175" y="6134100"/>
            <a:ext cx="685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              </a:t>
            </a:r>
            <a:r>
              <a:rPr lang="zh-CN" altLang="en-US">
                <a:solidFill>
                  <a:schemeClr val="bg1"/>
                </a:solidFill>
              </a:rPr>
              <a:t>用户可将自己喜爱的作品添加到自己的收藏夹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1169" y="115585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个人信息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 descr="QQ图片201805152226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989330"/>
            <a:ext cx="5610860" cy="4511675"/>
          </a:xfrm>
          <a:prstGeom prst="rect">
            <a:avLst/>
          </a:prstGeom>
        </p:spPr>
      </p:pic>
      <p:pic>
        <p:nvPicPr>
          <p:cNvPr id="5" name="图片 4" descr="QQ图片201805152227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45" y="989330"/>
            <a:ext cx="4949190" cy="2423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9230" y="5812155"/>
            <a:ext cx="332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    </a:t>
            </a:r>
            <a:r>
              <a:rPr lang="zh-CN" altLang="en-US">
                <a:solidFill>
                  <a:schemeClr val="bg1"/>
                </a:solidFill>
              </a:rPr>
              <a:t>编辑填写个人信息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05190" y="3668395"/>
            <a:ext cx="273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密码更改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1185" y="323850"/>
            <a:ext cx="331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管理员端：订单管理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6" name="图片 5" descr="QQ图片201805152243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1314450"/>
            <a:ext cx="2260600" cy="1696720"/>
          </a:xfrm>
          <a:prstGeom prst="rect">
            <a:avLst/>
          </a:prstGeom>
        </p:spPr>
      </p:pic>
      <p:pic>
        <p:nvPicPr>
          <p:cNvPr id="7" name="图片 6" descr="QQ图片20180515224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05" y="560070"/>
            <a:ext cx="7597775" cy="2636520"/>
          </a:xfrm>
          <a:prstGeom prst="rect">
            <a:avLst/>
          </a:prstGeom>
        </p:spPr>
      </p:pic>
      <p:pic>
        <p:nvPicPr>
          <p:cNvPr id="8" name="图片 7" descr="QQ图片201805152244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4042410"/>
            <a:ext cx="7247255" cy="1714500"/>
          </a:xfrm>
          <a:prstGeom prst="rect">
            <a:avLst/>
          </a:prstGeom>
        </p:spPr>
      </p:pic>
      <p:sp>
        <p:nvSpPr>
          <p:cNvPr id="135" name=" 135"/>
          <p:cNvSpPr/>
          <p:nvPr/>
        </p:nvSpPr>
        <p:spPr>
          <a:xfrm>
            <a:off x="3225800" y="1758950"/>
            <a:ext cx="704850" cy="26543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6730" y="5996940"/>
            <a:ext cx="389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GINS</a:t>
            </a:r>
            <a:r>
              <a:rPr lang="zh-CN" altLang="en-US">
                <a:solidFill>
                  <a:schemeClr val="bg1"/>
                </a:solidFill>
              </a:rPr>
              <a:t>码用来兑换打赏所用的虚拟币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5685" y="3435350"/>
            <a:ext cx="377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可查看管理用户订单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4220" y="457200"/>
            <a:ext cx="3635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微信订阅号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5" name="图片 4" descr="IMG_8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445" y="694055"/>
            <a:ext cx="3564255" cy="5612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84490" y="1641475"/>
            <a:ext cx="2532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关注微信订阅号可以获取</a:t>
            </a:r>
            <a:r>
              <a:rPr lang="en-US" altLang="zh-CN">
                <a:solidFill>
                  <a:schemeClr val="bg1"/>
                </a:solidFill>
              </a:rPr>
              <a:t>GINS</a:t>
            </a:r>
            <a:r>
              <a:rPr lang="zh-CN" altLang="en-US">
                <a:solidFill>
                  <a:schemeClr val="bg1"/>
                </a:solidFill>
              </a:rPr>
              <a:t>码，供用户来兑换虚拟币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035" y="303530"/>
            <a:ext cx="2828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版区及敏感词管理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5" name="图片 4" descr="QQ图片20180515224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1007110"/>
            <a:ext cx="7818755" cy="2476500"/>
          </a:xfrm>
          <a:prstGeom prst="rect">
            <a:avLst/>
          </a:prstGeom>
        </p:spPr>
      </p:pic>
      <p:pic>
        <p:nvPicPr>
          <p:cNvPr id="7" name="图片 6" descr="QQ图片20180515224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10" y="3985260"/>
            <a:ext cx="6134735" cy="2072640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1060450" y="2208530"/>
            <a:ext cx="255905" cy="34163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p>
            <a:endParaRPr lang="zh-CN" altLang="en-US"/>
          </a:p>
        </p:txBody>
      </p:sp>
      <p:sp>
        <p:nvSpPr>
          <p:cNvPr id="9" name=" 2050"/>
          <p:cNvSpPr/>
          <p:nvPr/>
        </p:nvSpPr>
        <p:spPr bwMode="auto">
          <a:xfrm>
            <a:off x="5967730" y="5174615"/>
            <a:ext cx="255905" cy="34163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16355" y="3754755"/>
            <a:ext cx="290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敏感词版区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3635" y="6205220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        </a:t>
            </a:r>
            <a:r>
              <a:rPr lang="zh-CN" altLang="en-US">
                <a:solidFill>
                  <a:schemeClr val="bg1"/>
                </a:solidFill>
              </a:rPr>
              <a:t>敏感词的替换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50" grpId="0" animBg="1"/>
      <p:bldP spid="9" grpId="0" bldLvl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8000" b="1" smtClean="0"/>
              <a:t>谢谢观看</a:t>
            </a:r>
            <a:endParaRPr lang="zh-CN" altLang="en-US" sz="8000" b="1" smtClean="0"/>
          </a:p>
        </p:txBody>
      </p:sp>
      <p:sp>
        <p:nvSpPr>
          <p:cNvPr id="5" name="副标题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4554_5*a*1"/>
  <p:tag name="KSO_WM_UNIT_TYPE" val="a"/>
</p:tagLst>
</file>

<file path=ppt/tags/tag11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4554_5"/>
  <p:tag name="KSO_WM_TAG_VERSION" val="1.0"/>
  <p:tag name="KSO_WM_TEMPLATE_INDEX" val="20184554"/>
  <p:tag name="KSO_WM_TEMPLATE_CATEGORY" val="custom"/>
  <p:tag name="KSO_WM_SLIDE_SUBTYPE" val="picTxt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SLIDE_ID" val="custom20184554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13.xml><?xml version="1.0" encoding="utf-8"?>
<p:tagLst xmlns:p="http://schemas.openxmlformats.org/presentationml/2006/main">
  <p:tag name="KSO_WM_SLIDE_ID" val="custom20184554_8"/>
  <p:tag name="KSO_WM_SLIDE_INDEX" val="8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154*201"/>
  <p:tag name="KSO_WM_SLIDE_SIZE" val="651*227"/>
  <p:tag name="KSO_WM_TEMPLATE_CATEGORY" val="custom"/>
  <p:tag name="KSO_WM_TEMPLATE_INDEX" val="20184554"/>
  <p:tag name="KSO_WM_TAG_VERSION" val="1.0"/>
  <p:tag name="KSO_WM_DIAGRAM_GROUP_CODE" val="l1-1"/>
  <p:tag name="KSO_WM_SLIDE_SUBTYPE" val="diag"/>
</p:tagLst>
</file>

<file path=ppt/tags/tag14.xml><?xml version="1.0" encoding="utf-8"?>
<p:tagLst xmlns:p="http://schemas.openxmlformats.org/presentationml/2006/main">
  <p:tag name="KSO_WM_SLIDE_ID" val="custom20184554_7"/>
  <p:tag name="KSO_WM_SLIDE_INDEX" val="7"/>
  <p:tag name="KSO_WM_SLIDE_ITEM_CNT" val="1"/>
  <p:tag name="KSO_WM_SLIDE_LAYOUT" val="l_a"/>
  <p:tag name="KSO_WM_SLIDE_LAYOUT_CNT" val="1_1"/>
  <p:tag name="KSO_WM_SLIDE_TYPE" val="text"/>
  <p:tag name="KSO_WM_BEAUTIFY_FLAG" val="#wm#"/>
  <p:tag name="KSO_WM_SLIDE_POSITION" val="375*201"/>
  <p:tag name="KSO_WM_SLIDE_SIZE" val="209*227"/>
  <p:tag name="KSO_WM_TEMPLATE_CATEGORY" val="custom"/>
  <p:tag name="KSO_WM_TEMPLATE_INDEX" val="20184554"/>
  <p:tag name="KSO_WM_TAG_VERSION" val="1.0"/>
  <p:tag name="KSO_WM_DIAGRAM_GROUP_CODE" val="l1-1"/>
  <p:tag name="KSO_WM_SLIDE_SUBTYPE" val="diag"/>
</p:tagLst>
</file>

<file path=ppt/tags/tag15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a"/>
  <p:tag name="KSO_WM_UNIT_INDEX" val="1"/>
  <p:tag name="KSO_WM_UNIT_ID" val="custom20184554_25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b"/>
  <p:tag name="KSO_WM_UNIT_INDEX" val="1"/>
  <p:tag name="KSO_WM_UNIT_ID" val="custom20184554_25*b*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SLIDE_ID" val="custom20184554_25"/>
  <p:tag name="KSO_WM_SLIDE_INDEX" val="25"/>
  <p:tag name="KSO_WM_SLIDE_ITEM_CNT" val="2"/>
  <p:tag name="KSO_WM_SLIDE_LAYOUT" val="a_b"/>
  <p:tag name="KSO_WM_SLIDE_LAYOUT_CNT" val="1_1"/>
  <p:tag name="KSO_WM_SLIDE_TYPE" val="endPage"/>
  <p:tag name="KSO_WM_BEAUTIFY_FLAG" val="#wm#"/>
  <p:tag name="KSO_WM_SLIDE_POSITION" val="66*144"/>
  <p:tag name="KSO_WM_SLIDE_SIZE" val="828*343"/>
  <p:tag name="KSO_WM_TEMPLATE_THUMBS_INDEX" val="1、2、3、4、5、6、7、8、9、10、11、12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3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TEMPLATE_THUMBS_INDEX" val="1、6、9、15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a"/>
  <p:tag name="KSO_WM_UNIT_INDEX" val="1"/>
  <p:tag name="KSO_WM_UNIT_ID" val="custom2018455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黑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b"/>
  <p:tag name="KSO_WM_UNIT_INDEX" val="1"/>
  <p:tag name="KSO_WM_UNIT_ID" val="custom20184554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SLIDE_ID" val="custom201845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6、9、15、16、22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4_3*a*1"/>
  <p:tag name="KSO_WM_UNIT_TYPE" val="a"/>
</p:tagLst>
</file>

<file path=ppt/tags/tag8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4554_3"/>
  <p:tag name="KSO_WM_TAG_VERSION" val="1.0"/>
  <p:tag name="KSO_WM_TEMPLATE_INDEX" val="20184554"/>
  <p:tag name="KSO_WM_TEMPLATE_CATEGORY" val="custom"/>
  <p:tag name="KSO_WM_SLIDE_SUBTYPE" val="pureTxt"/>
</p:tagLst>
</file>

<file path=ppt/tags/tag9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54_4"/>
  <p:tag name="KSO_WM_TAG_VERSION" val="1.0"/>
  <p:tag name="KSO_WM_TEMPLATE_INDEX" val="20184554"/>
  <p:tag name="KSO_WM_TEMPLATE_CATEGORY" val="custom"/>
  <p:tag name="KSO_WM_SLIDE_SUBTYPE" val="picTx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00">
      <a:dk1>
        <a:srgbClr val="000000"/>
      </a:dk1>
      <a:lt1>
        <a:srgbClr val="FFFFFF"/>
      </a:lt1>
      <a:dk2>
        <a:srgbClr val="00010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000101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演示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自定义设计方案</vt:lpstr>
      <vt:lpstr>Gradin 敏感词与打赏相关模块等</vt:lpstr>
      <vt:lpstr>图片上传</vt:lpstr>
      <vt:lpstr>作品收藏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jackie</cp:lastModifiedBy>
  <cp:revision>7</cp:revision>
  <dcterms:created xsi:type="dcterms:W3CDTF">2018-05-15T10:13:00Z</dcterms:created>
  <dcterms:modified xsi:type="dcterms:W3CDTF">2018-05-16T08:21:09Z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