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785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38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401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34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34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527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98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94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7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81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98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89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9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6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BEBD59-DC83-4C99-8215-1DA077A56F70}" type="datetimeFigureOut">
              <a:rPr lang="es-CO" smtClean="0"/>
              <a:t>25/04/2017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C85920D-0F28-4739-A7A5-79C743739C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124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Road fighter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Proyecto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44312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Aspectos generales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juego consiste en esquivar los otros autos y llegar a la meta </a:t>
            </a:r>
          </a:p>
          <a:p>
            <a:r>
              <a:rPr lang="es-CO" dirty="0"/>
              <a:t>El juego es multijugador (dos jugadores).</a:t>
            </a:r>
          </a:p>
          <a:p>
            <a:r>
              <a:rPr lang="es-CO" dirty="0"/>
              <a:t>los mapas son finitos</a:t>
            </a:r>
          </a:p>
          <a:p>
            <a:r>
              <a:rPr lang="es-CO" dirty="0"/>
              <a:t>Cada jugador posee tres vidas </a:t>
            </a:r>
          </a:p>
        </p:txBody>
      </p:sp>
    </p:spTree>
    <p:extLst>
      <p:ext uri="{BB962C8B-B14F-4D97-AF65-F5344CB8AC3E}">
        <p14:creationId xmlns:p14="http://schemas.microsoft.com/office/powerpoint/2010/main" val="264469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Tkinter</a:t>
            </a:r>
            <a:r>
              <a:rPr lang="es-CO" dirty="0"/>
              <a:t>: librería que permite hacer los programas mas gráficos y amigables con el usuario, para el proyecto se usa para para generar ventanas botones, además poder insertar imágenes y poder animarlas. </a:t>
            </a:r>
          </a:p>
          <a:p>
            <a:r>
              <a:rPr lang="es-CO" dirty="0" err="1"/>
              <a:t>winsound</a:t>
            </a:r>
            <a:r>
              <a:rPr lang="es-CO" dirty="0"/>
              <a:t>: permite importar música </a:t>
            </a:r>
            <a:r>
              <a:rPr lang="es-CO"/>
              <a:t>al juego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01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1" y="2163417"/>
            <a:ext cx="3425512" cy="3548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14" y="2163417"/>
            <a:ext cx="3430972" cy="35482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37" y="2163417"/>
            <a:ext cx="3436836" cy="354827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214191" y="622852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imágenes</a:t>
            </a:r>
          </a:p>
        </p:txBody>
      </p:sp>
    </p:spTree>
    <p:extLst>
      <p:ext uri="{BB962C8B-B14F-4D97-AF65-F5344CB8AC3E}">
        <p14:creationId xmlns:p14="http://schemas.microsoft.com/office/powerpoint/2010/main" val="3113368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50</TotalTime>
  <Words>80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Malla</vt:lpstr>
      <vt:lpstr>Road fighter</vt:lpstr>
      <vt:lpstr>Aspectos generales</vt:lpstr>
      <vt:lpstr>librerías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bros</dc:title>
  <dc:creator>juan camilo</dc:creator>
  <cp:lastModifiedBy>juan camilo</cp:lastModifiedBy>
  <cp:revision>7</cp:revision>
  <dcterms:created xsi:type="dcterms:W3CDTF">2016-10-19T15:18:45Z</dcterms:created>
  <dcterms:modified xsi:type="dcterms:W3CDTF">2017-04-25T15:25:14Z</dcterms:modified>
</cp:coreProperties>
</file>