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516" y="7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086DD-38D8-EBDF-D3EA-ABE4326D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3D5DC-D27B-CE47-091F-174D6CEC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28D38-62C1-A902-5B2C-F41AC1B0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CEC4E-2E64-5BF1-8DD5-8F1040B0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8E5A3-6538-9C64-DFF2-50EA6C1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04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185E5-2057-C9E7-4681-D1B09832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670909-359C-EA76-C536-66F54E5C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87DED-B591-5F79-4FF7-32F264BB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76951-1578-DBDD-F538-CEEBA8BB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D8AE9-5862-2156-F7A8-5EBD2F9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9598CE-E994-EBA4-A031-DAE2F8A7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39F08-BA3C-E195-4952-5E4C61D3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59F0B-1A72-6BC4-D735-8CEBAAE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0639B-9DFF-24C7-8E21-0C006A07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98138-FF25-BD3E-19B5-4ABD641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91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A819-CC83-4B75-93F8-99410C93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1B164-A9C7-0B50-8EC6-1B30A97A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8DFBF-6BC4-F5B6-1C76-917C2020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E81F2-E8B1-115E-EB1A-2D55DD2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0876D-CB97-25C7-AEE9-C1D6BBB1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5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C4D8-B27F-4917-D78C-FC7C390C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09494-1E21-8763-C09D-DC6616E8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D89CB-EB1A-2A2E-C4CF-69F028F9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0C5E2-C50C-6ABA-1629-0E42FE7B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26966-AADF-A52D-8225-16F88CF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6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1CFF2-5533-8AC9-879F-58AE1342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2DD8F-9622-C481-6558-96881FCC9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B8801-68DF-F5A2-1510-D6F1CA62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6670F-D67C-509D-0F1E-3A836D97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00AE3D-4A2D-2AEE-1CA4-F044F4F4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8FB00-DEAF-2919-3EE2-08888CFA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0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F58D4-F81E-081B-0CAB-6159224D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D7470-EB91-61C4-3CF3-439D10B1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0F204-0E1D-B0C9-A676-FACBF07E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01832E-AA70-ADEF-3789-AB7011C7A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D62B2C-5EDF-753A-6F06-756048EF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47D2AA-1BA3-9B4A-9A16-77978526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57CC4C-43E7-B4FF-F3FF-B24B2C8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045EA5-B326-80E8-0A73-A7C714B3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3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0AA8E-0AA7-0F9A-0BEA-870268C6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1C0CC-A51D-78CA-EAEC-F473F306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43E24-E934-2368-A259-EBE77A45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3D95E-7BBD-67C3-6390-A94EF92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9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768B2D-B954-F1FD-BF66-13DA569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19CD6-F8C0-D5AE-500B-371A8174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A61916-0DD1-B42F-80F9-928CE1C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2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4FAB-3D8F-ED1B-11C7-DA94AFD8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65501-3A06-2F1C-AB41-E98A9D9A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D1AFE-FEF6-2105-4F9F-E1746633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C90A01-D0DB-A75F-54E4-C435C661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73DD27-4138-DF7E-20E4-BB9A613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F6464-D241-7C8C-55FB-E06B9F9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54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75B9-6D8F-662E-214D-0ED1051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CEF4F-B39B-0A02-9148-05FEFA5A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E44E20-4C1B-F491-210A-C5A5E3D1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A0492-2A21-920F-7F03-0C32595A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AE714-26C9-0C4C-B356-F79C74EB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AC9D8-ACE8-09FE-18D5-89522AA5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57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D3A48C-758C-4DFD-9805-A910793C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59B39-7C74-2B1E-CC90-24E2383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DE842-67E4-AD94-9EC0-706D2C14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79DF-E47C-41A0-A667-D60489A02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ECF71-3711-8EE1-5910-E87D7D6E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1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8AE15D0-6954-EF62-66E1-1C901C97CF25}"/>
              </a:ext>
            </a:extLst>
          </p:cNvPr>
          <p:cNvSpPr/>
          <p:nvPr/>
        </p:nvSpPr>
        <p:spPr>
          <a:xfrm>
            <a:off x="1423413" y="1725358"/>
            <a:ext cx="687519" cy="687519"/>
          </a:xfrm>
          <a:prstGeom prst="ellipse">
            <a:avLst/>
          </a:pr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F3D77585-FB98-221D-9247-9622CFDAE1A0}"/>
              </a:ext>
            </a:extLst>
          </p:cNvPr>
          <p:cNvSpPr/>
          <p:nvPr/>
        </p:nvSpPr>
        <p:spPr>
          <a:xfrm>
            <a:off x="1528040" y="952500"/>
            <a:ext cx="474863" cy="560811"/>
          </a:xfrm>
          <a:custGeom>
            <a:avLst/>
            <a:gdLst>
              <a:gd name="connsiteX0" fmla="*/ 239134 w 474863"/>
              <a:gd name="connsiteY0" fmla="*/ 0 h 560811"/>
              <a:gd name="connsiteX1" fmla="*/ 474863 w 474863"/>
              <a:gd name="connsiteY1" fmla="*/ 552827 h 560811"/>
              <a:gd name="connsiteX2" fmla="*/ 457404 w 474863"/>
              <a:gd name="connsiteY2" fmla="*/ 542756 h 560811"/>
              <a:gd name="connsiteX3" fmla="*/ 244352 w 474863"/>
              <a:gd name="connsiteY3" fmla="*/ 497045 h 560811"/>
              <a:gd name="connsiteX4" fmla="*/ 31300 w 474863"/>
              <a:gd name="connsiteY4" fmla="*/ 542756 h 560811"/>
              <a:gd name="connsiteX5" fmla="*/ 0 w 474863"/>
              <a:gd name="connsiteY5" fmla="*/ 560811 h 56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863" h="560811">
                <a:moveTo>
                  <a:pt x="239134" y="0"/>
                </a:moveTo>
                <a:lnTo>
                  <a:pt x="474863" y="552827"/>
                </a:lnTo>
                <a:lnTo>
                  <a:pt x="457404" y="542756"/>
                </a:lnTo>
                <a:cubicBezTo>
                  <a:pt x="391920" y="513322"/>
                  <a:pt x="319925" y="497045"/>
                  <a:pt x="244352" y="497045"/>
                </a:cubicBezTo>
                <a:cubicBezTo>
                  <a:pt x="168779" y="497045"/>
                  <a:pt x="96784" y="513322"/>
                  <a:pt x="31300" y="542756"/>
                </a:cubicBezTo>
                <a:lnTo>
                  <a:pt x="0" y="560811"/>
                </a:lnTo>
                <a:close/>
              </a:path>
            </a:pathLst>
          </a:cu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5ED5784-CB9D-EBAD-6571-A66E225F2C57}"/>
              </a:ext>
            </a:extLst>
          </p:cNvPr>
          <p:cNvSpPr/>
          <p:nvPr/>
        </p:nvSpPr>
        <p:spPr>
          <a:xfrm>
            <a:off x="3126317" y="1725357"/>
            <a:ext cx="687519" cy="687519"/>
          </a:xfrm>
          <a:prstGeom prst="ellipse">
            <a:avLst/>
          </a:pr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552DFE6-DBBE-1A5E-9A2D-D1CE8BDF1042}"/>
              </a:ext>
            </a:extLst>
          </p:cNvPr>
          <p:cNvSpPr/>
          <p:nvPr/>
        </p:nvSpPr>
        <p:spPr>
          <a:xfrm>
            <a:off x="4725823" y="1707722"/>
            <a:ext cx="687519" cy="687519"/>
          </a:xfrm>
          <a:prstGeom prst="ellipse">
            <a:avLst/>
          </a:prstGeom>
          <a:solidFill>
            <a:srgbClr val="00B05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ABE1A74-A576-BBA5-284F-D5BB648B6C9C}"/>
              </a:ext>
            </a:extLst>
          </p:cNvPr>
          <p:cNvSpPr/>
          <p:nvPr/>
        </p:nvSpPr>
        <p:spPr>
          <a:xfrm>
            <a:off x="6081409" y="1783389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BD6AE24-05C0-EFF7-9566-658227593BE7}"/>
              </a:ext>
            </a:extLst>
          </p:cNvPr>
          <p:cNvSpPr/>
          <p:nvPr/>
        </p:nvSpPr>
        <p:spPr>
          <a:xfrm flipH="1">
            <a:off x="7138182" y="1783389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681ABFF-0E2D-F7E5-FD06-4933395D9BD7}"/>
              </a:ext>
            </a:extLst>
          </p:cNvPr>
          <p:cNvSpPr/>
          <p:nvPr/>
        </p:nvSpPr>
        <p:spPr>
          <a:xfrm rot="5400000">
            <a:off x="6619689" y="1260252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F65599F-595E-8283-D7F6-4A4954B3119F}"/>
              </a:ext>
            </a:extLst>
          </p:cNvPr>
          <p:cNvSpPr/>
          <p:nvPr/>
        </p:nvSpPr>
        <p:spPr>
          <a:xfrm rot="16200000">
            <a:off x="6599902" y="2313872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908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de Castro</dc:creator>
  <cp:lastModifiedBy>Juan Pablo de Castro</cp:lastModifiedBy>
  <cp:revision>1</cp:revision>
  <dcterms:created xsi:type="dcterms:W3CDTF">2025-06-29T18:03:58Z</dcterms:created>
  <dcterms:modified xsi:type="dcterms:W3CDTF">2025-06-29T18:18:59Z</dcterms:modified>
</cp:coreProperties>
</file>