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 showGuides="1">
      <p:cViewPr>
        <p:scale>
          <a:sx n="68" d="100"/>
          <a:sy n="68" d="100"/>
        </p:scale>
        <p:origin x="516" y="7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086DD-38D8-EBDF-D3EA-ABE4326D7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33D5DC-D27B-CE47-091F-174D6CEC5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28D38-62C1-A902-5B2C-F41AC1B0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0CEC4E-2E64-5BF1-8DD5-8F1040B0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8E5A3-6538-9C64-DFF2-50EA6C1A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104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185E5-2057-C9E7-4681-D1B09832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670909-359C-EA76-C536-66F54E5C1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87DED-B591-5F79-4FF7-32F264BB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A76951-1578-DBDD-F538-CEEBA8BB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3D8AE9-5862-2156-F7A8-5EBD2F9D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662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9598CE-E994-EBA4-A031-DAE2F8A71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39F08-BA3C-E195-4952-5E4C61D3E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59F0B-1A72-6BC4-D735-8CEBAAE7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0639B-9DFF-24C7-8E21-0C006A07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598138-FF25-BD3E-19B5-4ABD6417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91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CA819-CC83-4B75-93F8-99410C93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11B164-A9C7-0B50-8EC6-1B30A97AE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8DFBF-6BC4-F5B6-1C76-917C2020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E81F2-E8B1-115E-EB1A-2D55DD2E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C0876D-CB97-25C7-AEE9-C1D6BBB1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58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FC4D8-B27F-4917-D78C-FC7C390C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09494-1E21-8763-C09D-DC6616E8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D89CB-EB1A-2A2E-C4CF-69F028F9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C0C5E2-C50C-6ABA-1629-0E42FE7BF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826966-AADF-A52D-8225-16F88CFB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69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1CFF2-5533-8AC9-879F-58AE1342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62DD8F-9622-C481-6558-96881FCC9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4B8801-68DF-F5A2-1510-D6F1CA620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E6670F-D67C-509D-0F1E-3A836D97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00AE3D-4A2D-2AEE-1CA4-F044F4F4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48FB00-DEAF-2919-3EE2-08888CFA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0019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F58D4-F81E-081B-0CAB-6159224D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0D7470-EB91-61C4-3CF3-439D10B16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10F204-0E1D-B0C9-A676-FACBF07E4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01832E-AA70-ADEF-3789-AB7011C7A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D62B2C-5EDF-753A-6F06-756048EF7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47D2AA-1BA3-9B4A-9A16-77978526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57CC4C-43E7-B4FF-F3FF-B24B2C8A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045EA5-B326-80E8-0A73-A7C714B3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37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0AA8E-0AA7-0F9A-0BEA-870268C6A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91C0CC-A51D-78CA-EAEC-F473F306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643E24-E934-2368-A259-EBE77A45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23D95E-7BBD-67C3-6390-A94EF92A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96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768B2D-B954-F1FD-BF66-13DA5696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919CD6-F8C0-D5AE-500B-371A8174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A61916-0DD1-B42F-80F9-928CE1C9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332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94FAB-3D8F-ED1B-11C7-DA94AFD8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265501-3A06-2F1C-AB41-E98A9D9AE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2D1AFE-FEF6-2105-4F9F-E1746633C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C90A01-D0DB-A75F-54E4-C435C661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73DD27-4138-DF7E-20E4-BB9A6138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3F6464-D241-7C8C-55FB-E06B9F9A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54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475B9-6D8F-662E-214D-0ED1051D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67CEF4F-B39B-0A02-9148-05FEFA5AF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E44E20-4C1B-F491-210A-C5A5E3D1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4A0492-2A21-920F-7F03-0C32595A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9AE714-26C9-0C4C-B356-F79C74EBD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3AC9D8-ACE8-09FE-18D5-89522AA5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357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D3A48C-758C-4DFD-9805-A910793C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359B39-7C74-2B1E-CC90-24E23838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2DE842-67E4-AD94-9EC0-706D2C14E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FA8D8-0E14-4CA0-AD7F-7EF8F120B71A}" type="datetimeFigureOut">
              <a:rPr lang="es-ES" smtClean="0"/>
              <a:t>29/06/2025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F179DF-E47C-41A0-A667-D60489A02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2ECF71-3711-8EE1-5910-E87D7D6EC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6C81D2-1F6E-4D52-89EE-F8766F140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13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8AE15D0-6954-EF62-66E1-1C901C97CF25}"/>
              </a:ext>
            </a:extLst>
          </p:cNvPr>
          <p:cNvSpPr/>
          <p:nvPr/>
        </p:nvSpPr>
        <p:spPr>
          <a:xfrm>
            <a:off x="1423413" y="1725358"/>
            <a:ext cx="687519" cy="687519"/>
          </a:xfrm>
          <a:prstGeom prst="ellipse">
            <a:avLst/>
          </a:prstGeom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F3D77585-FB98-221D-9247-9622CFDAE1A0}"/>
              </a:ext>
            </a:extLst>
          </p:cNvPr>
          <p:cNvSpPr/>
          <p:nvPr/>
        </p:nvSpPr>
        <p:spPr>
          <a:xfrm>
            <a:off x="1528040" y="952500"/>
            <a:ext cx="474863" cy="560811"/>
          </a:xfrm>
          <a:custGeom>
            <a:avLst/>
            <a:gdLst>
              <a:gd name="connsiteX0" fmla="*/ 239134 w 474863"/>
              <a:gd name="connsiteY0" fmla="*/ 0 h 560811"/>
              <a:gd name="connsiteX1" fmla="*/ 474863 w 474863"/>
              <a:gd name="connsiteY1" fmla="*/ 552827 h 560811"/>
              <a:gd name="connsiteX2" fmla="*/ 457404 w 474863"/>
              <a:gd name="connsiteY2" fmla="*/ 542756 h 560811"/>
              <a:gd name="connsiteX3" fmla="*/ 244352 w 474863"/>
              <a:gd name="connsiteY3" fmla="*/ 497045 h 560811"/>
              <a:gd name="connsiteX4" fmla="*/ 31300 w 474863"/>
              <a:gd name="connsiteY4" fmla="*/ 542756 h 560811"/>
              <a:gd name="connsiteX5" fmla="*/ 0 w 474863"/>
              <a:gd name="connsiteY5" fmla="*/ 560811 h 56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863" h="560811">
                <a:moveTo>
                  <a:pt x="239134" y="0"/>
                </a:moveTo>
                <a:lnTo>
                  <a:pt x="474863" y="552827"/>
                </a:lnTo>
                <a:lnTo>
                  <a:pt x="457404" y="542756"/>
                </a:lnTo>
                <a:cubicBezTo>
                  <a:pt x="391920" y="513322"/>
                  <a:pt x="319925" y="497045"/>
                  <a:pt x="244352" y="497045"/>
                </a:cubicBezTo>
                <a:cubicBezTo>
                  <a:pt x="168779" y="497045"/>
                  <a:pt x="96784" y="513322"/>
                  <a:pt x="31300" y="542756"/>
                </a:cubicBezTo>
                <a:lnTo>
                  <a:pt x="0" y="560811"/>
                </a:lnTo>
                <a:close/>
              </a:path>
            </a:pathLst>
          </a:custGeom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5ED5784-CB9D-EBAD-6571-A66E225F2C57}"/>
              </a:ext>
            </a:extLst>
          </p:cNvPr>
          <p:cNvSpPr/>
          <p:nvPr/>
        </p:nvSpPr>
        <p:spPr>
          <a:xfrm>
            <a:off x="3126317" y="1725357"/>
            <a:ext cx="687519" cy="687519"/>
          </a:xfrm>
          <a:prstGeom prst="ellipse">
            <a:avLst/>
          </a:prstGeom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552DFE6-DBBE-1A5E-9A2D-D1CE8BDF1042}"/>
              </a:ext>
            </a:extLst>
          </p:cNvPr>
          <p:cNvSpPr/>
          <p:nvPr/>
        </p:nvSpPr>
        <p:spPr>
          <a:xfrm>
            <a:off x="4725823" y="1707722"/>
            <a:ext cx="687519" cy="687519"/>
          </a:xfrm>
          <a:prstGeom prst="ellipse">
            <a:avLst/>
          </a:prstGeom>
          <a:solidFill>
            <a:srgbClr val="00B05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8ABE1A74-A576-BBA5-284F-D5BB648B6C9C}"/>
              </a:ext>
            </a:extLst>
          </p:cNvPr>
          <p:cNvSpPr/>
          <p:nvPr/>
        </p:nvSpPr>
        <p:spPr>
          <a:xfrm>
            <a:off x="6081409" y="1783389"/>
            <a:ext cx="762000" cy="707307"/>
          </a:xfrm>
          <a:prstGeom prst="rightArrow">
            <a:avLst/>
          </a:prstGeom>
          <a:solidFill>
            <a:srgbClr val="FF000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2BD6AE24-05C0-EFF7-9566-658227593BE7}"/>
              </a:ext>
            </a:extLst>
          </p:cNvPr>
          <p:cNvSpPr/>
          <p:nvPr/>
        </p:nvSpPr>
        <p:spPr>
          <a:xfrm flipH="1">
            <a:off x="7138182" y="1783389"/>
            <a:ext cx="762000" cy="707307"/>
          </a:xfrm>
          <a:prstGeom prst="rightArrow">
            <a:avLst/>
          </a:prstGeom>
          <a:solidFill>
            <a:srgbClr val="FF000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5681ABFF-0E2D-F7E5-FD06-4933395D9BD7}"/>
              </a:ext>
            </a:extLst>
          </p:cNvPr>
          <p:cNvSpPr/>
          <p:nvPr/>
        </p:nvSpPr>
        <p:spPr>
          <a:xfrm rot="5400000">
            <a:off x="6619689" y="1260252"/>
            <a:ext cx="762000" cy="707307"/>
          </a:xfrm>
          <a:prstGeom prst="rightArrow">
            <a:avLst/>
          </a:prstGeom>
          <a:solidFill>
            <a:srgbClr val="FF000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FF65599F-595E-8283-D7F6-4A4954B3119F}"/>
              </a:ext>
            </a:extLst>
          </p:cNvPr>
          <p:cNvSpPr/>
          <p:nvPr/>
        </p:nvSpPr>
        <p:spPr>
          <a:xfrm rot="16200000">
            <a:off x="6599902" y="2313872"/>
            <a:ext cx="762000" cy="707307"/>
          </a:xfrm>
          <a:prstGeom prst="rightArrow">
            <a:avLst/>
          </a:prstGeom>
          <a:solidFill>
            <a:srgbClr val="FF0000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09F1E0F5-C784-7237-0293-9005A30F03E5}"/>
              </a:ext>
            </a:extLst>
          </p:cNvPr>
          <p:cNvSpPr/>
          <p:nvPr/>
        </p:nvSpPr>
        <p:spPr>
          <a:xfrm>
            <a:off x="1189768" y="3962958"/>
            <a:ext cx="2516992" cy="2516992"/>
          </a:xfrm>
          <a:custGeom>
            <a:avLst/>
            <a:gdLst>
              <a:gd name="connsiteX0" fmla="*/ 1258495 w 2516992"/>
              <a:gd name="connsiteY0" fmla="*/ 209956 h 2516992"/>
              <a:gd name="connsiteX1" fmla="*/ 237468 w 2516992"/>
              <a:gd name="connsiteY1" fmla="*/ 1258495 h 2516992"/>
              <a:gd name="connsiteX2" fmla="*/ 1258495 w 2516992"/>
              <a:gd name="connsiteY2" fmla="*/ 2307034 h 2516992"/>
              <a:gd name="connsiteX3" fmla="*/ 2279522 w 2516992"/>
              <a:gd name="connsiteY3" fmla="*/ 1258495 h 2516992"/>
              <a:gd name="connsiteX4" fmla="*/ 1258495 w 2516992"/>
              <a:gd name="connsiteY4" fmla="*/ 209956 h 2516992"/>
              <a:gd name="connsiteX5" fmla="*/ 1258496 w 2516992"/>
              <a:gd name="connsiteY5" fmla="*/ 0 h 2516992"/>
              <a:gd name="connsiteX6" fmla="*/ 2516992 w 2516992"/>
              <a:gd name="connsiteY6" fmla="*/ 1258496 h 2516992"/>
              <a:gd name="connsiteX7" fmla="*/ 1258496 w 2516992"/>
              <a:gd name="connsiteY7" fmla="*/ 2516992 h 2516992"/>
              <a:gd name="connsiteX8" fmla="*/ 0 w 2516992"/>
              <a:gd name="connsiteY8" fmla="*/ 1258496 h 2516992"/>
              <a:gd name="connsiteX9" fmla="*/ 1258496 w 2516992"/>
              <a:gd name="connsiteY9" fmla="*/ 0 h 251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16992" h="2516992">
                <a:moveTo>
                  <a:pt x="1258495" y="209956"/>
                </a:moveTo>
                <a:cubicBezTo>
                  <a:pt x="694597" y="209956"/>
                  <a:pt x="237468" y="679403"/>
                  <a:pt x="237468" y="1258495"/>
                </a:cubicBezTo>
                <a:cubicBezTo>
                  <a:pt x="237468" y="1837587"/>
                  <a:pt x="694597" y="2307034"/>
                  <a:pt x="1258495" y="2307034"/>
                </a:cubicBezTo>
                <a:cubicBezTo>
                  <a:pt x="1822393" y="2307034"/>
                  <a:pt x="2279522" y="1837587"/>
                  <a:pt x="2279522" y="1258495"/>
                </a:cubicBezTo>
                <a:cubicBezTo>
                  <a:pt x="2279522" y="679403"/>
                  <a:pt x="1822393" y="209956"/>
                  <a:pt x="1258495" y="209956"/>
                </a:cubicBezTo>
                <a:close/>
                <a:moveTo>
                  <a:pt x="1258496" y="0"/>
                </a:moveTo>
                <a:cubicBezTo>
                  <a:pt x="1953544" y="0"/>
                  <a:pt x="2516992" y="563448"/>
                  <a:pt x="2516992" y="1258496"/>
                </a:cubicBezTo>
                <a:cubicBezTo>
                  <a:pt x="2516992" y="1953544"/>
                  <a:pt x="1953544" y="2516992"/>
                  <a:pt x="1258496" y="2516992"/>
                </a:cubicBezTo>
                <a:cubicBezTo>
                  <a:pt x="563448" y="2516992"/>
                  <a:pt x="0" y="1953544"/>
                  <a:pt x="0" y="1258496"/>
                </a:cubicBezTo>
                <a:cubicBezTo>
                  <a:pt x="0" y="563448"/>
                  <a:pt x="563448" y="0"/>
                  <a:pt x="1258496" y="0"/>
                </a:cubicBezTo>
                <a:close/>
              </a:path>
            </a:pathLst>
          </a:custGeom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B522B379-9FA9-BD16-AE71-D109BE7BC877}"/>
              </a:ext>
            </a:extLst>
          </p:cNvPr>
          <p:cNvSpPr/>
          <p:nvPr/>
        </p:nvSpPr>
        <p:spPr>
          <a:xfrm>
            <a:off x="2017742" y="2667525"/>
            <a:ext cx="884974" cy="1045151"/>
          </a:xfrm>
          <a:custGeom>
            <a:avLst/>
            <a:gdLst>
              <a:gd name="connsiteX0" fmla="*/ 239134 w 474863"/>
              <a:gd name="connsiteY0" fmla="*/ 0 h 560811"/>
              <a:gd name="connsiteX1" fmla="*/ 474863 w 474863"/>
              <a:gd name="connsiteY1" fmla="*/ 552827 h 560811"/>
              <a:gd name="connsiteX2" fmla="*/ 457404 w 474863"/>
              <a:gd name="connsiteY2" fmla="*/ 542756 h 560811"/>
              <a:gd name="connsiteX3" fmla="*/ 244352 w 474863"/>
              <a:gd name="connsiteY3" fmla="*/ 497045 h 560811"/>
              <a:gd name="connsiteX4" fmla="*/ 31300 w 474863"/>
              <a:gd name="connsiteY4" fmla="*/ 542756 h 560811"/>
              <a:gd name="connsiteX5" fmla="*/ 0 w 474863"/>
              <a:gd name="connsiteY5" fmla="*/ 560811 h 56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863" h="560811">
                <a:moveTo>
                  <a:pt x="239134" y="0"/>
                </a:moveTo>
                <a:lnTo>
                  <a:pt x="474863" y="552827"/>
                </a:lnTo>
                <a:lnTo>
                  <a:pt x="457404" y="542756"/>
                </a:lnTo>
                <a:cubicBezTo>
                  <a:pt x="391920" y="513322"/>
                  <a:pt x="319925" y="497045"/>
                  <a:pt x="244352" y="497045"/>
                </a:cubicBezTo>
                <a:cubicBezTo>
                  <a:pt x="168779" y="497045"/>
                  <a:pt x="96784" y="513322"/>
                  <a:pt x="31300" y="542756"/>
                </a:cubicBezTo>
                <a:lnTo>
                  <a:pt x="0" y="560811"/>
                </a:lnTo>
                <a:close/>
              </a:path>
            </a:pathLst>
          </a:custGeom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9087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Pablo de Castro</dc:creator>
  <cp:lastModifiedBy>Juan Pablo de Castro</cp:lastModifiedBy>
  <cp:revision>2</cp:revision>
  <dcterms:created xsi:type="dcterms:W3CDTF">2025-06-29T18:03:58Z</dcterms:created>
  <dcterms:modified xsi:type="dcterms:W3CDTF">2025-07-04T19:37:32Z</dcterms:modified>
</cp:coreProperties>
</file>