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D9C8FEE-741E-45FD-9BF7-A5B57BAC709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393615B-04C2-4DD2-AFCF-5D475739CA3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10/02/22 4:39:16 PM GMT-05:00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2" id="2" name="slide2">
            <a:extLst>
              <a:ext uri="{FF2B5EF4-FFF2-40B4-BE49-F238E27FC236}">
                <a16:creationId xmlns:a16="http://schemas.microsoft.com/office/drawing/2014/main" id="{59377813-0C0C-4399-A837-C3FD683916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9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2022-02-10T21:39:17Z</dcterms:created>
  <dcterms:modified xsi:type="dcterms:W3CDTF">2022-02-10T21:39:17Z</dcterms:modified>
</cp:coreProperties>
</file>