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0163B-4294-8F10-B370-07CB8A471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FAE4E-6C0D-0541-74D8-8C681B13B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077A0-290F-2DF7-A2B4-38B02D46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BAF40-7C75-3069-EA2A-376EBD56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AC654-6CC4-9B59-71DC-7E9670B8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74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FCBE1-3482-147F-FCC8-07E0726E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00BB91-0E3C-55F3-0E40-FF1AC85F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83467-414C-F813-C858-007AA5D2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6B5C5-CE3B-ADDC-3A11-23F7B13F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D7BD6-494A-0253-07C0-586EEB1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9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B163EA-36B2-BA35-49FE-B3992D740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30A96-3F94-C250-60BC-0EC9273C0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FCA38-BFC2-D963-3698-29A47689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94166-5F56-6A2E-289A-2D1602CC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5D275-5C3E-D946-7C51-6B5B812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9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AB376-9F7C-D137-89B8-7DF9481B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EB929-DFB7-CFDE-3118-F5ADAB31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D47484-5759-A34C-45E6-E1DC3B5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EFEF2-C63C-2387-650F-9D2032C6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EE3B5-E6BA-EE34-18AD-01B07868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0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DD1B-34F0-3B00-AED8-D6C25EE8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EAE46-44EA-46C2-01EA-259ACEF6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2CEF9-92B5-09F6-B4A2-EBE8EEAC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42A3F-0A86-7C9A-9E17-4FD90ED0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73AAE-01DA-8F37-82E8-1350CA45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6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E11B6-6173-8ED4-52CA-00F7F959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170EE-8443-2515-9C31-85DE4439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2E85E-A95D-7310-2269-7EEE9C22A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C966C1-1BE1-7278-AE51-21A73B0C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5D95B-9B1E-E311-8ED6-730DB3A7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6F0F08-8823-A8F6-79FB-A59098EE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44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984F-F097-4FDB-0546-D7B5B47E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14D3C-2DC8-841C-BF77-253AF632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6ADDC3-D38B-0F7F-74F9-BD1E7F06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27CBE2-1023-97CB-9281-70C77CF93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2F9A8B-9735-D504-B274-A9BDB728F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B3516-79EE-8A33-C3F6-C40AF3AE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50F675-09C7-EEE5-9E25-CB9B4069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0C51AA-CF5A-B302-23D8-1CC781B3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5A0B-1817-7A16-A5DE-27D7442A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52FE38-64E9-1B20-3D30-19AFF31D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72EA04-E2EF-83C5-7473-3C006121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759939-F39F-18BA-2790-A1D2073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45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6FA5AA-3279-6157-D9F5-5F94770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A9D48A-0762-1F1A-FA3A-18B4B4DC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034597-5DCC-345C-98B6-2E856FDD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3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F789-1CF1-7724-BBB5-EAD052C6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F97B6-E938-2296-B5B6-15ED6F05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77317E-B671-E128-9808-5A86BDE54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FB6212-4739-3E72-9369-B0BA4BF5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DF73-5CAF-3D22-3618-39C9D9F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7CB5A-378B-41DA-6ECE-1E382B41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15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DD286-0401-7E8E-4E6D-EA47777C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951549-3CF7-A8A9-9C23-9D5A48B60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C559DB-5751-AC66-C5FA-B8DC1E0B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2C16F-ED07-02BC-4BB8-C03B3ADF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F1D39C-46AC-3820-249C-0FFC808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DD2210-71BB-F10D-9DC7-AAADECE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0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C6B001-0704-068E-2990-4B31F80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E410A-D4AA-1CBA-A3DC-1BB61E8B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2A0D1-B018-BE20-2505-2CD460B64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8553-D886-48A0-8ABA-B68CF09D225A}" type="datetimeFigureOut">
              <a:rPr lang="es-CO" smtClean="0"/>
              <a:t>16/06/2022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48E16-EEAF-3908-EF27-D227BE52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92918-325A-7BC5-3DE8-41FBFDF1F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9CF9-A450-40EE-8176-89AB547F57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4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ADF33F-BD89-250F-94CE-6CFDA03D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2" y="2124247"/>
            <a:ext cx="3063766" cy="10543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E34106-DB30-B9BC-A106-94F0FF89A139}"/>
              </a:ext>
            </a:extLst>
          </p:cNvPr>
          <p:cNvSpPr txBox="1"/>
          <p:nvPr/>
        </p:nvSpPr>
        <p:spPr>
          <a:xfrm>
            <a:off x="218362" y="3198791"/>
            <a:ext cx="3442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Función</a:t>
            </a:r>
            <a:r>
              <a:rPr lang="es-ES" sz="1400" dirty="0"/>
              <a:t>: Lectura</a:t>
            </a:r>
          </a:p>
          <a:p>
            <a:pPr algn="just"/>
            <a:r>
              <a:rPr lang="es-ES" sz="1400" b="1" dirty="0"/>
              <a:t>Tipo Imagen medica</a:t>
            </a:r>
            <a:r>
              <a:rPr lang="es-ES" sz="1400" dirty="0"/>
              <a:t>: ADNI – MRI</a:t>
            </a:r>
          </a:p>
          <a:p>
            <a:pPr algn="just"/>
            <a:r>
              <a:rPr lang="es-ES" sz="1400" b="1" dirty="0"/>
              <a:t>Dimensión:</a:t>
            </a:r>
            <a:r>
              <a:rPr lang="es-ES" sz="1400" dirty="0"/>
              <a:t> (256, 256, 160)</a:t>
            </a:r>
          </a:p>
          <a:p>
            <a:pPr algn="just"/>
            <a:r>
              <a:rPr lang="es-ES" sz="1400" b="1" dirty="0"/>
              <a:t>Formato</a:t>
            </a:r>
            <a:r>
              <a:rPr lang="es-ES" sz="1400" dirty="0"/>
              <a:t>: Nifti</a:t>
            </a:r>
            <a:endParaRPr lang="es-CO" sz="1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3020D12-30E5-989C-219F-0CD68318D4C5}"/>
              </a:ext>
            </a:extLst>
          </p:cNvPr>
          <p:cNvSpPr/>
          <p:nvPr/>
        </p:nvSpPr>
        <p:spPr>
          <a:xfrm>
            <a:off x="5821506" y="110537"/>
            <a:ext cx="1003363" cy="77593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Inicio</a:t>
            </a:r>
            <a:endParaRPr lang="es-CO" sz="16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69152F-67EF-037D-A302-6A1E6175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58" y="2119688"/>
            <a:ext cx="3739030" cy="10543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0B048C-9782-19B6-0568-C2D0371F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715" y="2119310"/>
            <a:ext cx="3853755" cy="105430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1FA7F2A-8431-6A44-82AA-E75AC01E9624}"/>
              </a:ext>
            </a:extLst>
          </p:cNvPr>
          <p:cNvSpPr txBox="1"/>
          <p:nvPr/>
        </p:nvSpPr>
        <p:spPr>
          <a:xfrm>
            <a:off x="3953192" y="3180428"/>
            <a:ext cx="3793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Función</a:t>
            </a:r>
            <a:r>
              <a:rPr lang="es-ES" sz="1400" dirty="0"/>
              <a:t>: Extracción cerebro</a:t>
            </a:r>
          </a:p>
          <a:p>
            <a:pPr algn="just"/>
            <a:r>
              <a:rPr lang="es-ES" sz="1400" b="1" dirty="0"/>
              <a:t>Tipo Imagen medica</a:t>
            </a:r>
            <a:r>
              <a:rPr lang="es-ES" sz="1400" dirty="0"/>
              <a:t>: ADNI – MRI</a:t>
            </a:r>
          </a:p>
          <a:p>
            <a:pPr algn="just"/>
            <a:r>
              <a:rPr lang="es-ES" sz="1400" b="1" dirty="0"/>
              <a:t>Dimensión:</a:t>
            </a:r>
            <a:r>
              <a:rPr lang="es-ES" sz="1400" dirty="0"/>
              <a:t> (256, 256, 160)</a:t>
            </a:r>
          </a:p>
          <a:p>
            <a:pPr algn="just"/>
            <a:r>
              <a:rPr lang="es-ES" sz="1400" b="1" dirty="0"/>
              <a:t>Formato</a:t>
            </a:r>
            <a:r>
              <a:rPr lang="es-ES" sz="1400" dirty="0"/>
              <a:t>: Nifti</a:t>
            </a:r>
            <a:endParaRPr lang="es-CO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511621-BB66-607C-107E-47296ECB9EA9}"/>
              </a:ext>
            </a:extLst>
          </p:cNvPr>
          <p:cNvSpPr txBox="1"/>
          <p:nvPr/>
        </p:nvSpPr>
        <p:spPr>
          <a:xfrm>
            <a:off x="8091611" y="3227279"/>
            <a:ext cx="3340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Función</a:t>
            </a:r>
            <a:r>
              <a:rPr lang="es-ES" sz="1400" dirty="0"/>
              <a:t>: Remover cuello tejido extra cerebral y homogenización.</a:t>
            </a:r>
          </a:p>
          <a:p>
            <a:pPr algn="just"/>
            <a:r>
              <a:rPr lang="es-ES" sz="1400" b="1" dirty="0"/>
              <a:t>Tipo Imagen medica</a:t>
            </a:r>
            <a:r>
              <a:rPr lang="es-ES" sz="1400" dirty="0"/>
              <a:t>: ADNI – MRI</a:t>
            </a:r>
          </a:p>
          <a:p>
            <a:pPr algn="just"/>
            <a:r>
              <a:rPr lang="es-ES" sz="1400" b="1" dirty="0"/>
              <a:t>Dimensión:</a:t>
            </a:r>
            <a:r>
              <a:rPr lang="es-ES" sz="1400" dirty="0"/>
              <a:t> (256, 256, 160)</a:t>
            </a:r>
          </a:p>
          <a:p>
            <a:pPr algn="just"/>
            <a:r>
              <a:rPr lang="es-ES" sz="1400" b="1" dirty="0"/>
              <a:t>Formato</a:t>
            </a:r>
            <a:r>
              <a:rPr lang="es-ES" sz="1400" dirty="0"/>
              <a:t>: Nifti</a:t>
            </a:r>
            <a:endParaRPr lang="es-CO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E6D662D-8A23-B25D-F874-207C8D500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45" y="4685330"/>
            <a:ext cx="3142013" cy="95410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07BAEEC-7031-712B-93D8-F80E9D3F9B9E}"/>
              </a:ext>
            </a:extLst>
          </p:cNvPr>
          <p:cNvSpPr txBox="1"/>
          <p:nvPr/>
        </p:nvSpPr>
        <p:spPr>
          <a:xfrm>
            <a:off x="126432" y="5728932"/>
            <a:ext cx="3442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Función</a:t>
            </a:r>
            <a:r>
              <a:rPr lang="es-ES" sz="1400" dirty="0"/>
              <a:t>: Despojar calavera</a:t>
            </a:r>
          </a:p>
          <a:p>
            <a:pPr algn="just"/>
            <a:r>
              <a:rPr lang="es-ES" sz="1400" b="1" dirty="0"/>
              <a:t>Tipo Imagen medica</a:t>
            </a:r>
            <a:r>
              <a:rPr lang="es-ES" sz="1400" dirty="0"/>
              <a:t>: ADNI – MRI</a:t>
            </a:r>
          </a:p>
          <a:p>
            <a:pPr algn="just"/>
            <a:r>
              <a:rPr lang="es-ES" sz="1400" b="1" dirty="0"/>
              <a:t>Dimensión:</a:t>
            </a:r>
            <a:r>
              <a:rPr lang="es-ES" sz="1400" dirty="0"/>
              <a:t> (256, 256, 160)</a:t>
            </a:r>
          </a:p>
          <a:p>
            <a:pPr algn="just"/>
            <a:r>
              <a:rPr lang="es-ES" sz="1400" b="1" dirty="0"/>
              <a:t>Formato</a:t>
            </a:r>
            <a:r>
              <a:rPr lang="es-ES" sz="1400" dirty="0"/>
              <a:t>: Nifti</a:t>
            </a:r>
            <a:endParaRPr lang="es-CO" sz="14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5121E82-886A-5054-E2F9-EAAA46ED1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147" y="4678936"/>
            <a:ext cx="3685218" cy="97356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D2E8A9A-D911-EAF0-535E-9E5A6E65CDD0}"/>
              </a:ext>
            </a:extLst>
          </p:cNvPr>
          <p:cNvSpPr txBox="1"/>
          <p:nvPr/>
        </p:nvSpPr>
        <p:spPr>
          <a:xfrm>
            <a:off x="4019331" y="5666021"/>
            <a:ext cx="3583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Función</a:t>
            </a:r>
            <a:r>
              <a:rPr lang="es-ES" sz="1400" dirty="0"/>
              <a:t>: Eliminar cortes extraños + zoom</a:t>
            </a:r>
          </a:p>
          <a:p>
            <a:pPr algn="just"/>
            <a:r>
              <a:rPr lang="es-ES" sz="1400" b="1" dirty="0"/>
              <a:t>Tipo Imagen medica</a:t>
            </a:r>
            <a:r>
              <a:rPr lang="es-ES" sz="1400" dirty="0"/>
              <a:t>: ADNI – MRI</a:t>
            </a:r>
          </a:p>
          <a:p>
            <a:pPr algn="just"/>
            <a:r>
              <a:rPr lang="es-ES" sz="1400" b="1" dirty="0"/>
              <a:t>Dimensión:</a:t>
            </a:r>
            <a:r>
              <a:rPr lang="es-ES" sz="1400" dirty="0"/>
              <a:t> (256, 256, 160)</a:t>
            </a:r>
          </a:p>
          <a:p>
            <a:pPr algn="just"/>
            <a:r>
              <a:rPr lang="es-ES" sz="1400" b="1" dirty="0"/>
              <a:t>Formato</a:t>
            </a:r>
            <a:r>
              <a:rPr lang="es-ES" sz="1400" dirty="0"/>
              <a:t>: Nifti</a:t>
            </a:r>
            <a:endParaRPr lang="es-CO" sz="1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177169E-7EBF-0B90-1F2B-B67C51F6C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1192249"/>
            <a:ext cx="8099946" cy="595162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9CC2C94B-31FE-BA0D-5F80-2301E1366F53}"/>
              </a:ext>
            </a:extLst>
          </p:cNvPr>
          <p:cNvSpPr txBox="1"/>
          <p:nvPr/>
        </p:nvSpPr>
        <p:spPr>
          <a:xfrm>
            <a:off x="8203445" y="4648470"/>
            <a:ext cx="391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Función</a:t>
            </a:r>
            <a:r>
              <a:rPr lang="es-ES" sz="1400" dirty="0"/>
              <a:t>: Almacenamiento comprimido</a:t>
            </a:r>
          </a:p>
          <a:p>
            <a:pPr algn="just"/>
            <a:r>
              <a:rPr lang="es-ES" sz="1400" b="1" dirty="0"/>
              <a:t>Tipo Imagen medica</a:t>
            </a:r>
            <a:r>
              <a:rPr lang="es-ES" sz="1400" dirty="0"/>
              <a:t>: ADNI – MRI</a:t>
            </a:r>
          </a:p>
          <a:p>
            <a:pPr algn="just"/>
            <a:r>
              <a:rPr lang="es-ES" sz="1400" b="1" dirty="0"/>
              <a:t>Dimensión:</a:t>
            </a:r>
            <a:r>
              <a:rPr lang="es-ES" sz="1400" dirty="0"/>
              <a:t> (113, 113, 127)</a:t>
            </a:r>
          </a:p>
          <a:p>
            <a:pPr algn="just"/>
            <a:r>
              <a:rPr lang="es-ES" sz="1400" b="1" dirty="0"/>
              <a:t>Formato</a:t>
            </a:r>
            <a:r>
              <a:rPr lang="es-ES" sz="1400" dirty="0"/>
              <a:t>: Nifti.gz</a:t>
            </a:r>
            <a:endParaRPr lang="es-CO" sz="14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38D805F-6B82-CF96-D6B7-4B337FAB2A73}"/>
              </a:ext>
            </a:extLst>
          </p:cNvPr>
          <p:cNvSpPr/>
          <p:nvPr/>
        </p:nvSpPr>
        <p:spPr>
          <a:xfrm>
            <a:off x="8885608" y="6085166"/>
            <a:ext cx="2415653" cy="5741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Guardar el archivo - Iconos gratis de computadora">
            <a:extLst>
              <a:ext uri="{FF2B5EF4-FFF2-40B4-BE49-F238E27FC236}">
                <a16:creationId xmlns:a16="http://schemas.microsoft.com/office/drawing/2014/main" id="{1E161DF9-AEF0-9411-3769-F5AEA6A2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87" y="4753569"/>
            <a:ext cx="826023" cy="8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538F7EA8-E288-D7B6-DD07-E61970555671}"/>
              </a:ext>
            </a:extLst>
          </p:cNvPr>
          <p:cNvSpPr/>
          <p:nvPr/>
        </p:nvSpPr>
        <p:spPr>
          <a:xfrm>
            <a:off x="8147714" y="4638285"/>
            <a:ext cx="3853755" cy="1054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CD08C09-08B7-6E4C-379C-F5F89DBAB0AC}"/>
              </a:ext>
            </a:extLst>
          </p:cNvPr>
          <p:cNvCxnSpPr>
            <a:cxnSpLocks/>
            <a:stCxn id="7" idx="4"/>
            <a:endCxn id="25" idx="0"/>
          </p:cNvCxnSpPr>
          <p:nvPr/>
        </p:nvCxnSpPr>
        <p:spPr>
          <a:xfrm>
            <a:off x="6323188" y="886476"/>
            <a:ext cx="12785" cy="3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914EE4C4-14AE-6803-B7C5-CCC13257CA77}"/>
              </a:ext>
            </a:extLst>
          </p:cNvPr>
          <p:cNvCxnSpPr>
            <a:stCxn id="25" idx="1"/>
            <a:endCxn id="5" idx="0"/>
          </p:cNvCxnSpPr>
          <p:nvPr/>
        </p:nvCxnSpPr>
        <p:spPr>
          <a:xfrm rot="10800000" flipV="1">
            <a:off x="1847676" y="1489829"/>
            <a:ext cx="438325" cy="634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9B5C09B-4262-64CB-4415-9FED17F3DA0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379558" y="2646839"/>
            <a:ext cx="627800" cy="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87B2A77-843E-6EF4-855D-B2EF410DB9A2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746388" y="2646461"/>
            <a:ext cx="401327" cy="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567CAD2F-013D-A723-3F9B-EDF4FCA25AC0}"/>
              </a:ext>
            </a:extLst>
          </p:cNvPr>
          <p:cNvCxnSpPr>
            <a:cxnSpLocks/>
          </p:cNvCxnSpPr>
          <p:nvPr/>
        </p:nvCxnSpPr>
        <p:spPr>
          <a:xfrm flipH="1">
            <a:off x="1693634" y="3115100"/>
            <a:ext cx="10192918" cy="2038869"/>
          </a:xfrm>
          <a:prstGeom prst="bentConnector4">
            <a:avLst>
              <a:gd name="adj1" fmla="val -2243"/>
              <a:gd name="adj2" fmla="val 629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88B9E26-A0D2-D514-2B19-FA04BE7009F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3379558" y="5162384"/>
            <a:ext cx="696589" cy="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BC5E3A34-FCEE-067C-8FEB-76CBC4E0CAEF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 flipV="1">
            <a:off x="7761365" y="5165436"/>
            <a:ext cx="386349" cy="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65A1BE9-0B7F-7747-3A58-9E8A8CC6D0FC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10074592" y="5692587"/>
            <a:ext cx="18843" cy="39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8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150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Escobar Escobar</dc:creator>
  <cp:lastModifiedBy>Juan David Escobar Escobar</cp:lastModifiedBy>
  <cp:revision>1</cp:revision>
  <dcterms:created xsi:type="dcterms:W3CDTF">2022-06-16T17:16:29Z</dcterms:created>
  <dcterms:modified xsi:type="dcterms:W3CDTF">2022-06-16T22:42:24Z</dcterms:modified>
</cp:coreProperties>
</file>