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4" r:id="rId4"/>
    <p:sldId id="277" r:id="rId5"/>
    <p:sldId id="278" r:id="rId6"/>
    <p:sldId id="279" r:id="rId7"/>
    <p:sldId id="270" r:id="rId8"/>
    <p:sldId id="285" r:id="rId9"/>
    <p:sldId id="280" r:id="rId10"/>
    <p:sldId id="273" r:id="rId11"/>
    <p:sldId id="272" r:id="rId12"/>
    <p:sldId id="262" r:id="rId13"/>
    <p:sldId id="282" r:id="rId14"/>
    <p:sldId id="284" r:id="rId15"/>
    <p:sldId id="286" r:id="rId16"/>
    <p:sldId id="287" r:id="rId17"/>
    <p:sldId id="283" r:id="rId18"/>
    <p:sldId id="288" r:id="rId19"/>
    <p:sldId id="261" r:id="rId20"/>
    <p:sldId id="263" r:id="rId21"/>
    <p:sldId id="264" r:id="rId22"/>
    <p:sldId id="291" r:id="rId23"/>
    <p:sldId id="292" r:id="rId24"/>
    <p:sldId id="293" r:id="rId25"/>
    <p:sldId id="26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 snapToObjects="1">
      <p:cViewPr varScale="1">
        <p:scale>
          <a:sx n="107" d="100"/>
          <a:sy n="107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DDA71-63BB-094D-AC2D-4AB8D484B16E}" type="pres">
      <dgm:prSet presAssocID="{F07EFE35-C7D6-2F4A-ACE1-852E8BCC27F8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E6A274D-A0FE-1D4C-93E4-8B82CE196E3B}" type="pres">
      <dgm:prSet presAssocID="{F07EFE35-C7D6-2F4A-ACE1-852E8BCC27F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1FB3-A9BA-174F-9128-E3CB763512CF}" type="pres">
      <dgm:prSet presAssocID="{327C20B1-0843-CE4C-8F29-D979A5FC89AD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D950472B-4AF5-914A-83A6-61A893741A8F}" type="pres">
      <dgm:prSet presAssocID="{327C20B1-0843-CE4C-8F29-D979A5FC89AD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84D2B-C062-F042-A872-A2D9A22C4D0C}" type="pres">
      <dgm:prSet presAssocID="{710A75B3-FF32-294D-AAB2-6303F19C0F3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295D751B-A105-EE42-9529-A46FA718FD65}" type="pres">
      <dgm:prSet presAssocID="{710A75B3-FF32-294D-AAB2-6303F19C0F3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3A529-E509-4D46-8931-0B81FC1641D8}" type="pres">
      <dgm:prSet presAssocID="{274E1360-4211-6C46-B995-93610EBD938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0F63130F-B27E-3241-99EB-836E0E0D4300}" type="pres">
      <dgm:prSet presAssocID="{274E1360-4211-6C46-B995-93610EBD938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55F39-7A33-6145-AED8-600523AC68A6}" type="pres">
      <dgm:prSet presAssocID="{1F23692B-FE4B-E74F-8AE3-0C70656CDDEB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6E7E466E-B2C1-0E48-B811-BF510FAE457A}" type="pres">
      <dgm:prSet presAssocID="{1F23692B-FE4B-E74F-8AE3-0C70656CDDEB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6A40BF3-00AF-F14A-A22D-5C8B56F50956}" type="pres">
      <dgm:prSet presAssocID="{D19848FA-C9A2-434B-A708-EF1E865C7B6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7A2A5041-3D2C-4946-BF65-51F27CA7D3DF}" type="pres">
      <dgm:prSet presAssocID="{00849A85-2442-934A-8A25-B759498E4A62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796EEB16-3280-7649-B562-F014A0541C43}" type="pres">
      <dgm:prSet presAssocID="{9792CB14-D5E2-B740-9A71-BA2AEFA83615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769ECA5-076F-E244-B85C-494555CCB762}" type="pres">
      <dgm:prSet presAssocID="{58DA7B2F-0AE0-9149-BDBB-44180705219F}" presName="node" presStyleLbl="node1" presStyleIdx="8" presStyleCnt="11" custLinFactY="51322" custLinFactNeighborX="83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BD164B51-9CE3-D040-9951-0CB220B49EB9}" type="pres">
      <dgm:prSet presAssocID="{E6251A7D-5B35-2046-BE21-CB6C64B5A0EB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071F7-B9B4-064A-A0FC-C8F6FFC03581}" type="pres">
      <dgm:prSet presAssocID="{9A6A8D4F-D4BF-2D4F-A429-2FCA3DD3F17E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F8A9451-803A-BF43-B898-EA10C246EACC}" type="pres">
      <dgm:prSet presAssocID="{9A6A8D4F-D4BF-2D4F-A429-2FCA3DD3F17E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442D892E-7906-F243-BC10-7500C4079E81}" type="presOf" srcId="{274E1360-4211-6C46-B995-93610EBD938A}" destId="{0F63130F-B27E-3241-99EB-836E0E0D4300}" srcOrd="1" destOrd="0" presId="urn:microsoft.com/office/officeart/2005/8/layout/process5"/>
    <dgm:cxn modelId="{705D6D02-CE65-9941-8A17-C6375B21E2E1}" type="presOf" srcId="{D08C936B-7EA2-5E4D-8C40-D57C0BDF2402}" destId="{1C485498-7FB6-E049-B09F-F628CDE14F70}" srcOrd="0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F4B92167-1DEA-3242-A5B4-D5E99A7D19AA}" type="presOf" srcId="{05414E78-B7A0-BE4D-9B45-C65E0397D141}" destId="{6FA43795-8FB5-1D4D-8051-02A937C5DB7C}" srcOrd="0" destOrd="0" presId="urn:microsoft.com/office/officeart/2005/8/layout/process5"/>
    <dgm:cxn modelId="{061E645E-CF7E-9E46-BA0C-8D286FCE8D80}" type="presOf" srcId="{D19848FA-C9A2-434B-A708-EF1E865C7B6E}" destId="{F401399D-B947-3642-BA1A-919842D84B49}" srcOrd="0" destOrd="0" presId="urn:microsoft.com/office/officeart/2005/8/layout/process5"/>
    <dgm:cxn modelId="{572737CA-BB6D-7A43-BAA0-A96D006936F5}" type="presOf" srcId="{F07EFE35-C7D6-2F4A-ACE1-852E8BCC27F8}" destId="{2E4DDA71-63BB-094D-AC2D-4AB8D484B16E}" srcOrd="0" destOrd="0" presId="urn:microsoft.com/office/officeart/2005/8/layout/process5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B3C447A4-685C-E64A-A38C-C3057B5D1CF8}" type="presOf" srcId="{F711D389-95A5-144D-A8A1-4ABDD989C0D7}" destId="{9CDCDBFC-89AE-7742-BA04-469CA2CB8838}" srcOrd="0" destOrd="0" presId="urn:microsoft.com/office/officeart/2005/8/layout/process5"/>
    <dgm:cxn modelId="{E5FB8F69-F0C9-F042-955A-3407FB4C5766}" type="presOf" srcId="{D19848FA-C9A2-434B-A708-EF1E865C7B6E}" destId="{F6A40BF3-00AF-F14A-A22D-5C8B56F50956}" srcOrd="1" destOrd="0" presId="urn:microsoft.com/office/officeart/2005/8/layout/process5"/>
    <dgm:cxn modelId="{B7116F16-E391-9942-A3E2-0049EE384E1C}" type="presOf" srcId="{327C20B1-0843-CE4C-8F29-D979A5FC89AD}" destId="{D950472B-4AF5-914A-83A6-61A893741A8F}" srcOrd="1" destOrd="0" presId="urn:microsoft.com/office/officeart/2005/8/layout/process5"/>
    <dgm:cxn modelId="{CF41FBE0-2030-A140-8649-35078140CAD7}" type="presOf" srcId="{3BC6C5D5-F487-8045-BDA7-A5C5A96E9BDB}" destId="{3FFA31E3-DC05-3C47-B60E-8E2B7C077C03}" srcOrd="0" destOrd="0" presId="urn:microsoft.com/office/officeart/2005/8/layout/process5"/>
    <dgm:cxn modelId="{56326BB7-1EDE-0947-B352-C669D6B68C9C}" type="presOf" srcId="{00849A85-2442-934A-8A25-B759498E4A62}" destId="{34394282-55BC-F141-A3B0-616E337B99D1}" srcOrd="0" destOrd="0" presId="urn:microsoft.com/office/officeart/2005/8/layout/process5"/>
    <dgm:cxn modelId="{3B44518A-0CF0-C44A-B51E-B4BEFA9B553B}" type="presOf" srcId="{710A75B3-FF32-294D-AAB2-6303F19C0F38}" destId="{21984D2B-C062-F042-A872-A2D9A22C4D0C}" srcOrd="0" destOrd="0" presId="urn:microsoft.com/office/officeart/2005/8/layout/process5"/>
    <dgm:cxn modelId="{589DA6BD-FD3C-D944-B6DC-DE710FE17C7E}" type="presOf" srcId="{F07EFE35-C7D6-2F4A-ACE1-852E8BCC27F8}" destId="{8E6A274D-A0FE-1D4C-93E4-8B82CE196E3B}" srcOrd="1" destOrd="0" presId="urn:microsoft.com/office/officeart/2005/8/layout/process5"/>
    <dgm:cxn modelId="{7C3DF833-28E3-404C-B945-9975CD26D26B}" type="presOf" srcId="{E45F3AD5-D2F4-D94E-90B2-7AA9F030172E}" destId="{B525638F-6600-2B44-8009-0472B2361A11}" srcOrd="0" destOrd="0" presId="urn:microsoft.com/office/officeart/2005/8/layout/process5"/>
    <dgm:cxn modelId="{8C8226C1-BED0-BC45-9046-183D5B2BC492}" type="presOf" srcId="{9A6A8D4F-D4BF-2D4F-A429-2FCA3DD3F17E}" destId="{292071F7-B9B4-064A-A0FC-C8F6FFC03581}" srcOrd="0" destOrd="0" presId="urn:microsoft.com/office/officeart/2005/8/layout/process5"/>
    <dgm:cxn modelId="{8B657DED-96AA-A348-8E8E-277A2B6110D8}" type="presOf" srcId="{1F23692B-FE4B-E74F-8AE3-0C70656CDDEB}" destId="{20955F39-7A33-6145-AED8-600523AC68A6}" srcOrd="0" destOrd="0" presId="urn:microsoft.com/office/officeart/2005/8/layout/process5"/>
    <dgm:cxn modelId="{03F149A3-0970-5E47-939F-5B44415CEABA}" type="presOf" srcId="{1F23692B-FE4B-E74F-8AE3-0C70656CDDEB}" destId="{6E7E466E-B2C1-0E48-B811-BF510FAE457A}" srcOrd="1" destOrd="0" presId="urn:microsoft.com/office/officeart/2005/8/layout/process5"/>
    <dgm:cxn modelId="{198CA59B-AA14-B940-918C-5DEFE8BB3D9B}" type="presOf" srcId="{0C5C60D5-67E7-1447-9645-12655641CA4D}" destId="{607ED82F-0153-9648-85A9-FD2598ED9CD4}" srcOrd="0" destOrd="0" presId="urn:microsoft.com/office/officeart/2005/8/layout/process5"/>
    <dgm:cxn modelId="{F5CA2DD2-160E-214F-B4D6-26D7F981C2E9}" type="presOf" srcId="{327C20B1-0843-CE4C-8F29-D979A5FC89AD}" destId="{7F931FB3-A9BA-174F-9128-E3CB763512CF}" srcOrd="0" destOrd="0" presId="urn:microsoft.com/office/officeart/2005/8/layout/process5"/>
    <dgm:cxn modelId="{83C4BE5C-46C0-E046-980E-BD137AF14198}" type="presOf" srcId="{710A75B3-FF32-294D-AAB2-6303F19C0F38}" destId="{295D751B-A105-EE42-9529-A46FA718FD65}" srcOrd="1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4B5039A4-3188-C54E-B24F-FF50AC46BFFA}" type="presOf" srcId="{58DA7B2F-0AE0-9149-BDBB-44180705219F}" destId="{9769ECA5-076F-E244-B85C-494555CCB762}" srcOrd="0" destOrd="0" presId="urn:microsoft.com/office/officeart/2005/8/layout/process5"/>
    <dgm:cxn modelId="{DC84104F-B1D9-494C-96A1-05C4A6B4F947}" type="presOf" srcId="{E7189776-D4D0-BF49-9A00-A7E6F0765C7D}" destId="{251F8A16-DD93-AC4A-8583-1113BC17AE79}" srcOrd="0" destOrd="0" presId="urn:microsoft.com/office/officeart/2005/8/layout/process5"/>
    <dgm:cxn modelId="{62F5BB5D-1BF0-9049-B781-3BDC46A95FC3}" type="presOf" srcId="{00849A85-2442-934A-8A25-B759498E4A62}" destId="{7A2A5041-3D2C-4946-BF65-51F27CA7D3DF}" srcOrd="1" destOrd="0" presId="urn:microsoft.com/office/officeart/2005/8/layout/process5"/>
    <dgm:cxn modelId="{DC8F68C6-E7DA-134C-94E8-E250867C8D68}" type="presOf" srcId="{9792CB14-D5E2-B740-9A71-BA2AEFA83615}" destId="{5821B350-EAB0-5340-9451-ECC501B044DA}" srcOrd="0" destOrd="0" presId="urn:microsoft.com/office/officeart/2005/8/layout/process5"/>
    <dgm:cxn modelId="{475FA6EB-6BCB-D449-BC2B-43B37E1C73DE}" type="presOf" srcId="{AD22A924-6B6E-9742-BB1E-ED7D164971C2}" destId="{E57F80F9-44F8-DC49-8E95-3BBC0D03F1ED}" srcOrd="0" destOrd="0" presId="urn:microsoft.com/office/officeart/2005/8/layout/process5"/>
    <dgm:cxn modelId="{19B0C03A-1D14-0347-84F3-5966AE2C35DB}" type="presOf" srcId="{9792CB14-D5E2-B740-9A71-BA2AEFA83615}" destId="{796EEB16-3280-7649-B562-F014A0541C43}" srcOrd="1" destOrd="0" presId="urn:microsoft.com/office/officeart/2005/8/layout/process5"/>
    <dgm:cxn modelId="{ECA3A47C-FBF5-2C45-8AB2-93572C829569}" type="presOf" srcId="{E6251A7D-5B35-2046-BE21-CB6C64B5A0EB}" destId="{BD164B51-9CE3-D040-9951-0CB220B49EB9}" srcOrd="1" destOrd="0" presId="urn:microsoft.com/office/officeart/2005/8/layout/process5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748CD9CC-AAD9-1644-B9CE-0F88B92308E9}" type="presOf" srcId="{E6251A7D-5B35-2046-BE21-CB6C64B5A0EB}" destId="{C2FC7C2F-6EEA-F445-BDC2-C4F5C2573CB6}" srcOrd="0" destOrd="0" presId="urn:microsoft.com/office/officeart/2005/8/layout/process5"/>
    <dgm:cxn modelId="{196D6E2B-B230-804E-953A-AA46701955DB}" type="presOf" srcId="{9A6A8D4F-D4BF-2D4F-A429-2FCA3DD3F17E}" destId="{FF8A9451-803A-BF43-B898-EA10C246EACC}" srcOrd="1" destOrd="0" presId="urn:microsoft.com/office/officeart/2005/8/layout/process5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635901A0-D8D2-FA48-9DA9-466C04BA06C9}" type="presOf" srcId="{5E976085-F386-1A47-8335-5EBCA50C089B}" destId="{E982B981-8AA8-AD42-8D2B-6F18F70DAAB2}" srcOrd="0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C4867297-D683-F944-9FA1-A19CB60FD026}" type="presOf" srcId="{EC1B55B6-C057-D74C-9041-07E907C76202}" destId="{9DE3DB86-0285-A849-8161-3C96DE0C7608}" srcOrd="0" destOrd="0" presId="urn:microsoft.com/office/officeart/2005/8/layout/process5"/>
    <dgm:cxn modelId="{4440C536-33A4-504B-9FA1-F74A9ED3A242}" type="presOf" srcId="{274E1360-4211-6C46-B995-93610EBD938A}" destId="{36F3A529-E509-4D46-8931-0B81FC1641D8}" srcOrd="0" destOrd="0" presId="urn:microsoft.com/office/officeart/2005/8/layout/process5"/>
    <dgm:cxn modelId="{88A60DF1-E63C-8E4B-8571-D44EEDCBF1BF}" type="presOf" srcId="{23428979-A1AD-3049-BC3C-615D3FDD8DEC}" destId="{1F39E993-1E94-6341-B201-439C32FEBF5B}" srcOrd="0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63C62BAE-CDE2-694A-BF3A-C9D2DA35822A}" type="presParOf" srcId="{3FFA31E3-DC05-3C47-B60E-8E2B7C077C03}" destId="{E57F80F9-44F8-DC49-8E95-3BBC0D03F1ED}" srcOrd="0" destOrd="0" presId="urn:microsoft.com/office/officeart/2005/8/layout/process5"/>
    <dgm:cxn modelId="{BCFC9354-2B2A-DC4D-A014-732553264EB7}" type="presParOf" srcId="{3FFA31E3-DC05-3C47-B60E-8E2B7C077C03}" destId="{2E4DDA71-63BB-094D-AC2D-4AB8D484B16E}" srcOrd="1" destOrd="0" presId="urn:microsoft.com/office/officeart/2005/8/layout/process5"/>
    <dgm:cxn modelId="{BA2802D9-8533-0C44-94AD-436B8E409EB2}" type="presParOf" srcId="{2E4DDA71-63BB-094D-AC2D-4AB8D484B16E}" destId="{8E6A274D-A0FE-1D4C-93E4-8B82CE196E3B}" srcOrd="0" destOrd="0" presId="urn:microsoft.com/office/officeart/2005/8/layout/process5"/>
    <dgm:cxn modelId="{5E5C8CBF-3D1E-7943-BDC1-6531DDF77411}" type="presParOf" srcId="{3FFA31E3-DC05-3C47-B60E-8E2B7C077C03}" destId="{1C485498-7FB6-E049-B09F-F628CDE14F70}" srcOrd="2" destOrd="0" presId="urn:microsoft.com/office/officeart/2005/8/layout/process5"/>
    <dgm:cxn modelId="{217E1C6C-3085-724E-BC9E-8EF660AC991D}" type="presParOf" srcId="{3FFA31E3-DC05-3C47-B60E-8E2B7C077C03}" destId="{7F931FB3-A9BA-174F-9128-E3CB763512CF}" srcOrd="3" destOrd="0" presId="urn:microsoft.com/office/officeart/2005/8/layout/process5"/>
    <dgm:cxn modelId="{A45C3F30-0DF7-AC49-8DB7-3C9AE522D2B3}" type="presParOf" srcId="{7F931FB3-A9BA-174F-9128-E3CB763512CF}" destId="{D950472B-4AF5-914A-83A6-61A893741A8F}" srcOrd="0" destOrd="0" presId="urn:microsoft.com/office/officeart/2005/8/layout/process5"/>
    <dgm:cxn modelId="{134C4E10-52F0-E842-A2F6-8E94D2A0BDE4}" type="presParOf" srcId="{3FFA31E3-DC05-3C47-B60E-8E2B7C077C03}" destId="{B525638F-6600-2B44-8009-0472B2361A11}" srcOrd="4" destOrd="0" presId="urn:microsoft.com/office/officeart/2005/8/layout/process5"/>
    <dgm:cxn modelId="{57950550-659A-4943-8E0E-56FD279C7377}" type="presParOf" srcId="{3FFA31E3-DC05-3C47-B60E-8E2B7C077C03}" destId="{21984D2B-C062-F042-A872-A2D9A22C4D0C}" srcOrd="5" destOrd="0" presId="urn:microsoft.com/office/officeart/2005/8/layout/process5"/>
    <dgm:cxn modelId="{F2285B96-EABD-624D-89EE-3B20F209B82A}" type="presParOf" srcId="{21984D2B-C062-F042-A872-A2D9A22C4D0C}" destId="{295D751B-A105-EE42-9529-A46FA718FD65}" srcOrd="0" destOrd="0" presId="urn:microsoft.com/office/officeart/2005/8/layout/process5"/>
    <dgm:cxn modelId="{83C51B0F-5E13-8647-9202-A55C45DE4294}" type="presParOf" srcId="{3FFA31E3-DC05-3C47-B60E-8E2B7C077C03}" destId="{607ED82F-0153-9648-85A9-FD2598ED9CD4}" srcOrd="6" destOrd="0" presId="urn:microsoft.com/office/officeart/2005/8/layout/process5"/>
    <dgm:cxn modelId="{1707E657-12F2-E346-AD17-1EF4F4736BBC}" type="presParOf" srcId="{3FFA31E3-DC05-3C47-B60E-8E2B7C077C03}" destId="{36F3A529-E509-4D46-8931-0B81FC1641D8}" srcOrd="7" destOrd="0" presId="urn:microsoft.com/office/officeart/2005/8/layout/process5"/>
    <dgm:cxn modelId="{7FFA2441-2975-3D4E-8025-47575AC1A07D}" type="presParOf" srcId="{36F3A529-E509-4D46-8931-0B81FC1641D8}" destId="{0F63130F-B27E-3241-99EB-836E0E0D4300}" srcOrd="0" destOrd="0" presId="urn:microsoft.com/office/officeart/2005/8/layout/process5"/>
    <dgm:cxn modelId="{11785EA3-7284-F946-BFC5-987F3F6CF4DD}" type="presParOf" srcId="{3FFA31E3-DC05-3C47-B60E-8E2B7C077C03}" destId="{9CDCDBFC-89AE-7742-BA04-469CA2CB8838}" srcOrd="8" destOrd="0" presId="urn:microsoft.com/office/officeart/2005/8/layout/process5"/>
    <dgm:cxn modelId="{65B35BF6-6C5B-6546-9915-E9E5C2017598}" type="presParOf" srcId="{3FFA31E3-DC05-3C47-B60E-8E2B7C077C03}" destId="{20955F39-7A33-6145-AED8-600523AC68A6}" srcOrd="9" destOrd="0" presId="urn:microsoft.com/office/officeart/2005/8/layout/process5"/>
    <dgm:cxn modelId="{2C93646A-6D46-AA4F-9A45-7FD76B0FD8BD}" type="presParOf" srcId="{20955F39-7A33-6145-AED8-600523AC68A6}" destId="{6E7E466E-B2C1-0E48-B811-BF510FAE457A}" srcOrd="0" destOrd="0" presId="urn:microsoft.com/office/officeart/2005/8/layout/process5"/>
    <dgm:cxn modelId="{3654050F-C20C-074E-9AE5-18D890BAFB49}" type="presParOf" srcId="{3FFA31E3-DC05-3C47-B60E-8E2B7C077C03}" destId="{6FA43795-8FB5-1D4D-8051-02A937C5DB7C}" srcOrd="10" destOrd="0" presId="urn:microsoft.com/office/officeart/2005/8/layout/process5"/>
    <dgm:cxn modelId="{6B9282D3-5302-154F-AFE8-335C0F6B9CBE}" type="presParOf" srcId="{3FFA31E3-DC05-3C47-B60E-8E2B7C077C03}" destId="{F401399D-B947-3642-BA1A-919842D84B49}" srcOrd="11" destOrd="0" presId="urn:microsoft.com/office/officeart/2005/8/layout/process5"/>
    <dgm:cxn modelId="{6DDC4721-A678-0947-BE8A-156F4133FE63}" type="presParOf" srcId="{F401399D-B947-3642-BA1A-919842D84B49}" destId="{F6A40BF3-00AF-F14A-A22D-5C8B56F50956}" srcOrd="0" destOrd="0" presId="urn:microsoft.com/office/officeart/2005/8/layout/process5"/>
    <dgm:cxn modelId="{21DD7DF1-0F70-2B4A-9E20-CCFEFC4B9776}" type="presParOf" srcId="{3FFA31E3-DC05-3C47-B60E-8E2B7C077C03}" destId="{9DE3DB86-0285-A849-8161-3C96DE0C7608}" srcOrd="12" destOrd="0" presId="urn:microsoft.com/office/officeart/2005/8/layout/process5"/>
    <dgm:cxn modelId="{6725ADD2-0642-2B42-86BB-0AF0344FA0F7}" type="presParOf" srcId="{3FFA31E3-DC05-3C47-B60E-8E2B7C077C03}" destId="{34394282-55BC-F141-A3B0-616E337B99D1}" srcOrd="13" destOrd="0" presId="urn:microsoft.com/office/officeart/2005/8/layout/process5"/>
    <dgm:cxn modelId="{6609C231-DE23-964A-812A-F2C1831C09A5}" type="presParOf" srcId="{34394282-55BC-F141-A3B0-616E337B99D1}" destId="{7A2A5041-3D2C-4946-BF65-51F27CA7D3DF}" srcOrd="0" destOrd="0" presId="urn:microsoft.com/office/officeart/2005/8/layout/process5"/>
    <dgm:cxn modelId="{6EED7FDB-07A9-C449-AB4B-5D9815D4F41B}" type="presParOf" srcId="{3FFA31E3-DC05-3C47-B60E-8E2B7C077C03}" destId="{1F39E993-1E94-6341-B201-439C32FEBF5B}" srcOrd="14" destOrd="0" presId="urn:microsoft.com/office/officeart/2005/8/layout/process5"/>
    <dgm:cxn modelId="{13E432BB-8E5E-6E4E-BC36-54B3BAB69ADD}" type="presParOf" srcId="{3FFA31E3-DC05-3C47-B60E-8E2B7C077C03}" destId="{5821B350-EAB0-5340-9451-ECC501B044DA}" srcOrd="15" destOrd="0" presId="urn:microsoft.com/office/officeart/2005/8/layout/process5"/>
    <dgm:cxn modelId="{46CE1243-FF98-214F-B59A-1FFFD627E3C3}" type="presParOf" srcId="{5821B350-EAB0-5340-9451-ECC501B044DA}" destId="{796EEB16-3280-7649-B562-F014A0541C43}" srcOrd="0" destOrd="0" presId="urn:microsoft.com/office/officeart/2005/8/layout/process5"/>
    <dgm:cxn modelId="{72EDD356-B697-FC45-8CC8-623A636EC390}" type="presParOf" srcId="{3FFA31E3-DC05-3C47-B60E-8E2B7C077C03}" destId="{9769ECA5-076F-E244-B85C-494555CCB762}" srcOrd="16" destOrd="0" presId="urn:microsoft.com/office/officeart/2005/8/layout/process5"/>
    <dgm:cxn modelId="{942275BF-730F-F84D-B575-53B085605F9A}" type="presParOf" srcId="{3FFA31E3-DC05-3C47-B60E-8E2B7C077C03}" destId="{C2FC7C2F-6EEA-F445-BDC2-C4F5C2573CB6}" srcOrd="17" destOrd="0" presId="urn:microsoft.com/office/officeart/2005/8/layout/process5"/>
    <dgm:cxn modelId="{AEC7FE90-7F88-334D-B1D1-7FB24BDD44CA}" type="presParOf" srcId="{C2FC7C2F-6EEA-F445-BDC2-C4F5C2573CB6}" destId="{BD164B51-9CE3-D040-9951-0CB220B49EB9}" srcOrd="0" destOrd="0" presId="urn:microsoft.com/office/officeart/2005/8/layout/process5"/>
    <dgm:cxn modelId="{AF48D47B-48F2-6946-BB69-74C5A07F8B16}" type="presParOf" srcId="{3FFA31E3-DC05-3C47-B60E-8E2B7C077C03}" destId="{E982B981-8AA8-AD42-8D2B-6F18F70DAAB2}" srcOrd="18" destOrd="0" presId="urn:microsoft.com/office/officeart/2005/8/layout/process5"/>
    <dgm:cxn modelId="{69342F3B-8C02-1A40-A13E-425FBCA5237C}" type="presParOf" srcId="{3FFA31E3-DC05-3C47-B60E-8E2B7C077C03}" destId="{292071F7-B9B4-064A-A0FC-C8F6FFC03581}" srcOrd="19" destOrd="0" presId="urn:microsoft.com/office/officeart/2005/8/layout/process5"/>
    <dgm:cxn modelId="{B8E2F490-9DA9-0F41-A9AC-3463D351C15D}" type="presParOf" srcId="{292071F7-B9B4-064A-A0FC-C8F6FFC03581}" destId="{FF8A9451-803A-BF43-B898-EA10C246EACC}" srcOrd="0" destOrd="0" presId="urn:microsoft.com/office/officeart/2005/8/layout/process5"/>
    <dgm:cxn modelId="{A686AF25-D70F-A642-BBE6-B23F374A15F6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DDA71-63BB-094D-AC2D-4AB8D484B16E}" type="pres">
      <dgm:prSet presAssocID="{F07EFE35-C7D6-2F4A-ACE1-852E8BCC27F8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E6A274D-A0FE-1D4C-93E4-8B82CE196E3B}" type="pres">
      <dgm:prSet presAssocID="{F07EFE35-C7D6-2F4A-ACE1-852E8BCC27F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1FB3-A9BA-174F-9128-E3CB763512CF}" type="pres">
      <dgm:prSet presAssocID="{327C20B1-0843-CE4C-8F29-D979A5FC89AD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D950472B-4AF5-914A-83A6-61A893741A8F}" type="pres">
      <dgm:prSet presAssocID="{327C20B1-0843-CE4C-8F29-D979A5FC89AD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84D2B-C062-F042-A872-A2D9A22C4D0C}" type="pres">
      <dgm:prSet presAssocID="{710A75B3-FF32-294D-AAB2-6303F19C0F3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295D751B-A105-EE42-9529-A46FA718FD65}" type="pres">
      <dgm:prSet presAssocID="{710A75B3-FF32-294D-AAB2-6303F19C0F3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3A529-E509-4D46-8931-0B81FC1641D8}" type="pres">
      <dgm:prSet presAssocID="{274E1360-4211-6C46-B995-93610EBD938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0F63130F-B27E-3241-99EB-836E0E0D4300}" type="pres">
      <dgm:prSet presAssocID="{274E1360-4211-6C46-B995-93610EBD938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55F39-7A33-6145-AED8-600523AC68A6}" type="pres">
      <dgm:prSet presAssocID="{1F23692B-FE4B-E74F-8AE3-0C70656CDDEB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6E7E466E-B2C1-0E48-B811-BF510FAE457A}" type="pres">
      <dgm:prSet presAssocID="{1F23692B-FE4B-E74F-8AE3-0C70656CDDEB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6A40BF3-00AF-F14A-A22D-5C8B56F50956}" type="pres">
      <dgm:prSet presAssocID="{D19848FA-C9A2-434B-A708-EF1E865C7B6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7A2A5041-3D2C-4946-BF65-51F27CA7D3DF}" type="pres">
      <dgm:prSet presAssocID="{00849A85-2442-934A-8A25-B759498E4A62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796EEB16-3280-7649-B562-F014A0541C43}" type="pres">
      <dgm:prSet presAssocID="{9792CB14-D5E2-B740-9A71-BA2AEFA83615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769ECA5-076F-E244-B85C-494555CCB762}" type="pres">
      <dgm:prSet presAssocID="{58DA7B2F-0AE0-9149-BDBB-44180705219F}" presName="node" presStyleLbl="node1" presStyleIdx="8" presStyleCnt="11" custLinFactY="51322" custLinFactNeighborX="8338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BD164B51-9CE3-D040-9951-0CB220B49EB9}" type="pres">
      <dgm:prSet presAssocID="{E6251A7D-5B35-2046-BE21-CB6C64B5A0EB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071F7-B9B4-064A-A0FC-C8F6FFC03581}" type="pres">
      <dgm:prSet presAssocID="{9A6A8D4F-D4BF-2D4F-A429-2FCA3DD3F17E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F8A9451-803A-BF43-B898-EA10C246EACC}" type="pres">
      <dgm:prSet presAssocID="{9A6A8D4F-D4BF-2D4F-A429-2FCA3DD3F17E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A98C6-F826-F646-B563-EC46AE3F6D65}" type="presOf" srcId="{E6251A7D-5B35-2046-BE21-CB6C64B5A0EB}" destId="{BD164B51-9CE3-D040-9951-0CB220B49EB9}" srcOrd="1" destOrd="0" presId="urn:microsoft.com/office/officeart/2005/8/layout/process5"/>
    <dgm:cxn modelId="{CA79F0F2-A028-CF4A-964C-4812C794E68F}" type="presOf" srcId="{23428979-A1AD-3049-BC3C-615D3FDD8DEC}" destId="{1F39E993-1E94-6341-B201-439C32FEBF5B}" srcOrd="0" destOrd="0" presId="urn:microsoft.com/office/officeart/2005/8/layout/process5"/>
    <dgm:cxn modelId="{083F5193-3EC6-AF42-8091-9D587209547D}" type="presOf" srcId="{9792CB14-D5E2-B740-9A71-BA2AEFA83615}" destId="{5821B350-EAB0-5340-9451-ECC501B044DA}" srcOrd="0" destOrd="0" presId="urn:microsoft.com/office/officeart/2005/8/layout/process5"/>
    <dgm:cxn modelId="{A9C48A65-B284-9C45-8E61-E06FA0E09308}" type="presOf" srcId="{E6251A7D-5B35-2046-BE21-CB6C64B5A0EB}" destId="{C2FC7C2F-6EEA-F445-BDC2-C4F5C2573CB6}" srcOrd="0" destOrd="0" presId="urn:microsoft.com/office/officeart/2005/8/layout/process5"/>
    <dgm:cxn modelId="{086F941D-7DFB-014E-BA9C-32698370A00E}" type="presOf" srcId="{D19848FA-C9A2-434B-A708-EF1E865C7B6E}" destId="{F6A40BF3-00AF-F14A-A22D-5C8B56F50956}" srcOrd="1" destOrd="0" presId="urn:microsoft.com/office/officeart/2005/8/layout/process5"/>
    <dgm:cxn modelId="{0FEBA622-7B46-CF4F-B015-21F6C983CF82}" type="presOf" srcId="{274E1360-4211-6C46-B995-93610EBD938A}" destId="{0F63130F-B27E-3241-99EB-836E0E0D4300}" srcOrd="1" destOrd="0" presId="urn:microsoft.com/office/officeart/2005/8/layout/process5"/>
    <dgm:cxn modelId="{5CB4BD0B-8FBF-5D44-8A88-CF40AB2A36C9}" type="presOf" srcId="{9A6A8D4F-D4BF-2D4F-A429-2FCA3DD3F17E}" destId="{292071F7-B9B4-064A-A0FC-C8F6FFC03581}" srcOrd="0" destOrd="0" presId="urn:microsoft.com/office/officeart/2005/8/layout/process5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0322926B-4546-474C-8C07-926B2879D556}" type="presOf" srcId="{E7189776-D4D0-BF49-9A00-A7E6F0765C7D}" destId="{251F8A16-DD93-AC4A-8583-1113BC17AE79}" srcOrd="0" destOrd="0" presId="urn:microsoft.com/office/officeart/2005/8/layout/process5"/>
    <dgm:cxn modelId="{119A9917-19CC-084B-86CF-24383871E626}" type="presOf" srcId="{F07EFE35-C7D6-2F4A-ACE1-852E8BCC27F8}" destId="{8E6A274D-A0FE-1D4C-93E4-8B82CE196E3B}" srcOrd="1" destOrd="0" presId="urn:microsoft.com/office/officeart/2005/8/layout/process5"/>
    <dgm:cxn modelId="{0FDCA5FC-49C2-E54D-BEB9-61690CD0BF4B}" type="presOf" srcId="{D19848FA-C9A2-434B-A708-EF1E865C7B6E}" destId="{F401399D-B947-3642-BA1A-919842D84B49}" srcOrd="0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94982DE8-31E0-0C45-A4CD-E187DF8C037A}" type="presOf" srcId="{327C20B1-0843-CE4C-8F29-D979A5FC89AD}" destId="{D950472B-4AF5-914A-83A6-61A893741A8F}" srcOrd="1" destOrd="0" presId="urn:microsoft.com/office/officeart/2005/8/layout/process5"/>
    <dgm:cxn modelId="{D16CA28D-ADCF-F649-821C-DF17185FEEBF}" type="presOf" srcId="{00849A85-2442-934A-8A25-B759498E4A62}" destId="{7A2A5041-3D2C-4946-BF65-51F27CA7D3DF}" srcOrd="1" destOrd="0" presId="urn:microsoft.com/office/officeart/2005/8/layout/process5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9602F5CE-CD2C-D443-95FB-6C7DDCF00023}" type="presOf" srcId="{274E1360-4211-6C46-B995-93610EBD938A}" destId="{36F3A529-E509-4D46-8931-0B81FC1641D8}" srcOrd="0" destOrd="0" presId="urn:microsoft.com/office/officeart/2005/8/layout/process5"/>
    <dgm:cxn modelId="{09C80F85-8718-524B-B489-D6CC909227B6}" type="presOf" srcId="{327C20B1-0843-CE4C-8F29-D979A5FC89AD}" destId="{7F931FB3-A9BA-174F-9128-E3CB763512CF}" srcOrd="0" destOrd="0" presId="urn:microsoft.com/office/officeart/2005/8/layout/process5"/>
    <dgm:cxn modelId="{AEC11228-608E-3740-83A9-62215C2F5FF8}" type="presOf" srcId="{AD22A924-6B6E-9742-BB1E-ED7D164971C2}" destId="{E57F80F9-44F8-DC49-8E95-3BBC0D03F1ED}" srcOrd="0" destOrd="0" presId="urn:microsoft.com/office/officeart/2005/8/layout/process5"/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DCAEECBE-3747-4F4B-92D5-771EBB4F51ED}" type="presOf" srcId="{9792CB14-D5E2-B740-9A71-BA2AEFA83615}" destId="{796EEB16-3280-7649-B562-F014A0541C43}" srcOrd="1" destOrd="0" presId="urn:microsoft.com/office/officeart/2005/8/layout/process5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1E2D2351-6F7B-6447-B8CF-1774336EFD0C}" type="presOf" srcId="{D08C936B-7EA2-5E4D-8C40-D57C0BDF2402}" destId="{1C485498-7FB6-E049-B09F-F628CDE14F70}" srcOrd="0" destOrd="0" presId="urn:microsoft.com/office/officeart/2005/8/layout/process5"/>
    <dgm:cxn modelId="{7DA223CA-2FD7-AB45-9C59-2A0852F7DB8E}" type="presOf" srcId="{0C5C60D5-67E7-1447-9645-12655641CA4D}" destId="{607ED82F-0153-9648-85A9-FD2598ED9CD4}" srcOrd="0" destOrd="0" presId="urn:microsoft.com/office/officeart/2005/8/layout/process5"/>
    <dgm:cxn modelId="{669DD56C-A4C4-3644-B631-2057334DBB08}" type="presOf" srcId="{710A75B3-FF32-294D-AAB2-6303F19C0F38}" destId="{21984D2B-C062-F042-A872-A2D9A22C4D0C}" srcOrd="0" destOrd="0" presId="urn:microsoft.com/office/officeart/2005/8/layout/process5"/>
    <dgm:cxn modelId="{70A3563A-85B5-FE46-9E63-1D5A13EB3AC5}" type="presOf" srcId="{710A75B3-FF32-294D-AAB2-6303F19C0F38}" destId="{295D751B-A105-EE42-9529-A46FA718FD65}" srcOrd="1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B939283F-2A44-FA40-8D16-9AE6238879E8}" type="presOf" srcId="{F07EFE35-C7D6-2F4A-ACE1-852E8BCC27F8}" destId="{2E4DDA71-63BB-094D-AC2D-4AB8D484B16E}" srcOrd="0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64DDE025-422C-B943-A577-49019F18DCBC}" type="presOf" srcId="{E45F3AD5-D2F4-D94E-90B2-7AA9F030172E}" destId="{B525638F-6600-2B44-8009-0472B2361A11}" srcOrd="0" destOrd="0" presId="urn:microsoft.com/office/officeart/2005/8/layout/process5"/>
    <dgm:cxn modelId="{EC8BCE47-A3C4-4046-9F30-40301AE16258}" type="presOf" srcId="{9A6A8D4F-D4BF-2D4F-A429-2FCA3DD3F17E}" destId="{FF8A9451-803A-BF43-B898-EA10C246EACC}" srcOrd="1" destOrd="0" presId="urn:microsoft.com/office/officeart/2005/8/layout/process5"/>
    <dgm:cxn modelId="{3D3B1AC5-8F91-3145-931E-3D1E75F46F7D}" type="presOf" srcId="{1F23692B-FE4B-E74F-8AE3-0C70656CDDEB}" destId="{6E7E466E-B2C1-0E48-B811-BF510FAE457A}" srcOrd="1" destOrd="0" presId="urn:microsoft.com/office/officeart/2005/8/layout/process5"/>
    <dgm:cxn modelId="{5CD71776-665A-7541-8CC0-CD73028EAA18}" type="presOf" srcId="{EC1B55B6-C057-D74C-9041-07E907C76202}" destId="{9DE3DB86-0285-A849-8161-3C96DE0C7608}" srcOrd="0" destOrd="0" presId="urn:microsoft.com/office/officeart/2005/8/layout/process5"/>
    <dgm:cxn modelId="{4326FCA2-94F7-5F44-8BF0-752A7BE18A90}" type="presOf" srcId="{00849A85-2442-934A-8A25-B759498E4A62}" destId="{34394282-55BC-F141-A3B0-616E337B99D1}" srcOrd="0" destOrd="0" presId="urn:microsoft.com/office/officeart/2005/8/layout/process5"/>
    <dgm:cxn modelId="{972B118A-C700-C345-A504-FE93A90783DC}" type="presOf" srcId="{1F23692B-FE4B-E74F-8AE3-0C70656CDDEB}" destId="{20955F39-7A33-6145-AED8-600523AC68A6}" srcOrd="0" destOrd="0" presId="urn:microsoft.com/office/officeart/2005/8/layout/process5"/>
    <dgm:cxn modelId="{A2A2C361-BDB4-1C40-9AA6-DC3A6F13C0ED}" type="presOf" srcId="{3BC6C5D5-F487-8045-BDA7-A5C5A96E9BDB}" destId="{3FFA31E3-DC05-3C47-B60E-8E2B7C077C03}" srcOrd="0" destOrd="0" presId="urn:microsoft.com/office/officeart/2005/8/layout/process5"/>
    <dgm:cxn modelId="{251E326D-0EAA-624D-9AC5-12F7F3003223}" type="presOf" srcId="{F711D389-95A5-144D-A8A1-4ABDD989C0D7}" destId="{9CDCDBFC-89AE-7742-BA04-469CA2CB8838}" srcOrd="0" destOrd="0" presId="urn:microsoft.com/office/officeart/2005/8/layout/process5"/>
    <dgm:cxn modelId="{BD179D53-8489-FA44-9CE0-A296134EB135}" type="presOf" srcId="{58DA7B2F-0AE0-9149-BDBB-44180705219F}" destId="{9769ECA5-076F-E244-B85C-494555CCB762}" srcOrd="0" destOrd="0" presId="urn:microsoft.com/office/officeart/2005/8/layout/process5"/>
    <dgm:cxn modelId="{746A837A-3A13-914A-AEC8-80DE4E25E033}" type="presOf" srcId="{5E976085-F386-1A47-8335-5EBCA50C089B}" destId="{E982B981-8AA8-AD42-8D2B-6F18F70DAAB2}" srcOrd="0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9B350909-2702-FA4D-978C-0389B02A1356}" type="presOf" srcId="{05414E78-B7A0-BE4D-9B45-C65E0397D141}" destId="{6FA43795-8FB5-1D4D-8051-02A937C5DB7C}" srcOrd="0" destOrd="0" presId="urn:microsoft.com/office/officeart/2005/8/layout/process5"/>
    <dgm:cxn modelId="{324F2A0E-EE20-064F-A575-5FA18FFC5700}" type="presParOf" srcId="{3FFA31E3-DC05-3C47-B60E-8E2B7C077C03}" destId="{E57F80F9-44F8-DC49-8E95-3BBC0D03F1ED}" srcOrd="0" destOrd="0" presId="urn:microsoft.com/office/officeart/2005/8/layout/process5"/>
    <dgm:cxn modelId="{D990B8F7-4545-D741-9344-587CAE9DDA4E}" type="presParOf" srcId="{3FFA31E3-DC05-3C47-B60E-8E2B7C077C03}" destId="{2E4DDA71-63BB-094D-AC2D-4AB8D484B16E}" srcOrd="1" destOrd="0" presId="urn:microsoft.com/office/officeart/2005/8/layout/process5"/>
    <dgm:cxn modelId="{29C8AD72-FD8C-A546-9A77-07DAC4B6E6FE}" type="presParOf" srcId="{2E4DDA71-63BB-094D-AC2D-4AB8D484B16E}" destId="{8E6A274D-A0FE-1D4C-93E4-8B82CE196E3B}" srcOrd="0" destOrd="0" presId="urn:microsoft.com/office/officeart/2005/8/layout/process5"/>
    <dgm:cxn modelId="{6EE0AEAE-6DA9-6547-93CB-36C4AA9D911C}" type="presParOf" srcId="{3FFA31E3-DC05-3C47-B60E-8E2B7C077C03}" destId="{1C485498-7FB6-E049-B09F-F628CDE14F70}" srcOrd="2" destOrd="0" presId="urn:microsoft.com/office/officeart/2005/8/layout/process5"/>
    <dgm:cxn modelId="{B0F6958E-6621-524F-B53B-79402AF0ECB7}" type="presParOf" srcId="{3FFA31E3-DC05-3C47-B60E-8E2B7C077C03}" destId="{7F931FB3-A9BA-174F-9128-E3CB763512CF}" srcOrd="3" destOrd="0" presId="urn:microsoft.com/office/officeart/2005/8/layout/process5"/>
    <dgm:cxn modelId="{8817F20C-F79F-1845-A361-0CEADF238BCB}" type="presParOf" srcId="{7F931FB3-A9BA-174F-9128-E3CB763512CF}" destId="{D950472B-4AF5-914A-83A6-61A893741A8F}" srcOrd="0" destOrd="0" presId="urn:microsoft.com/office/officeart/2005/8/layout/process5"/>
    <dgm:cxn modelId="{D7444197-7554-BD49-AC55-028A85A80DDE}" type="presParOf" srcId="{3FFA31E3-DC05-3C47-B60E-8E2B7C077C03}" destId="{B525638F-6600-2B44-8009-0472B2361A11}" srcOrd="4" destOrd="0" presId="urn:microsoft.com/office/officeart/2005/8/layout/process5"/>
    <dgm:cxn modelId="{718D87D1-B13D-D44D-ADFA-C617512BAA25}" type="presParOf" srcId="{3FFA31E3-DC05-3C47-B60E-8E2B7C077C03}" destId="{21984D2B-C062-F042-A872-A2D9A22C4D0C}" srcOrd="5" destOrd="0" presId="urn:microsoft.com/office/officeart/2005/8/layout/process5"/>
    <dgm:cxn modelId="{0231284E-DE77-6746-8168-9B87ACBEB985}" type="presParOf" srcId="{21984D2B-C062-F042-A872-A2D9A22C4D0C}" destId="{295D751B-A105-EE42-9529-A46FA718FD65}" srcOrd="0" destOrd="0" presId="urn:microsoft.com/office/officeart/2005/8/layout/process5"/>
    <dgm:cxn modelId="{EF977FAF-D275-BB42-87C1-BDA95F0B2F2B}" type="presParOf" srcId="{3FFA31E3-DC05-3C47-B60E-8E2B7C077C03}" destId="{607ED82F-0153-9648-85A9-FD2598ED9CD4}" srcOrd="6" destOrd="0" presId="urn:microsoft.com/office/officeart/2005/8/layout/process5"/>
    <dgm:cxn modelId="{893214A3-634E-0846-A56C-ACA8518BC211}" type="presParOf" srcId="{3FFA31E3-DC05-3C47-B60E-8E2B7C077C03}" destId="{36F3A529-E509-4D46-8931-0B81FC1641D8}" srcOrd="7" destOrd="0" presId="urn:microsoft.com/office/officeart/2005/8/layout/process5"/>
    <dgm:cxn modelId="{4C5E0E8D-A630-064A-AF4B-8970D437CF7C}" type="presParOf" srcId="{36F3A529-E509-4D46-8931-0B81FC1641D8}" destId="{0F63130F-B27E-3241-99EB-836E0E0D4300}" srcOrd="0" destOrd="0" presId="urn:microsoft.com/office/officeart/2005/8/layout/process5"/>
    <dgm:cxn modelId="{85D684CC-38AC-1F4E-944E-0FF9A4E2E6BA}" type="presParOf" srcId="{3FFA31E3-DC05-3C47-B60E-8E2B7C077C03}" destId="{9CDCDBFC-89AE-7742-BA04-469CA2CB8838}" srcOrd="8" destOrd="0" presId="urn:microsoft.com/office/officeart/2005/8/layout/process5"/>
    <dgm:cxn modelId="{9BE4E0E2-99FB-1847-980B-E741A470BA5F}" type="presParOf" srcId="{3FFA31E3-DC05-3C47-B60E-8E2B7C077C03}" destId="{20955F39-7A33-6145-AED8-600523AC68A6}" srcOrd="9" destOrd="0" presId="urn:microsoft.com/office/officeart/2005/8/layout/process5"/>
    <dgm:cxn modelId="{D9D36DF1-DECD-C647-B5D1-B4DA96E6445F}" type="presParOf" srcId="{20955F39-7A33-6145-AED8-600523AC68A6}" destId="{6E7E466E-B2C1-0E48-B811-BF510FAE457A}" srcOrd="0" destOrd="0" presId="urn:microsoft.com/office/officeart/2005/8/layout/process5"/>
    <dgm:cxn modelId="{C068FFC5-8339-9B44-BACB-F8253FC565E3}" type="presParOf" srcId="{3FFA31E3-DC05-3C47-B60E-8E2B7C077C03}" destId="{6FA43795-8FB5-1D4D-8051-02A937C5DB7C}" srcOrd="10" destOrd="0" presId="urn:microsoft.com/office/officeart/2005/8/layout/process5"/>
    <dgm:cxn modelId="{E91AB254-96DE-5848-A684-F3DC7C9B394D}" type="presParOf" srcId="{3FFA31E3-DC05-3C47-B60E-8E2B7C077C03}" destId="{F401399D-B947-3642-BA1A-919842D84B49}" srcOrd="11" destOrd="0" presId="urn:microsoft.com/office/officeart/2005/8/layout/process5"/>
    <dgm:cxn modelId="{F4C8667B-AE7D-1F41-80BC-841F5FD076A2}" type="presParOf" srcId="{F401399D-B947-3642-BA1A-919842D84B49}" destId="{F6A40BF3-00AF-F14A-A22D-5C8B56F50956}" srcOrd="0" destOrd="0" presId="urn:microsoft.com/office/officeart/2005/8/layout/process5"/>
    <dgm:cxn modelId="{EE320D1B-CEF7-6048-B512-1BB9355F156A}" type="presParOf" srcId="{3FFA31E3-DC05-3C47-B60E-8E2B7C077C03}" destId="{9DE3DB86-0285-A849-8161-3C96DE0C7608}" srcOrd="12" destOrd="0" presId="urn:microsoft.com/office/officeart/2005/8/layout/process5"/>
    <dgm:cxn modelId="{CA756E35-423C-8847-97C2-BABD8941A609}" type="presParOf" srcId="{3FFA31E3-DC05-3C47-B60E-8E2B7C077C03}" destId="{34394282-55BC-F141-A3B0-616E337B99D1}" srcOrd="13" destOrd="0" presId="urn:microsoft.com/office/officeart/2005/8/layout/process5"/>
    <dgm:cxn modelId="{808983BC-F13C-484A-9E6E-1DC3C83B1FD9}" type="presParOf" srcId="{34394282-55BC-F141-A3B0-616E337B99D1}" destId="{7A2A5041-3D2C-4946-BF65-51F27CA7D3DF}" srcOrd="0" destOrd="0" presId="urn:microsoft.com/office/officeart/2005/8/layout/process5"/>
    <dgm:cxn modelId="{D95E5606-B634-0041-8F6B-D0E1357D5AC3}" type="presParOf" srcId="{3FFA31E3-DC05-3C47-B60E-8E2B7C077C03}" destId="{1F39E993-1E94-6341-B201-439C32FEBF5B}" srcOrd="14" destOrd="0" presId="urn:microsoft.com/office/officeart/2005/8/layout/process5"/>
    <dgm:cxn modelId="{7110F4F3-0911-7749-AECA-BEE2BB28B74E}" type="presParOf" srcId="{3FFA31E3-DC05-3C47-B60E-8E2B7C077C03}" destId="{5821B350-EAB0-5340-9451-ECC501B044DA}" srcOrd="15" destOrd="0" presId="urn:microsoft.com/office/officeart/2005/8/layout/process5"/>
    <dgm:cxn modelId="{142AF8E6-9F81-BF49-97BE-30A004853F48}" type="presParOf" srcId="{5821B350-EAB0-5340-9451-ECC501B044DA}" destId="{796EEB16-3280-7649-B562-F014A0541C43}" srcOrd="0" destOrd="0" presId="urn:microsoft.com/office/officeart/2005/8/layout/process5"/>
    <dgm:cxn modelId="{DBFC1E29-CC24-6044-B13B-307BECC34733}" type="presParOf" srcId="{3FFA31E3-DC05-3C47-B60E-8E2B7C077C03}" destId="{9769ECA5-076F-E244-B85C-494555CCB762}" srcOrd="16" destOrd="0" presId="urn:microsoft.com/office/officeart/2005/8/layout/process5"/>
    <dgm:cxn modelId="{952B098B-B2BF-1040-9E5D-F1D6682D87F4}" type="presParOf" srcId="{3FFA31E3-DC05-3C47-B60E-8E2B7C077C03}" destId="{C2FC7C2F-6EEA-F445-BDC2-C4F5C2573CB6}" srcOrd="17" destOrd="0" presId="urn:microsoft.com/office/officeart/2005/8/layout/process5"/>
    <dgm:cxn modelId="{6BFEC678-013E-2B48-BA66-FC6F04527176}" type="presParOf" srcId="{C2FC7C2F-6EEA-F445-BDC2-C4F5C2573CB6}" destId="{BD164B51-9CE3-D040-9951-0CB220B49EB9}" srcOrd="0" destOrd="0" presId="urn:microsoft.com/office/officeart/2005/8/layout/process5"/>
    <dgm:cxn modelId="{D84D7EF3-3293-844D-97A2-44D45A6A79AE}" type="presParOf" srcId="{3FFA31E3-DC05-3C47-B60E-8E2B7C077C03}" destId="{E982B981-8AA8-AD42-8D2B-6F18F70DAAB2}" srcOrd="18" destOrd="0" presId="urn:microsoft.com/office/officeart/2005/8/layout/process5"/>
    <dgm:cxn modelId="{D9AE178D-B9D8-3F42-BD95-5ACD40C3BB83}" type="presParOf" srcId="{3FFA31E3-DC05-3C47-B60E-8E2B7C077C03}" destId="{292071F7-B9B4-064A-A0FC-C8F6FFC03581}" srcOrd="19" destOrd="0" presId="urn:microsoft.com/office/officeart/2005/8/layout/process5"/>
    <dgm:cxn modelId="{624965F3-599D-B941-919C-CEF2D7AA8CE7}" type="presParOf" srcId="{292071F7-B9B4-064A-A0FC-C8F6FFC03581}" destId="{FF8A9451-803A-BF43-B898-EA10C246EACC}" srcOrd="0" destOrd="0" presId="urn:microsoft.com/office/officeart/2005/8/layout/process5"/>
    <dgm:cxn modelId="{C97208D9-A8FF-9D47-9D93-268B286E3122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6C5D5-F487-8045-BDA7-A5C5A96E9BDB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</dgm:pt>
    <dgm:pt modelId="{AD22A924-6B6E-9742-BB1E-ED7D164971C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raw reads</a:t>
          </a:r>
          <a:endParaRPr lang="en-US" dirty="0"/>
        </a:p>
      </dgm:t>
    </dgm:pt>
    <dgm:pt modelId="{0D3E19D8-E369-1648-84D3-D98100398B84}" type="parTrans" cxnId="{283DDB57-5D14-3245-9298-1881F9C24CE4}">
      <dgm:prSet/>
      <dgm:spPr/>
      <dgm:t>
        <a:bodyPr/>
        <a:lstStyle/>
        <a:p>
          <a:endParaRPr lang="en-US"/>
        </a:p>
      </dgm:t>
    </dgm:pt>
    <dgm:pt modelId="{F07EFE35-C7D6-2F4A-ACE1-852E8BCC27F8}" type="sibTrans" cxnId="{283DDB57-5D14-3245-9298-1881F9C24CE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45F3AD5-D2F4-D94E-90B2-7AA9F030172E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learn error rate</a:t>
          </a:r>
          <a:endParaRPr lang="en-US" dirty="0"/>
        </a:p>
      </dgm:t>
    </dgm:pt>
    <dgm:pt modelId="{8ED71A73-6E8B-7D4A-9396-F7D93C034F66}" type="parTrans" cxnId="{5BFC17CD-E25B-0241-9666-BA9457D107FA}">
      <dgm:prSet/>
      <dgm:spPr/>
      <dgm:t>
        <a:bodyPr/>
        <a:lstStyle/>
        <a:p>
          <a:endParaRPr lang="en-US"/>
        </a:p>
      </dgm:t>
    </dgm:pt>
    <dgm:pt modelId="{710A75B3-FF32-294D-AAB2-6303F19C0F38}" type="sibTrans" cxnId="{5BFC17CD-E25B-0241-9666-BA9457D107F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5C60D5-67E7-1447-9645-12655641CA4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dereplicate</a:t>
          </a:r>
          <a:r>
            <a:rPr lang="en-US" dirty="0" smtClean="0"/>
            <a:t> files</a:t>
          </a:r>
          <a:endParaRPr lang="en-US" dirty="0"/>
        </a:p>
      </dgm:t>
    </dgm:pt>
    <dgm:pt modelId="{0910A748-7B2C-F342-BD15-483C6C3BB3EA}" type="parTrans" cxnId="{88460CFE-BC27-7E4B-BF0A-B1FEE68CA3AA}">
      <dgm:prSet/>
      <dgm:spPr/>
      <dgm:t>
        <a:bodyPr/>
        <a:lstStyle/>
        <a:p>
          <a:endParaRPr lang="en-US"/>
        </a:p>
      </dgm:t>
    </dgm:pt>
    <dgm:pt modelId="{274E1360-4211-6C46-B995-93610EBD938A}" type="sibTrans" cxnId="{88460CFE-BC27-7E4B-BF0A-B1FEE68CA3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08C936B-7EA2-5E4D-8C40-D57C0BDF24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filter and trim</a:t>
          </a:r>
          <a:endParaRPr lang="en-US" dirty="0"/>
        </a:p>
      </dgm:t>
    </dgm:pt>
    <dgm:pt modelId="{53887434-3C85-2348-9829-7BCCC0252D9A}" type="parTrans" cxnId="{50ADE0DD-C7C9-B945-BA68-9E6EBA248104}">
      <dgm:prSet/>
      <dgm:spPr/>
      <dgm:t>
        <a:bodyPr/>
        <a:lstStyle/>
        <a:p>
          <a:endParaRPr lang="en-US"/>
        </a:p>
      </dgm:t>
    </dgm:pt>
    <dgm:pt modelId="{327C20B1-0843-CE4C-8F29-D979A5FC89AD}" type="sibTrans" cxnId="{50ADE0DD-C7C9-B945-BA68-9E6EBA2481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711D389-95A5-144D-A8A1-4ABDD989C0D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sample inference</a:t>
          </a:r>
          <a:endParaRPr lang="en-US" dirty="0"/>
        </a:p>
      </dgm:t>
    </dgm:pt>
    <dgm:pt modelId="{12F5A045-1ED7-D14B-9FCA-477AA7EFC476}" type="parTrans" cxnId="{0640BE4E-0CD6-894E-8019-7D7EB20AB680}">
      <dgm:prSet/>
      <dgm:spPr/>
      <dgm:t>
        <a:bodyPr/>
        <a:lstStyle/>
        <a:p>
          <a:endParaRPr lang="en-US"/>
        </a:p>
      </dgm:t>
    </dgm:pt>
    <dgm:pt modelId="{1F23692B-FE4B-E74F-8AE3-0C70656CDDEB}" type="sibTrans" cxnId="{0640BE4E-0CD6-894E-8019-7D7EB20AB68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5414E78-B7A0-BE4D-9B45-C65E0397D14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merge reads</a:t>
          </a:r>
          <a:endParaRPr lang="en-US" dirty="0"/>
        </a:p>
      </dgm:t>
    </dgm:pt>
    <dgm:pt modelId="{2EDE19E9-67AF-2A4A-8C43-9F1F31D3DC30}" type="parTrans" cxnId="{5C7C8847-301E-B84F-9C6E-D6E5E2403A88}">
      <dgm:prSet/>
      <dgm:spPr/>
      <dgm:t>
        <a:bodyPr/>
        <a:lstStyle/>
        <a:p>
          <a:endParaRPr lang="en-US"/>
        </a:p>
      </dgm:t>
    </dgm:pt>
    <dgm:pt modelId="{D19848FA-C9A2-434B-A708-EF1E865C7B6E}" type="sibTrans" cxnId="{5C7C8847-301E-B84F-9C6E-D6E5E2403A8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C1B55B6-C057-D74C-9041-07E907C7620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construct sequence table</a:t>
          </a:r>
          <a:endParaRPr lang="en-US" dirty="0"/>
        </a:p>
      </dgm:t>
    </dgm:pt>
    <dgm:pt modelId="{0B8FB2D8-441E-B54B-8821-B2EEE99FBB8B}" type="parTrans" cxnId="{652C86E1-E770-2642-8B12-331D80102D28}">
      <dgm:prSet/>
      <dgm:spPr/>
      <dgm:t>
        <a:bodyPr/>
        <a:lstStyle/>
        <a:p>
          <a:endParaRPr lang="en-US"/>
        </a:p>
      </dgm:t>
    </dgm:pt>
    <dgm:pt modelId="{00849A85-2442-934A-8A25-B759498E4A62}" type="sibTrans" cxnId="{652C86E1-E770-2642-8B12-331D80102D28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3428979-A1AD-3049-BC3C-615D3FDD8DEC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remove chimeras</a:t>
          </a:r>
          <a:endParaRPr lang="en-US" dirty="0"/>
        </a:p>
      </dgm:t>
    </dgm:pt>
    <dgm:pt modelId="{E73FC1F0-486D-3646-96D8-F1FA866EC9E7}" type="parTrans" cxnId="{60BC6A2C-A5F5-B042-996F-F90BA86C51EB}">
      <dgm:prSet/>
      <dgm:spPr/>
      <dgm:t>
        <a:bodyPr/>
        <a:lstStyle/>
        <a:p>
          <a:endParaRPr lang="en-US"/>
        </a:p>
      </dgm:t>
    </dgm:pt>
    <dgm:pt modelId="{9792CB14-D5E2-B740-9A71-BA2AEFA83615}" type="sibTrans" cxnId="{60BC6A2C-A5F5-B042-996F-F90BA86C51EB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8DA7B2F-0AE0-9149-BDBB-44180705219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track reads</a:t>
          </a:r>
          <a:endParaRPr lang="en-US" dirty="0"/>
        </a:p>
      </dgm:t>
    </dgm:pt>
    <dgm:pt modelId="{BC853DE1-8341-294B-BCEF-BB7ED1A6AE79}" type="parTrans" cxnId="{F4158DE0-DCFE-CD45-97AE-1BA4468449AD}">
      <dgm:prSet/>
      <dgm:spPr/>
      <dgm:t>
        <a:bodyPr/>
        <a:lstStyle/>
        <a:p>
          <a:endParaRPr lang="en-US"/>
        </a:p>
      </dgm:t>
    </dgm:pt>
    <dgm:pt modelId="{E6251A7D-5B35-2046-BE21-CB6C64B5A0EB}" type="sibTrans" cxnId="{F4158DE0-DCFE-CD45-97AE-1BA4468449A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E976085-F386-1A47-8335-5EBCA50C089B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assign taxonomy</a:t>
          </a:r>
          <a:endParaRPr lang="en-US" dirty="0"/>
        </a:p>
      </dgm:t>
    </dgm:pt>
    <dgm:pt modelId="{2912CFCA-7050-704A-B577-35BDD2FE8EC7}" type="parTrans" cxnId="{1E8BF264-957D-0847-BDE7-0C4F3AF25FA1}">
      <dgm:prSet/>
      <dgm:spPr/>
      <dgm:t>
        <a:bodyPr/>
        <a:lstStyle/>
        <a:p>
          <a:endParaRPr lang="en-US"/>
        </a:p>
      </dgm:t>
    </dgm:pt>
    <dgm:pt modelId="{9A6A8D4F-D4BF-2D4F-A429-2FCA3DD3F17E}" type="sibTrans" cxnId="{1E8BF264-957D-0847-BDE7-0C4F3AF25FA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7189776-D4D0-BF49-9A00-A7E6F0765C7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</a:t>
          </a:r>
          <a:r>
            <a:rPr lang="en-US" dirty="0" err="1" smtClean="0"/>
            <a:t>phyloseq</a:t>
          </a:r>
          <a:r>
            <a:rPr lang="en-US" dirty="0" smtClean="0"/>
            <a:t>!!!</a:t>
          </a:r>
          <a:endParaRPr lang="en-US" dirty="0"/>
        </a:p>
      </dgm:t>
    </dgm:pt>
    <dgm:pt modelId="{F55C5933-753F-1E48-8123-397B3D8E3C28}" type="parTrans" cxnId="{B5C162A5-BFFD-654E-B78A-3CF99E373532}">
      <dgm:prSet/>
      <dgm:spPr/>
      <dgm:t>
        <a:bodyPr/>
        <a:lstStyle/>
        <a:p>
          <a:endParaRPr lang="en-US"/>
        </a:p>
      </dgm:t>
    </dgm:pt>
    <dgm:pt modelId="{0D9C536B-0FE2-F447-A73C-38BA99725235}" type="sibTrans" cxnId="{B5C162A5-BFFD-654E-B78A-3CF99E373532}">
      <dgm:prSet/>
      <dgm:spPr/>
      <dgm:t>
        <a:bodyPr/>
        <a:lstStyle/>
        <a:p>
          <a:endParaRPr lang="en-US"/>
        </a:p>
      </dgm:t>
    </dgm:pt>
    <dgm:pt modelId="{3FFA31E3-DC05-3C47-B60E-8E2B7C077C03}" type="pres">
      <dgm:prSet presAssocID="{3BC6C5D5-F487-8045-BDA7-A5C5A96E9BDB}" presName="diagram" presStyleCnt="0">
        <dgm:presLayoutVars>
          <dgm:dir/>
          <dgm:resizeHandles val="exact"/>
        </dgm:presLayoutVars>
      </dgm:prSet>
      <dgm:spPr/>
    </dgm:pt>
    <dgm:pt modelId="{E57F80F9-44F8-DC49-8E95-3BBC0D03F1ED}" type="pres">
      <dgm:prSet presAssocID="{AD22A924-6B6E-9742-BB1E-ED7D164971C2}" presName="node" presStyleLbl="node1" presStyleIdx="0" presStyleCnt="11" custLinFactX="44528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DDA71-63BB-094D-AC2D-4AB8D484B16E}" type="pres">
      <dgm:prSet presAssocID="{F07EFE35-C7D6-2F4A-ACE1-852E8BCC27F8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E6A274D-A0FE-1D4C-93E4-8B82CE196E3B}" type="pres">
      <dgm:prSet presAssocID="{F07EFE35-C7D6-2F4A-ACE1-852E8BCC27F8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1C485498-7FB6-E049-B09F-F628CDE14F70}" type="pres">
      <dgm:prSet presAssocID="{D08C936B-7EA2-5E4D-8C40-D57C0BDF2402}" presName="node" presStyleLbl="node1" presStyleIdx="1" presStyleCnt="11" custLinFactX="39846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31FB3-A9BA-174F-9128-E3CB763512CF}" type="pres">
      <dgm:prSet presAssocID="{327C20B1-0843-CE4C-8F29-D979A5FC89AD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D950472B-4AF5-914A-83A6-61A893741A8F}" type="pres">
      <dgm:prSet presAssocID="{327C20B1-0843-CE4C-8F29-D979A5FC89AD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525638F-6600-2B44-8009-0472B2361A11}" type="pres">
      <dgm:prSet presAssocID="{E45F3AD5-D2F4-D94E-90B2-7AA9F030172E}" presName="node" presStyleLbl="node1" presStyleIdx="2" presStyleCnt="11" custLinFactX="40822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84D2B-C062-F042-A872-A2D9A22C4D0C}" type="pres">
      <dgm:prSet presAssocID="{710A75B3-FF32-294D-AAB2-6303F19C0F38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295D751B-A105-EE42-9529-A46FA718FD65}" type="pres">
      <dgm:prSet presAssocID="{710A75B3-FF32-294D-AAB2-6303F19C0F38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607ED82F-0153-9648-85A9-FD2598ED9CD4}" type="pres">
      <dgm:prSet presAssocID="{0C5C60D5-67E7-1447-9645-12655641CA4D}" presName="node" presStyleLbl="node1" presStyleIdx="3" presStyleCnt="11" custLinFactX="40823" custLinFactNeighborX="100000" custLinFactNeighborY="23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3A529-E509-4D46-8931-0B81FC1641D8}" type="pres">
      <dgm:prSet presAssocID="{274E1360-4211-6C46-B995-93610EBD938A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0F63130F-B27E-3241-99EB-836E0E0D4300}" type="pres">
      <dgm:prSet presAssocID="{274E1360-4211-6C46-B995-93610EBD938A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9CDCDBFC-89AE-7742-BA04-469CA2CB8838}" type="pres">
      <dgm:prSet presAssocID="{F711D389-95A5-144D-A8A1-4ABDD989C0D7}" presName="node" presStyleLbl="node1" presStyleIdx="4" presStyleCnt="11" custLinFactY="80660" custLinFactNeighborX="278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55F39-7A33-6145-AED8-600523AC68A6}" type="pres">
      <dgm:prSet presAssocID="{1F23692B-FE4B-E74F-8AE3-0C70656CDDEB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6E7E466E-B2C1-0E48-B811-BF510FAE457A}" type="pres">
      <dgm:prSet presAssocID="{1F23692B-FE4B-E74F-8AE3-0C70656CDDEB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6FA43795-8FB5-1D4D-8051-02A937C5DB7C}" type="pres">
      <dgm:prSet presAssocID="{05414E78-B7A0-BE4D-9B45-C65E0397D141}" presName="node" presStyleLbl="node1" presStyleIdx="5" presStyleCnt="11" custLinFactX="-37116" custLinFactNeighborX="-100000" custLinFactNeighborY="1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1399D-B947-3642-BA1A-919842D84B49}" type="pres">
      <dgm:prSet presAssocID="{D19848FA-C9A2-434B-A708-EF1E865C7B6E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F6A40BF3-00AF-F14A-A22D-5C8B56F50956}" type="pres">
      <dgm:prSet presAssocID="{D19848FA-C9A2-434B-A708-EF1E865C7B6E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9DE3DB86-0285-A849-8161-3C96DE0C7608}" type="pres">
      <dgm:prSet presAssocID="{EC1B55B6-C057-D74C-9041-07E907C76202}" presName="node" presStyleLbl="node1" presStyleIdx="6" presStyleCnt="11" custLinFactX="-40154" custLinFactNeighborX="-100000" custLinFactNeighborY="4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4282-55BC-F141-A3B0-616E337B99D1}" type="pres">
      <dgm:prSet presAssocID="{00849A85-2442-934A-8A25-B759498E4A62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7A2A5041-3D2C-4946-BF65-51F27CA7D3DF}" type="pres">
      <dgm:prSet presAssocID="{00849A85-2442-934A-8A25-B759498E4A62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1F39E993-1E94-6341-B201-439C32FEBF5B}" type="pres">
      <dgm:prSet presAssocID="{23428979-A1AD-3049-BC3C-615D3FDD8DEC}" presName="node" presStyleLbl="node1" presStyleIdx="7" presStyleCnt="11" custLinFactX="-36190" custLinFactNeighborX="-100000" custLinFactNeighborY="6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1B350-EAB0-5340-9451-ECC501B044DA}" type="pres">
      <dgm:prSet presAssocID="{9792CB14-D5E2-B740-9A71-BA2AEFA83615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796EEB16-3280-7649-B562-F014A0541C43}" type="pres">
      <dgm:prSet presAssocID="{9792CB14-D5E2-B740-9A71-BA2AEFA83615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9769ECA5-076F-E244-B85C-494555CCB762}" type="pres">
      <dgm:prSet presAssocID="{58DA7B2F-0AE0-9149-BDBB-44180705219F}" presName="node" presStyleLbl="node1" presStyleIdx="8" presStyleCnt="11" custLinFactY="57498" custLinFactNeighborX="556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C7C2F-6EEA-F445-BDC2-C4F5C2573CB6}" type="pres">
      <dgm:prSet presAssocID="{E6251A7D-5B35-2046-BE21-CB6C64B5A0EB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BD164B51-9CE3-D040-9951-0CB220B49EB9}" type="pres">
      <dgm:prSet presAssocID="{E6251A7D-5B35-2046-BE21-CB6C64B5A0EB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E982B981-8AA8-AD42-8D2B-6F18F70DAAB2}" type="pres">
      <dgm:prSet presAssocID="{5E976085-F386-1A47-8335-5EBCA50C089B}" presName="node" presStyleLbl="node1" presStyleIdx="9" presStyleCnt="11" custLinFactX="100000" custLinFactY="55954" custLinFactNeighborX="1798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071F7-B9B4-064A-A0FC-C8F6FFC03581}" type="pres">
      <dgm:prSet presAssocID="{9A6A8D4F-D4BF-2D4F-A429-2FCA3DD3F17E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FF8A9451-803A-BF43-B898-EA10C246EACC}" type="pres">
      <dgm:prSet presAssocID="{9A6A8D4F-D4BF-2D4F-A429-2FCA3DD3F17E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251F8A16-DD93-AC4A-8583-1113BC17AE79}" type="pres">
      <dgm:prSet presAssocID="{E7189776-D4D0-BF49-9A00-A7E6F0765C7D}" presName="node" presStyleLbl="node1" presStyleIdx="10" presStyleCnt="11" custLinFactX="200000" custLinFactNeighborX="221539" custLinFactNeighborY="-9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C46E6-5BB5-2C47-BC4B-0E64291E0C70}" type="presOf" srcId="{F07EFE35-C7D6-2F4A-ACE1-852E8BCC27F8}" destId="{8E6A274D-A0FE-1D4C-93E4-8B82CE196E3B}" srcOrd="1" destOrd="0" presId="urn:microsoft.com/office/officeart/2005/8/layout/process5"/>
    <dgm:cxn modelId="{6CF75227-5B1B-3943-9697-36A86EE755EC}" type="presOf" srcId="{F07EFE35-C7D6-2F4A-ACE1-852E8BCC27F8}" destId="{2E4DDA71-63BB-094D-AC2D-4AB8D484B16E}" srcOrd="0" destOrd="0" presId="urn:microsoft.com/office/officeart/2005/8/layout/process5"/>
    <dgm:cxn modelId="{88460CFE-BC27-7E4B-BF0A-B1FEE68CA3AA}" srcId="{3BC6C5D5-F487-8045-BDA7-A5C5A96E9BDB}" destId="{0C5C60D5-67E7-1447-9645-12655641CA4D}" srcOrd="3" destOrd="0" parTransId="{0910A748-7B2C-F342-BD15-483C6C3BB3EA}" sibTransId="{274E1360-4211-6C46-B995-93610EBD938A}"/>
    <dgm:cxn modelId="{5547A340-82A4-1748-B024-4D95ED2BED35}" type="presOf" srcId="{5E976085-F386-1A47-8335-5EBCA50C089B}" destId="{E982B981-8AA8-AD42-8D2B-6F18F70DAAB2}" srcOrd="0" destOrd="0" presId="urn:microsoft.com/office/officeart/2005/8/layout/process5"/>
    <dgm:cxn modelId="{ABACEF8D-152F-814D-8919-6B8FA10493C8}" type="presOf" srcId="{3BC6C5D5-F487-8045-BDA7-A5C5A96E9BDB}" destId="{3FFA31E3-DC05-3C47-B60E-8E2B7C077C03}" srcOrd="0" destOrd="0" presId="urn:microsoft.com/office/officeart/2005/8/layout/process5"/>
    <dgm:cxn modelId="{C5D185F3-1494-024E-AA77-6C165435A20C}" type="presOf" srcId="{58DA7B2F-0AE0-9149-BDBB-44180705219F}" destId="{9769ECA5-076F-E244-B85C-494555CCB762}" srcOrd="0" destOrd="0" presId="urn:microsoft.com/office/officeart/2005/8/layout/process5"/>
    <dgm:cxn modelId="{EB00C64E-4E43-5443-852B-9563B3563E50}" type="presOf" srcId="{9792CB14-D5E2-B740-9A71-BA2AEFA83615}" destId="{796EEB16-3280-7649-B562-F014A0541C43}" srcOrd="1" destOrd="0" presId="urn:microsoft.com/office/officeart/2005/8/layout/process5"/>
    <dgm:cxn modelId="{6DF1CEF6-84E8-9C49-8989-949F1EAED91E}" type="presOf" srcId="{00849A85-2442-934A-8A25-B759498E4A62}" destId="{34394282-55BC-F141-A3B0-616E337B99D1}" srcOrd="0" destOrd="0" presId="urn:microsoft.com/office/officeart/2005/8/layout/process5"/>
    <dgm:cxn modelId="{4EBE3275-E985-4640-A422-5D388DD97651}" type="presOf" srcId="{710A75B3-FF32-294D-AAB2-6303F19C0F38}" destId="{295D751B-A105-EE42-9529-A46FA718FD65}" srcOrd="1" destOrd="0" presId="urn:microsoft.com/office/officeart/2005/8/layout/process5"/>
    <dgm:cxn modelId="{5C7C8847-301E-B84F-9C6E-D6E5E2403A88}" srcId="{3BC6C5D5-F487-8045-BDA7-A5C5A96E9BDB}" destId="{05414E78-B7A0-BE4D-9B45-C65E0397D141}" srcOrd="5" destOrd="0" parTransId="{2EDE19E9-67AF-2A4A-8C43-9F1F31D3DC30}" sibTransId="{D19848FA-C9A2-434B-A708-EF1E865C7B6E}"/>
    <dgm:cxn modelId="{AF344D4C-066A-074A-B8E0-99D71F9DED45}" type="presOf" srcId="{F711D389-95A5-144D-A8A1-4ABDD989C0D7}" destId="{9CDCDBFC-89AE-7742-BA04-469CA2CB8838}" srcOrd="0" destOrd="0" presId="urn:microsoft.com/office/officeart/2005/8/layout/process5"/>
    <dgm:cxn modelId="{C4E03C16-6CE2-664C-B826-4DF15E4521E4}" type="presOf" srcId="{274E1360-4211-6C46-B995-93610EBD938A}" destId="{36F3A529-E509-4D46-8931-0B81FC1641D8}" srcOrd="0" destOrd="0" presId="urn:microsoft.com/office/officeart/2005/8/layout/process5"/>
    <dgm:cxn modelId="{B5C162A5-BFFD-654E-B78A-3CF99E373532}" srcId="{3BC6C5D5-F487-8045-BDA7-A5C5A96E9BDB}" destId="{E7189776-D4D0-BF49-9A00-A7E6F0765C7D}" srcOrd="10" destOrd="0" parTransId="{F55C5933-753F-1E48-8123-397B3D8E3C28}" sibTransId="{0D9C536B-0FE2-F447-A73C-38BA99725235}"/>
    <dgm:cxn modelId="{65428318-9199-F84D-9737-AE77FE95D5C3}" type="presOf" srcId="{05414E78-B7A0-BE4D-9B45-C65E0397D141}" destId="{6FA43795-8FB5-1D4D-8051-02A937C5DB7C}" srcOrd="0" destOrd="0" presId="urn:microsoft.com/office/officeart/2005/8/layout/process5"/>
    <dgm:cxn modelId="{334DD8E5-EB21-DF4B-85BA-34ED68056C3D}" type="presOf" srcId="{E6251A7D-5B35-2046-BE21-CB6C64B5A0EB}" destId="{C2FC7C2F-6EEA-F445-BDC2-C4F5C2573CB6}" srcOrd="0" destOrd="0" presId="urn:microsoft.com/office/officeart/2005/8/layout/process5"/>
    <dgm:cxn modelId="{E808E57E-8143-2B45-9C28-3B79DCD5A828}" type="presOf" srcId="{D19848FA-C9A2-434B-A708-EF1E865C7B6E}" destId="{F401399D-B947-3642-BA1A-919842D84B49}" srcOrd="0" destOrd="0" presId="urn:microsoft.com/office/officeart/2005/8/layout/process5"/>
    <dgm:cxn modelId="{3AFC0573-37F6-9047-BA27-03B01AECD76B}" type="presOf" srcId="{327C20B1-0843-CE4C-8F29-D979A5FC89AD}" destId="{7F931FB3-A9BA-174F-9128-E3CB763512CF}" srcOrd="0" destOrd="0" presId="urn:microsoft.com/office/officeart/2005/8/layout/process5"/>
    <dgm:cxn modelId="{ADB0207C-A44F-1C47-BB21-FBE585109980}" type="presOf" srcId="{9A6A8D4F-D4BF-2D4F-A429-2FCA3DD3F17E}" destId="{292071F7-B9B4-064A-A0FC-C8F6FFC03581}" srcOrd="0" destOrd="0" presId="urn:microsoft.com/office/officeart/2005/8/layout/process5"/>
    <dgm:cxn modelId="{D3384379-707B-3449-82B6-6F91B375C140}" type="presOf" srcId="{274E1360-4211-6C46-B995-93610EBD938A}" destId="{0F63130F-B27E-3241-99EB-836E0E0D4300}" srcOrd="1" destOrd="0" presId="urn:microsoft.com/office/officeart/2005/8/layout/process5"/>
    <dgm:cxn modelId="{E460BB41-A5C0-8D44-9429-1AD7C365A270}" type="presOf" srcId="{710A75B3-FF32-294D-AAB2-6303F19C0F38}" destId="{21984D2B-C062-F042-A872-A2D9A22C4D0C}" srcOrd="0" destOrd="0" presId="urn:microsoft.com/office/officeart/2005/8/layout/process5"/>
    <dgm:cxn modelId="{8E340DB8-B059-3E4C-BC80-2805E108F60F}" type="presOf" srcId="{0C5C60D5-67E7-1447-9645-12655641CA4D}" destId="{607ED82F-0153-9648-85A9-FD2598ED9CD4}" srcOrd="0" destOrd="0" presId="urn:microsoft.com/office/officeart/2005/8/layout/process5"/>
    <dgm:cxn modelId="{2093F04C-C10A-4849-80B3-5142FEFFD113}" type="presOf" srcId="{9A6A8D4F-D4BF-2D4F-A429-2FCA3DD3F17E}" destId="{FF8A9451-803A-BF43-B898-EA10C246EACC}" srcOrd="1" destOrd="0" presId="urn:microsoft.com/office/officeart/2005/8/layout/process5"/>
    <dgm:cxn modelId="{D215A730-FCC9-2247-81FB-81EC613B8E44}" type="presOf" srcId="{9792CB14-D5E2-B740-9A71-BA2AEFA83615}" destId="{5821B350-EAB0-5340-9451-ECC501B044DA}" srcOrd="0" destOrd="0" presId="urn:microsoft.com/office/officeart/2005/8/layout/process5"/>
    <dgm:cxn modelId="{0118C8D4-9373-3F4A-959F-B523F5CD0A3E}" type="presOf" srcId="{00849A85-2442-934A-8A25-B759498E4A62}" destId="{7A2A5041-3D2C-4946-BF65-51F27CA7D3DF}" srcOrd="1" destOrd="0" presId="urn:microsoft.com/office/officeart/2005/8/layout/process5"/>
    <dgm:cxn modelId="{EB763268-0D2D-774E-AA67-11EC03802DAA}" type="presOf" srcId="{D08C936B-7EA2-5E4D-8C40-D57C0BDF2402}" destId="{1C485498-7FB6-E049-B09F-F628CDE14F70}" srcOrd="0" destOrd="0" presId="urn:microsoft.com/office/officeart/2005/8/layout/process5"/>
    <dgm:cxn modelId="{7B1189D4-DF97-2545-8922-7D0D59323EF7}" type="presOf" srcId="{1F23692B-FE4B-E74F-8AE3-0C70656CDDEB}" destId="{6E7E466E-B2C1-0E48-B811-BF510FAE457A}" srcOrd="1" destOrd="0" presId="urn:microsoft.com/office/officeart/2005/8/layout/process5"/>
    <dgm:cxn modelId="{82748250-E541-6F44-8643-AA317D37289B}" type="presOf" srcId="{E7189776-D4D0-BF49-9A00-A7E6F0765C7D}" destId="{251F8A16-DD93-AC4A-8583-1113BC17AE79}" srcOrd="0" destOrd="0" presId="urn:microsoft.com/office/officeart/2005/8/layout/process5"/>
    <dgm:cxn modelId="{652C86E1-E770-2642-8B12-331D80102D28}" srcId="{3BC6C5D5-F487-8045-BDA7-A5C5A96E9BDB}" destId="{EC1B55B6-C057-D74C-9041-07E907C76202}" srcOrd="6" destOrd="0" parTransId="{0B8FB2D8-441E-B54B-8821-B2EEE99FBB8B}" sibTransId="{00849A85-2442-934A-8A25-B759498E4A62}"/>
    <dgm:cxn modelId="{40E99973-E5E2-A64D-8F56-3235CAA95555}" type="presOf" srcId="{D19848FA-C9A2-434B-A708-EF1E865C7B6E}" destId="{F6A40BF3-00AF-F14A-A22D-5C8B56F50956}" srcOrd="1" destOrd="0" presId="urn:microsoft.com/office/officeart/2005/8/layout/process5"/>
    <dgm:cxn modelId="{F77803AE-9B9B-864F-874C-F5C0A842B54E}" type="presOf" srcId="{AD22A924-6B6E-9742-BB1E-ED7D164971C2}" destId="{E57F80F9-44F8-DC49-8E95-3BBC0D03F1ED}" srcOrd="0" destOrd="0" presId="urn:microsoft.com/office/officeart/2005/8/layout/process5"/>
    <dgm:cxn modelId="{2CE911C0-6BE3-674A-9BA3-CB2A187086F5}" type="presOf" srcId="{327C20B1-0843-CE4C-8F29-D979A5FC89AD}" destId="{D950472B-4AF5-914A-83A6-61A893741A8F}" srcOrd="1" destOrd="0" presId="urn:microsoft.com/office/officeart/2005/8/layout/process5"/>
    <dgm:cxn modelId="{8F058024-6D74-3148-ABA7-D407212BCCB9}" type="presOf" srcId="{23428979-A1AD-3049-BC3C-615D3FDD8DEC}" destId="{1F39E993-1E94-6341-B201-439C32FEBF5B}" srcOrd="0" destOrd="0" presId="urn:microsoft.com/office/officeart/2005/8/layout/process5"/>
    <dgm:cxn modelId="{1E8BF264-957D-0847-BDE7-0C4F3AF25FA1}" srcId="{3BC6C5D5-F487-8045-BDA7-A5C5A96E9BDB}" destId="{5E976085-F386-1A47-8335-5EBCA50C089B}" srcOrd="9" destOrd="0" parTransId="{2912CFCA-7050-704A-B577-35BDD2FE8EC7}" sibTransId="{9A6A8D4F-D4BF-2D4F-A429-2FCA3DD3F17E}"/>
    <dgm:cxn modelId="{5BFC17CD-E25B-0241-9666-BA9457D107FA}" srcId="{3BC6C5D5-F487-8045-BDA7-A5C5A96E9BDB}" destId="{E45F3AD5-D2F4-D94E-90B2-7AA9F030172E}" srcOrd="2" destOrd="0" parTransId="{8ED71A73-6E8B-7D4A-9396-F7D93C034F66}" sibTransId="{710A75B3-FF32-294D-AAB2-6303F19C0F38}"/>
    <dgm:cxn modelId="{482B1071-893A-344F-98D3-B8510602C1E3}" type="presOf" srcId="{E45F3AD5-D2F4-D94E-90B2-7AA9F030172E}" destId="{B525638F-6600-2B44-8009-0472B2361A11}" srcOrd="0" destOrd="0" presId="urn:microsoft.com/office/officeart/2005/8/layout/process5"/>
    <dgm:cxn modelId="{60BC6A2C-A5F5-B042-996F-F90BA86C51EB}" srcId="{3BC6C5D5-F487-8045-BDA7-A5C5A96E9BDB}" destId="{23428979-A1AD-3049-BC3C-615D3FDD8DEC}" srcOrd="7" destOrd="0" parTransId="{E73FC1F0-486D-3646-96D8-F1FA866EC9E7}" sibTransId="{9792CB14-D5E2-B740-9A71-BA2AEFA83615}"/>
    <dgm:cxn modelId="{283DDB57-5D14-3245-9298-1881F9C24CE4}" srcId="{3BC6C5D5-F487-8045-BDA7-A5C5A96E9BDB}" destId="{AD22A924-6B6E-9742-BB1E-ED7D164971C2}" srcOrd="0" destOrd="0" parTransId="{0D3E19D8-E369-1648-84D3-D98100398B84}" sibTransId="{F07EFE35-C7D6-2F4A-ACE1-852E8BCC27F8}"/>
    <dgm:cxn modelId="{98A61102-4416-0E42-9F86-2572BE778E09}" type="presOf" srcId="{1F23692B-FE4B-E74F-8AE3-0C70656CDDEB}" destId="{20955F39-7A33-6145-AED8-600523AC68A6}" srcOrd="0" destOrd="0" presId="urn:microsoft.com/office/officeart/2005/8/layout/process5"/>
    <dgm:cxn modelId="{0640BE4E-0CD6-894E-8019-7D7EB20AB680}" srcId="{3BC6C5D5-F487-8045-BDA7-A5C5A96E9BDB}" destId="{F711D389-95A5-144D-A8A1-4ABDD989C0D7}" srcOrd="4" destOrd="0" parTransId="{12F5A045-1ED7-D14B-9FCA-477AA7EFC476}" sibTransId="{1F23692B-FE4B-E74F-8AE3-0C70656CDDEB}"/>
    <dgm:cxn modelId="{28881007-107D-A14C-8F65-C6BFC16E3C8A}" type="presOf" srcId="{E6251A7D-5B35-2046-BE21-CB6C64B5A0EB}" destId="{BD164B51-9CE3-D040-9951-0CB220B49EB9}" srcOrd="1" destOrd="0" presId="urn:microsoft.com/office/officeart/2005/8/layout/process5"/>
    <dgm:cxn modelId="{4066D3E9-A2DE-FF40-9170-E516EA3E4F57}" type="presOf" srcId="{EC1B55B6-C057-D74C-9041-07E907C76202}" destId="{9DE3DB86-0285-A849-8161-3C96DE0C7608}" srcOrd="0" destOrd="0" presId="urn:microsoft.com/office/officeart/2005/8/layout/process5"/>
    <dgm:cxn modelId="{50ADE0DD-C7C9-B945-BA68-9E6EBA248104}" srcId="{3BC6C5D5-F487-8045-BDA7-A5C5A96E9BDB}" destId="{D08C936B-7EA2-5E4D-8C40-D57C0BDF2402}" srcOrd="1" destOrd="0" parTransId="{53887434-3C85-2348-9829-7BCCC0252D9A}" sibTransId="{327C20B1-0843-CE4C-8F29-D979A5FC89AD}"/>
    <dgm:cxn modelId="{F4158DE0-DCFE-CD45-97AE-1BA4468449AD}" srcId="{3BC6C5D5-F487-8045-BDA7-A5C5A96E9BDB}" destId="{58DA7B2F-0AE0-9149-BDBB-44180705219F}" srcOrd="8" destOrd="0" parTransId="{BC853DE1-8341-294B-BCEF-BB7ED1A6AE79}" sibTransId="{E6251A7D-5B35-2046-BE21-CB6C64B5A0EB}"/>
    <dgm:cxn modelId="{E21F51DA-AA49-6D46-BBC6-4C386E20C58D}" type="presParOf" srcId="{3FFA31E3-DC05-3C47-B60E-8E2B7C077C03}" destId="{E57F80F9-44F8-DC49-8E95-3BBC0D03F1ED}" srcOrd="0" destOrd="0" presId="urn:microsoft.com/office/officeart/2005/8/layout/process5"/>
    <dgm:cxn modelId="{99BC8E83-83A0-174B-B5A8-0B403844149A}" type="presParOf" srcId="{3FFA31E3-DC05-3C47-B60E-8E2B7C077C03}" destId="{2E4DDA71-63BB-094D-AC2D-4AB8D484B16E}" srcOrd="1" destOrd="0" presId="urn:microsoft.com/office/officeart/2005/8/layout/process5"/>
    <dgm:cxn modelId="{4DC25E46-5074-A841-806F-62E5017B0421}" type="presParOf" srcId="{2E4DDA71-63BB-094D-AC2D-4AB8D484B16E}" destId="{8E6A274D-A0FE-1D4C-93E4-8B82CE196E3B}" srcOrd="0" destOrd="0" presId="urn:microsoft.com/office/officeart/2005/8/layout/process5"/>
    <dgm:cxn modelId="{225787DA-D3B4-F545-87A2-DB72D64FC882}" type="presParOf" srcId="{3FFA31E3-DC05-3C47-B60E-8E2B7C077C03}" destId="{1C485498-7FB6-E049-B09F-F628CDE14F70}" srcOrd="2" destOrd="0" presId="urn:microsoft.com/office/officeart/2005/8/layout/process5"/>
    <dgm:cxn modelId="{49392B65-D31C-9546-869D-F86E2AD0F977}" type="presParOf" srcId="{3FFA31E3-DC05-3C47-B60E-8E2B7C077C03}" destId="{7F931FB3-A9BA-174F-9128-E3CB763512CF}" srcOrd="3" destOrd="0" presId="urn:microsoft.com/office/officeart/2005/8/layout/process5"/>
    <dgm:cxn modelId="{E25A1619-CBE4-C040-BC95-CDB271F942FB}" type="presParOf" srcId="{7F931FB3-A9BA-174F-9128-E3CB763512CF}" destId="{D950472B-4AF5-914A-83A6-61A893741A8F}" srcOrd="0" destOrd="0" presId="urn:microsoft.com/office/officeart/2005/8/layout/process5"/>
    <dgm:cxn modelId="{7CF3CB27-35CC-404B-AA56-ADE6DD6222DA}" type="presParOf" srcId="{3FFA31E3-DC05-3C47-B60E-8E2B7C077C03}" destId="{B525638F-6600-2B44-8009-0472B2361A11}" srcOrd="4" destOrd="0" presId="urn:microsoft.com/office/officeart/2005/8/layout/process5"/>
    <dgm:cxn modelId="{7FCD23C9-2FB2-A049-B8D0-6215A701A2BA}" type="presParOf" srcId="{3FFA31E3-DC05-3C47-B60E-8E2B7C077C03}" destId="{21984D2B-C062-F042-A872-A2D9A22C4D0C}" srcOrd="5" destOrd="0" presId="urn:microsoft.com/office/officeart/2005/8/layout/process5"/>
    <dgm:cxn modelId="{D7686952-3535-A24F-B962-A01E27398EB2}" type="presParOf" srcId="{21984D2B-C062-F042-A872-A2D9A22C4D0C}" destId="{295D751B-A105-EE42-9529-A46FA718FD65}" srcOrd="0" destOrd="0" presId="urn:microsoft.com/office/officeart/2005/8/layout/process5"/>
    <dgm:cxn modelId="{505DB685-63FD-C741-A7B6-8D1BA39F99DB}" type="presParOf" srcId="{3FFA31E3-DC05-3C47-B60E-8E2B7C077C03}" destId="{607ED82F-0153-9648-85A9-FD2598ED9CD4}" srcOrd="6" destOrd="0" presId="urn:microsoft.com/office/officeart/2005/8/layout/process5"/>
    <dgm:cxn modelId="{D0E4FDD0-77A7-4745-A41F-7A46925E6D15}" type="presParOf" srcId="{3FFA31E3-DC05-3C47-B60E-8E2B7C077C03}" destId="{36F3A529-E509-4D46-8931-0B81FC1641D8}" srcOrd="7" destOrd="0" presId="urn:microsoft.com/office/officeart/2005/8/layout/process5"/>
    <dgm:cxn modelId="{5CD24456-2DC4-2140-A428-13D91AA71331}" type="presParOf" srcId="{36F3A529-E509-4D46-8931-0B81FC1641D8}" destId="{0F63130F-B27E-3241-99EB-836E0E0D4300}" srcOrd="0" destOrd="0" presId="urn:microsoft.com/office/officeart/2005/8/layout/process5"/>
    <dgm:cxn modelId="{79F61A03-DB28-FE44-9550-1B5F7EBF25F0}" type="presParOf" srcId="{3FFA31E3-DC05-3C47-B60E-8E2B7C077C03}" destId="{9CDCDBFC-89AE-7742-BA04-469CA2CB8838}" srcOrd="8" destOrd="0" presId="urn:microsoft.com/office/officeart/2005/8/layout/process5"/>
    <dgm:cxn modelId="{15049B85-A599-7B41-9607-C04126EBD821}" type="presParOf" srcId="{3FFA31E3-DC05-3C47-B60E-8E2B7C077C03}" destId="{20955F39-7A33-6145-AED8-600523AC68A6}" srcOrd="9" destOrd="0" presId="urn:microsoft.com/office/officeart/2005/8/layout/process5"/>
    <dgm:cxn modelId="{D6641627-8C93-764C-8625-A49BF875A3CF}" type="presParOf" srcId="{20955F39-7A33-6145-AED8-600523AC68A6}" destId="{6E7E466E-B2C1-0E48-B811-BF510FAE457A}" srcOrd="0" destOrd="0" presId="urn:microsoft.com/office/officeart/2005/8/layout/process5"/>
    <dgm:cxn modelId="{818C7994-020C-2D4E-B01D-6CAFB2FCADF5}" type="presParOf" srcId="{3FFA31E3-DC05-3C47-B60E-8E2B7C077C03}" destId="{6FA43795-8FB5-1D4D-8051-02A937C5DB7C}" srcOrd="10" destOrd="0" presId="urn:microsoft.com/office/officeart/2005/8/layout/process5"/>
    <dgm:cxn modelId="{D59C57EB-1606-374E-BDF8-FC3CAF30DD44}" type="presParOf" srcId="{3FFA31E3-DC05-3C47-B60E-8E2B7C077C03}" destId="{F401399D-B947-3642-BA1A-919842D84B49}" srcOrd="11" destOrd="0" presId="urn:microsoft.com/office/officeart/2005/8/layout/process5"/>
    <dgm:cxn modelId="{5307F84D-A440-A64A-9A27-98D7B1A70D0E}" type="presParOf" srcId="{F401399D-B947-3642-BA1A-919842D84B49}" destId="{F6A40BF3-00AF-F14A-A22D-5C8B56F50956}" srcOrd="0" destOrd="0" presId="urn:microsoft.com/office/officeart/2005/8/layout/process5"/>
    <dgm:cxn modelId="{712F3377-9872-7040-8378-58C6A23F24CC}" type="presParOf" srcId="{3FFA31E3-DC05-3C47-B60E-8E2B7C077C03}" destId="{9DE3DB86-0285-A849-8161-3C96DE0C7608}" srcOrd="12" destOrd="0" presId="urn:microsoft.com/office/officeart/2005/8/layout/process5"/>
    <dgm:cxn modelId="{01D9E697-03AE-3644-8D58-B7880B674E68}" type="presParOf" srcId="{3FFA31E3-DC05-3C47-B60E-8E2B7C077C03}" destId="{34394282-55BC-F141-A3B0-616E337B99D1}" srcOrd="13" destOrd="0" presId="urn:microsoft.com/office/officeart/2005/8/layout/process5"/>
    <dgm:cxn modelId="{A957E005-4C32-F543-B8AB-F5BB1C852B88}" type="presParOf" srcId="{34394282-55BC-F141-A3B0-616E337B99D1}" destId="{7A2A5041-3D2C-4946-BF65-51F27CA7D3DF}" srcOrd="0" destOrd="0" presId="urn:microsoft.com/office/officeart/2005/8/layout/process5"/>
    <dgm:cxn modelId="{E26108BC-693B-E644-91C6-A0900D609101}" type="presParOf" srcId="{3FFA31E3-DC05-3C47-B60E-8E2B7C077C03}" destId="{1F39E993-1E94-6341-B201-439C32FEBF5B}" srcOrd="14" destOrd="0" presId="urn:microsoft.com/office/officeart/2005/8/layout/process5"/>
    <dgm:cxn modelId="{225B12ED-2DD9-DF45-A21F-8B2D092A28E2}" type="presParOf" srcId="{3FFA31E3-DC05-3C47-B60E-8E2B7C077C03}" destId="{5821B350-EAB0-5340-9451-ECC501B044DA}" srcOrd="15" destOrd="0" presId="urn:microsoft.com/office/officeart/2005/8/layout/process5"/>
    <dgm:cxn modelId="{FBBB7B2F-55DC-6444-8877-621D2BB1DFFD}" type="presParOf" srcId="{5821B350-EAB0-5340-9451-ECC501B044DA}" destId="{796EEB16-3280-7649-B562-F014A0541C43}" srcOrd="0" destOrd="0" presId="urn:microsoft.com/office/officeart/2005/8/layout/process5"/>
    <dgm:cxn modelId="{1CE14BB9-AE7E-5C40-9C15-149680FEAECB}" type="presParOf" srcId="{3FFA31E3-DC05-3C47-B60E-8E2B7C077C03}" destId="{9769ECA5-076F-E244-B85C-494555CCB762}" srcOrd="16" destOrd="0" presId="urn:microsoft.com/office/officeart/2005/8/layout/process5"/>
    <dgm:cxn modelId="{51517150-1D8E-874E-B390-2CA50F589204}" type="presParOf" srcId="{3FFA31E3-DC05-3C47-B60E-8E2B7C077C03}" destId="{C2FC7C2F-6EEA-F445-BDC2-C4F5C2573CB6}" srcOrd="17" destOrd="0" presId="urn:microsoft.com/office/officeart/2005/8/layout/process5"/>
    <dgm:cxn modelId="{F41A7226-3A6C-B04C-91BB-0BB3928B766C}" type="presParOf" srcId="{C2FC7C2F-6EEA-F445-BDC2-C4F5C2573CB6}" destId="{BD164B51-9CE3-D040-9951-0CB220B49EB9}" srcOrd="0" destOrd="0" presId="urn:microsoft.com/office/officeart/2005/8/layout/process5"/>
    <dgm:cxn modelId="{F594B0D6-E2CB-0B4C-8CB4-917AB7D537A5}" type="presParOf" srcId="{3FFA31E3-DC05-3C47-B60E-8E2B7C077C03}" destId="{E982B981-8AA8-AD42-8D2B-6F18F70DAAB2}" srcOrd="18" destOrd="0" presId="urn:microsoft.com/office/officeart/2005/8/layout/process5"/>
    <dgm:cxn modelId="{3E669D6B-FE15-A74E-A295-349EC47B11DB}" type="presParOf" srcId="{3FFA31E3-DC05-3C47-B60E-8E2B7C077C03}" destId="{292071F7-B9B4-064A-A0FC-C8F6FFC03581}" srcOrd="19" destOrd="0" presId="urn:microsoft.com/office/officeart/2005/8/layout/process5"/>
    <dgm:cxn modelId="{1F13E3F7-4D1E-2A45-B451-91FC42B12696}" type="presParOf" srcId="{292071F7-B9B4-064A-A0FC-C8F6FFC03581}" destId="{FF8A9451-803A-BF43-B898-EA10C246EACC}" srcOrd="0" destOrd="0" presId="urn:microsoft.com/office/officeart/2005/8/layout/process5"/>
    <dgm:cxn modelId="{20AD0EBB-6505-2144-8B6E-27ABEFE24370}" type="presParOf" srcId="{3FFA31E3-DC05-3C47-B60E-8E2B7C077C03}" destId="{251F8A16-DD93-AC4A-8583-1113BC17AE79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221420">
          <a:off x="3322254" y="2499506"/>
          <a:ext cx="218287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316726" y="2578692"/>
        <a:ext cx="225943" cy="152801"/>
      </dsp:txXfrm>
    </dsp:sp>
    <dsp:sp modelId="{9769ECA5-076F-E244-B85C-494555CCB762}">
      <dsp:nvSpPr>
        <dsp:cNvPr id="0" name=""/>
        <dsp:cNvSpPr/>
      </dsp:nvSpPr>
      <dsp:spPr>
        <a:xfrm>
          <a:off x="2706879" y="289961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733563" y="2926299"/>
        <a:ext cx="1465066" cy="857692"/>
      </dsp:txXfrm>
    </dsp:sp>
    <dsp:sp modelId="{C2FC7C2F-6EEA-F445-BDC2-C4F5C2573CB6}">
      <dsp:nvSpPr>
        <dsp:cNvPr id="0" name=""/>
        <dsp:cNvSpPr/>
      </dsp:nvSpPr>
      <dsp:spPr>
        <a:xfrm rot="72640">
          <a:off x="4330540" y="3187808"/>
          <a:ext cx="25362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30548" y="3262318"/>
        <a:ext cx="177536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221420">
          <a:off x="3322254" y="2499506"/>
          <a:ext cx="218287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316726" y="2578692"/>
        <a:ext cx="225943" cy="152801"/>
      </dsp:txXfrm>
    </dsp:sp>
    <dsp:sp modelId="{9769ECA5-076F-E244-B85C-494555CCB762}">
      <dsp:nvSpPr>
        <dsp:cNvPr id="0" name=""/>
        <dsp:cNvSpPr/>
      </dsp:nvSpPr>
      <dsp:spPr>
        <a:xfrm>
          <a:off x="2706879" y="289961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733563" y="2926299"/>
        <a:ext cx="1465066" cy="857692"/>
      </dsp:txXfrm>
    </dsp:sp>
    <dsp:sp modelId="{C2FC7C2F-6EEA-F445-BDC2-C4F5C2573CB6}">
      <dsp:nvSpPr>
        <dsp:cNvPr id="0" name=""/>
        <dsp:cNvSpPr/>
      </dsp:nvSpPr>
      <dsp:spPr>
        <a:xfrm rot="72640">
          <a:off x="4330540" y="3187808"/>
          <a:ext cx="25362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330548" y="3262318"/>
        <a:ext cx="177536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80F9-44F8-DC49-8E95-3BBC0D03F1ED}">
      <dsp:nvSpPr>
        <dsp:cNvPr id="0" name=""/>
        <dsp:cNvSpPr/>
      </dsp:nvSpPr>
      <dsp:spPr>
        <a:xfrm>
          <a:off x="2649026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raw reads</a:t>
          </a:r>
          <a:endParaRPr lang="en-US" sz="1700" kern="1200" dirty="0"/>
        </a:p>
      </dsp:txBody>
      <dsp:txXfrm>
        <a:off x="2675710" y="240248"/>
        <a:ext cx="1465066" cy="857692"/>
      </dsp:txXfrm>
    </dsp:sp>
    <dsp:sp modelId="{2E4DDA71-63BB-094D-AC2D-4AB8D484B16E}">
      <dsp:nvSpPr>
        <dsp:cNvPr id="0" name=""/>
        <dsp:cNvSpPr/>
      </dsp:nvSpPr>
      <dsp:spPr>
        <a:xfrm>
          <a:off x="4285443" y="480809"/>
          <a:ext cx="28422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85443" y="556123"/>
        <a:ext cx="198960" cy="225943"/>
      </dsp:txXfrm>
    </dsp:sp>
    <dsp:sp modelId="{1C485498-7FB6-E049-B09F-F628CDE14F70}">
      <dsp:nvSpPr>
        <dsp:cNvPr id="0" name=""/>
        <dsp:cNvSpPr/>
      </dsp:nvSpPr>
      <dsp:spPr>
        <a:xfrm>
          <a:off x="4703742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filter and trim</a:t>
          </a:r>
          <a:endParaRPr lang="en-US" sz="1700" kern="1200" dirty="0"/>
        </a:p>
      </dsp:txBody>
      <dsp:txXfrm>
        <a:off x="4730426" y="240248"/>
        <a:ext cx="1465066" cy="857692"/>
      </dsp:txXfrm>
    </dsp:sp>
    <dsp:sp modelId="{7F931FB3-A9BA-174F-9128-E3CB763512CF}">
      <dsp:nvSpPr>
        <dsp:cNvPr id="0" name=""/>
        <dsp:cNvSpPr/>
      </dsp:nvSpPr>
      <dsp:spPr>
        <a:xfrm>
          <a:off x="6359060" y="480809"/>
          <a:ext cx="329762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59060" y="556123"/>
        <a:ext cx="230833" cy="225943"/>
      </dsp:txXfrm>
    </dsp:sp>
    <dsp:sp modelId="{B525638F-6600-2B44-8009-0472B2361A11}">
      <dsp:nvSpPr>
        <dsp:cNvPr id="0" name=""/>
        <dsp:cNvSpPr/>
      </dsp:nvSpPr>
      <dsp:spPr>
        <a:xfrm>
          <a:off x="6844371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learn error rate</a:t>
          </a:r>
          <a:endParaRPr lang="en-US" sz="1700" kern="1200" dirty="0"/>
        </a:p>
      </dsp:txBody>
      <dsp:txXfrm>
        <a:off x="6871055" y="240248"/>
        <a:ext cx="1465066" cy="857692"/>
      </dsp:txXfrm>
    </dsp:sp>
    <dsp:sp modelId="{21984D2B-C062-F042-A872-A2D9A22C4D0C}">
      <dsp:nvSpPr>
        <dsp:cNvPr id="0" name=""/>
        <dsp:cNvSpPr/>
      </dsp:nvSpPr>
      <dsp:spPr>
        <a:xfrm>
          <a:off x="8496432" y="480809"/>
          <a:ext cx="321916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96432" y="556123"/>
        <a:ext cx="225341" cy="225943"/>
      </dsp:txXfrm>
    </dsp:sp>
    <dsp:sp modelId="{607ED82F-0153-9648-85A9-FD2598ED9CD4}">
      <dsp:nvSpPr>
        <dsp:cNvPr id="0" name=""/>
        <dsp:cNvSpPr/>
      </dsp:nvSpPr>
      <dsp:spPr>
        <a:xfrm>
          <a:off x="8970195" y="213564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dereplicate</a:t>
          </a:r>
          <a:r>
            <a:rPr lang="en-US" sz="1700" kern="1200" dirty="0" smtClean="0"/>
            <a:t> files</a:t>
          </a:r>
          <a:endParaRPr lang="en-US" sz="1700" kern="1200" dirty="0"/>
        </a:p>
      </dsp:txBody>
      <dsp:txXfrm>
        <a:off x="8996879" y="240248"/>
        <a:ext cx="1465066" cy="857692"/>
      </dsp:txXfrm>
    </dsp:sp>
    <dsp:sp modelId="{36F3A529-E509-4D46-8931-0B81FC1641D8}">
      <dsp:nvSpPr>
        <dsp:cNvPr id="0" name=""/>
        <dsp:cNvSpPr/>
      </dsp:nvSpPr>
      <dsp:spPr>
        <a:xfrm rot="5328817">
          <a:off x="9605260" y="1190403"/>
          <a:ext cx="277695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9630274" y="1239850"/>
        <a:ext cx="225943" cy="194387"/>
      </dsp:txXfrm>
    </dsp:sp>
    <dsp:sp modelId="{9CDCDBFC-89AE-7742-BA04-469CA2CB8838}">
      <dsp:nvSpPr>
        <dsp:cNvPr id="0" name=""/>
        <dsp:cNvSpPr/>
      </dsp:nvSpPr>
      <dsp:spPr>
        <a:xfrm>
          <a:off x="8999911" y="164846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sample inference</a:t>
          </a:r>
          <a:endParaRPr lang="en-US" sz="1700" kern="1200" dirty="0"/>
        </a:p>
      </dsp:txBody>
      <dsp:txXfrm>
        <a:off x="9026595" y="1675151"/>
        <a:ext cx="1465066" cy="857692"/>
      </dsp:txXfrm>
    </dsp:sp>
    <dsp:sp modelId="{20955F39-7A33-6145-AED8-600523AC68A6}">
      <dsp:nvSpPr>
        <dsp:cNvPr id="0" name=""/>
        <dsp:cNvSpPr/>
      </dsp:nvSpPr>
      <dsp:spPr>
        <a:xfrm rot="10801420">
          <a:off x="8545565" y="1915277"/>
          <a:ext cx="321071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8641886" y="1990611"/>
        <a:ext cx="224750" cy="225943"/>
      </dsp:txXfrm>
    </dsp:sp>
    <dsp:sp modelId="{6FA43795-8FB5-1D4D-8051-02A937C5DB7C}">
      <dsp:nvSpPr>
        <dsp:cNvPr id="0" name=""/>
        <dsp:cNvSpPr/>
      </dsp:nvSpPr>
      <dsp:spPr>
        <a:xfrm>
          <a:off x="6875681" y="164759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merge reads</a:t>
          </a:r>
          <a:endParaRPr lang="en-US" sz="1700" kern="1200" dirty="0"/>
        </a:p>
      </dsp:txBody>
      <dsp:txXfrm>
        <a:off x="6902365" y="1674274"/>
        <a:ext cx="1465066" cy="857692"/>
      </dsp:txXfrm>
    </dsp:sp>
    <dsp:sp modelId="{F401399D-B947-3642-BA1A-919842D84B49}">
      <dsp:nvSpPr>
        <dsp:cNvPr id="0" name=""/>
        <dsp:cNvSpPr/>
      </dsp:nvSpPr>
      <dsp:spPr>
        <a:xfrm rot="10933537">
          <a:off x="6385422" y="1873010"/>
          <a:ext cx="346618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6489368" y="1950343"/>
        <a:ext cx="242633" cy="225943"/>
      </dsp:txXfrm>
    </dsp:sp>
    <dsp:sp modelId="{9DE3DB86-0285-A849-8161-3C96DE0C7608}">
      <dsp:nvSpPr>
        <dsp:cNvPr id="0" name=""/>
        <dsp:cNvSpPr/>
      </dsp:nvSpPr>
      <dsp:spPr>
        <a:xfrm>
          <a:off x="4703742" y="1563180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construct sequence table</a:t>
          </a:r>
          <a:endParaRPr lang="en-US" sz="1700" kern="1200" dirty="0"/>
        </a:p>
      </dsp:txBody>
      <dsp:txXfrm>
        <a:off x="4730426" y="1589864"/>
        <a:ext cx="1465066" cy="857692"/>
      </dsp:txXfrm>
    </dsp:sp>
    <dsp:sp modelId="{34394282-55BC-F141-A3B0-616E337B99D1}">
      <dsp:nvSpPr>
        <dsp:cNvPr id="0" name=""/>
        <dsp:cNvSpPr/>
      </dsp:nvSpPr>
      <dsp:spPr>
        <a:xfrm rot="10776589">
          <a:off x="4293351" y="1837402"/>
          <a:ext cx="290013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380354" y="1912420"/>
        <a:ext cx="203009" cy="225943"/>
      </dsp:txXfrm>
    </dsp:sp>
    <dsp:sp modelId="{1F39E993-1E94-6341-B201-439C32FEBF5B}">
      <dsp:nvSpPr>
        <dsp:cNvPr id="0" name=""/>
        <dsp:cNvSpPr/>
      </dsp:nvSpPr>
      <dsp:spPr>
        <a:xfrm>
          <a:off x="2638124" y="1577247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 chimeras</a:t>
          </a:r>
          <a:endParaRPr lang="en-US" sz="1700" kern="1200" dirty="0"/>
        </a:p>
      </dsp:txBody>
      <dsp:txXfrm>
        <a:off x="2664808" y="1603931"/>
        <a:ext cx="1465066" cy="857692"/>
      </dsp:txXfrm>
    </dsp:sp>
    <dsp:sp modelId="{5821B350-EAB0-5340-9451-ECC501B044DA}">
      <dsp:nvSpPr>
        <dsp:cNvPr id="0" name=""/>
        <dsp:cNvSpPr/>
      </dsp:nvSpPr>
      <dsp:spPr>
        <a:xfrm rot="5333747">
          <a:off x="3286562" y="2526795"/>
          <a:ext cx="247860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3296805" y="2591157"/>
        <a:ext cx="225943" cy="173502"/>
      </dsp:txXfrm>
    </dsp:sp>
    <dsp:sp modelId="{9769ECA5-076F-E244-B85C-494555CCB762}">
      <dsp:nvSpPr>
        <dsp:cNvPr id="0" name=""/>
        <dsp:cNvSpPr/>
      </dsp:nvSpPr>
      <dsp:spPr>
        <a:xfrm>
          <a:off x="2664697" y="2955882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track reads</a:t>
          </a:r>
          <a:endParaRPr lang="en-US" sz="1700" kern="1200" dirty="0"/>
        </a:p>
      </dsp:txBody>
      <dsp:txXfrm>
        <a:off x="2691381" y="2982566"/>
        <a:ext cx="1465066" cy="857692"/>
      </dsp:txXfrm>
    </dsp:sp>
    <dsp:sp modelId="{C2FC7C2F-6EEA-F445-BDC2-C4F5C2573CB6}">
      <dsp:nvSpPr>
        <dsp:cNvPr id="0" name=""/>
        <dsp:cNvSpPr/>
      </dsp:nvSpPr>
      <dsp:spPr>
        <a:xfrm rot="21576284">
          <a:off x="4297663" y="3216147"/>
          <a:ext cx="275930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297664" y="3291747"/>
        <a:ext cx="193151" cy="225943"/>
      </dsp:txXfrm>
    </dsp:sp>
    <dsp:sp modelId="{E982B981-8AA8-AD42-8D2B-6F18F70DAAB2}">
      <dsp:nvSpPr>
        <dsp:cNvPr id="0" name=""/>
        <dsp:cNvSpPr/>
      </dsp:nvSpPr>
      <dsp:spPr>
        <a:xfrm>
          <a:off x="4703742" y="2941816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assign taxonomy</a:t>
          </a:r>
          <a:endParaRPr lang="en-US" sz="1700" kern="1200" dirty="0"/>
        </a:p>
      </dsp:txBody>
      <dsp:txXfrm>
        <a:off x="4730426" y="2968500"/>
        <a:ext cx="1465066" cy="857692"/>
      </dsp:txXfrm>
    </dsp:sp>
    <dsp:sp modelId="{292071F7-B9B4-064A-A0FC-C8F6FFC03581}">
      <dsp:nvSpPr>
        <dsp:cNvPr id="0" name=""/>
        <dsp:cNvSpPr/>
      </dsp:nvSpPr>
      <dsp:spPr>
        <a:xfrm rot="21074">
          <a:off x="6361452" y="3215596"/>
          <a:ext cx="335539" cy="37657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61453" y="3290601"/>
        <a:ext cx="234877" cy="225943"/>
      </dsp:txXfrm>
    </dsp:sp>
    <dsp:sp modelId="{251F8A16-DD93-AC4A-8583-1113BC17AE79}">
      <dsp:nvSpPr>
        <dsp:cNvPr id="0" name=""/>
        <dsp:cNvSpPr/>
      </dsp:nvSpPr>
      <dsp:spPr>
        <a:xfrm>
          <a:off x="6855258" y="2955005"/>
          <a:ext cx="1518434" cy="91106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 </a:t>
          </a:r>
          <a:r>
            <a:rPr lang="en-US" sz="1700" kern="1200" dirty="0" err="1" smtClean="0"/>
            <a:t>phyloseq</a:t>
          </a:r>
          <a:r>
            <a:rPr lang="en-US" sz="1700" kern="1200" dirty="0" smtClean="0"/>
            <a:t>!!!</a:t>
          </a:r>
          <a:endParaRPr lang="en-US" sz="1700" kern="1200" dirty="0"/>
        </a:p>
      </dsp:txBody>
      <dsp:txXfrm>
        <a:off x="6881942" y="2981689"/>
        <a:ext cx="1465066" cy="857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07AD3-58DA-AB4B-8E21-5FF473DCEAA2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F7724-8A7C-194F-8B3C-52E05772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F7724-8A7C-194F-8B3C-52E05772C1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FCF-246C-AF49-869C-16427312FE51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8F1E-40C6-C74F-B45B-8399606EA300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B5EB-C31D-1B42-B0BC-D7555C580BED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A1A8-DC22-E94C-B032-9A792292BEF6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7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4F86-96EE-504A-8B2B-766BE715893F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48C1-1E7E-8D42-A4E2-52748A598927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FCBB-2D3A-8643-9FF0-94CAB22561EF}" type="datetime1">
              <a:rPr lang="en-GB" smtClean="0"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F58-23EC-7846-A777-71CB5A6EBAB5}" type="datetime1">
              <a:rPr lang="en-GB" smtClean="0"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28DA-6389-6448-A546-E822FD51FDE7}" type="datetime1">
              <a:rPr lang="en-GB" smtClean="0"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ADBA-A049-FA4F-B39F-E54DB8823685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0F60-D916-C34B-BDBC-1ABCBB8EDDB5}" type="datetime1">
              <a:rPr lang="en-GB" smtClean="0"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2681-4792-F44F-BB77-ADA4C685DBF8}" type="datetime1">
              <a:rPr lang="en-GB" smtClean="0"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DBAA-3A93-914C-828A-7806EC0B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ey711.github.io/phyloseq/index.html" TargetMode="External"/><Relationship Id="rId4" Type="http://schemas.openxmlformats.org/officeDocument/2006/relationships/hyperlink" Target="https://github.com/padpadpadpad/AB_dada2_pipeline_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enjjneb.github.io/dada2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16S community sequencing pipeline using dada2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Padfield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aw_read_processing</a:t>
            </a:r>
            <a:r>
              <a:rPr lang="en-US" dirty="0" smtClean="0"/>
              <a:t> vs </a:t>
            </a:r>
            <a:r>
              <a:rPr lang="en-US" dirty="0" err="1" smtClean="0"/>
              <a:t>big_data_processing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9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Pooling data </a:t>
            </a:r>
            <a:r>
              <a:rPr lang="en-US" dirty="0"/>
              <a:t>allows information to be shared across </a:t>
            </a:r>
            <a:r>
              <a:rPr lang="en-US" dirty="0" smtClean="0"/>
              <a:t>samples. However is much much slower for big data sets</a:t>
            </a:r>
          </a:p>
          <a:p>
            <a:r>
              <a:rPr lang="en-US" dirty="0" smtClean="0"/>
              <a:t>dada2 resolves sequence variants exactly, and as such DNA sequences are consistent across samples and can be recombined separately 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ig_data_processing</a:t>
            </a:r>
            <a:r>
              <a:rPr lang="en-US" dirty="0" smtClean="0"/>
              <a:t> speeds things up if needs be!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Bits to run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profiles</a:t>
            </a:r>
          </a:p>
          <a:p>
            <a:r>
              <a:rPr lang="en-US" dirty="0" smtClean="0"/>
              <a:t>Setting trimming parameters</a:t>
            </a:r>
          </a:p>
          <a:p>
            <a:r>
              <a:rPr lang="en-US" dirty="0" smtClean="0"/>
              <a:t>Check sample names = </a:t>
            </a:r>
            <a:r>
              <a:rPr lang="en-US" dirty="0" err="1" smtClean="0"/>
              <a:t>metadata$SampleID</a:t>
            </a:r>
            <a:endParaRPr lang="en-US" dirty="0" smtClean="0"/>
          </a:p>
          <a:p>
            <a:r>
              <a:rPr lang="en-US" dirty="0" smtClean="0"/>
              <a:t>Make sure there is a column called </a:t>
            </a:r>
            <a:r>
              <a:rPr lang="en-US" dirty="0" err="1" smtClean="0"/>
              <a:t>SampleID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Correctly format 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6" y="2014426"/>
            <a:ext cx="3035300" cy="438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1150" y="1429078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SampleID</a:t>
            </a:r>
            <a:r>
              <a:rPr lang="en-US" sz="2800" dirty="0" smtClean="0"/>
              <a:t> == </a:t>
            </a:r>
            <a:r>
              <a:rPr lang="en-US" sz="2800" dirty="0" err="1" smtClean="0"/>
              <a:t>sample_names</a:t>
            </a:r>
            <a:r>
              <a:rPr lang="en-US" sz="2800" dirty="0" smtClean="0"/>
              <a:t> 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293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12" y="1690688"/>
            <a:ext cx="7046594" cy="41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2103999"/>
            <a:ext cx="4268550" cy="425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227" y="16906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78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5" y="2103999"/>
            <a:ext cx="4268550" cy="4252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8" y="2103998"/>
            <a:ext cx="4228236" cy="4252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4227" y="16906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918960" y="173466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trimming and </a:t>
            </a:r>
            <a:r>
              <a:rPr lang="en-US" dirty="0" err="1" smtClean="0"/>
              <a:t>fltering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91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2" y="2295724"/>
            <a:ext cx="4052963" cy="40606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33378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 of error 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332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97" y="2187574"/>
            <a:ext cx="608423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595065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Track the number of </a:t>
            </a:r>
            <a:r>
              <a:rPr lang="en-US" sz="2800" smtClean="0"/>
              <a:t>reads through each stage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64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8" y="2001668"/>
            <a:ext cx="1114697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3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mr-IN" dirty="0" smtClean="0"/>
              <a:t>–</a:t>
            </a:r>
            <a:r>
              <a:rPr lang="en-US" dirty="0" smtClean="0"/>
              <a:t> integration with </a:t>
            </a:r>
            <a:r>
              <a:rPr lang="en-US" dirty="0" err="1" smtClean="0"/>
              <a:t>phyloseq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77" y="1535413"/>
            <a:ext cx="9800245" cy="48481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community sequencing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variable regions</a:t>
            </a:r>
          </a:p>
          <a:p>
            <a:r>
              <a:rPr lang="en-US" dirty="0" smtClean="0"/>
              <a:t>Most methods cluster sequences that occur with 97% similarity and assign these to “OTUs” from references trees</a:t>
            </a:r>
          </a:p>
          <a:p>
            <a:r>
              <a:rPr lang="en-US" dirty="0" smtClean="0"/>
              <a:t>Do not incorporate quality scores of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62" y="2317994"/>
            <a:ext cx="935537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223889" y="1589649"/>
            <a:ext cx="858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https://rstudio01.cles.ex.ac.uk (can be 01, 02, 03 or 04)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Filezilla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29078"/>
            <a:ext cx="8581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filezilla-project.org</a:t>
            </a:r>
            <a:endParaRPr lang="en-US" sz="2800" dirty="0" smtClean="0"/>
          </a:p>
          <a:p>
            <a:r>
              <a:rPr lang="en-US" sz="2800" dirty="0" err="1" smtClean="0"/>
              <a:t>sftp</a:t>
            </a:r>
            <a:r>
              <a:rPr lang="en-US" sz="2800" dirty="0" smtClean="0"/>
              <a:t>://https://&lt;your username&gt;@rstudio01.cles.ex.ac.uk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74" y="2616620"/>
            <a:ext cx="6241366" cy="34717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r>
              <a:rPr lang="en-US" dirty="0" smtClean="0"/>
              <a:t>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9" y="1690688"/>
            <a:ext cx="3668188" cy="29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r>
              <a:rPr lang="en-US" dirty="0" smtClean="0"/>
              <a:t>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9" y="1690688"/>
            <a:ext cx="3668188" cy="2966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57" y="1603169"/>
            <a:ext cx="4149904" cy="37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Phyloseq</a:t>
            </a:r>
            <a:r>
              <a:rPr lang="en-US" dirty="0" smtClean="0"/>
              <a:t> possibilities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9" y="1690688"/>
            <a:ext cx="3668188" cy="2966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57" y="1603169"/>
            <a:ext cx="4149904" cy="3700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16" y="3521755"/>
            <a:ext cx="3665525" cy="30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dada2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Phyloseq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Complete AB sequencing workflow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our hands </a:t>
            </a:r>
            <a:r>
              <a:rPr lang="en-US" dirty="0" err="1" smtClean="0"/>
              <a:t>diRty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16S community sequencing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rRNA</a:t>
            </a:r>
            <a:r>
              <a:rPr lang="en-US" dirty="0" smtClean="0"/>
              <a:t> variable regions</a:t>
            </a:r>
          </a:p>
          <a:p>
            <a:r>
              <a:rPr lang="en-US" dirty="0" smtClean="0"/>
              <a:t>Most methods cluster sequences that occur with 97% similarity and assign these to “OTUs” from references trees</a:t>
            </a:r>
          </a:p>
          <a:p>
            <a:r>
              <a:rPr lang="en-US" dirty="0" smtClean="0"/>
              <a:t>Do not incorporate quality scores of sequences</a:t>
            </a:r>
          </a:p>
          <a:p>
            <a:r>
              <a:rPr lang="en-US" b="1" dirty="0" smtClean="0"/>
              <a:t>Enter dada2</a:t>
            </a:r>
          </a:p>
          <a:p>
            <a:r>
              <a:rPr lang="en-US" dirty="0" smtClean="0"/>
              <a:t>Incorporates quality score information</a:t>
            </a:r>
          </a:p>
          <a:p>
            <a:r>
              <a:rPr lang="en-US" dirty="0" smtClean="0"/>
              <a:t>Distinguishes sequencing errors from real biological variation</a:t>
            </a:r>
          </a:p>
          <a:p>
            <a:r>
              <a:rPr lang="en-US" dirty="0" smtClean="0"/>
              <a:t>Finds Amplicon Sequence Variants (ASVs)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926148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89317" y="3024554"/>
            <a:ext cx="11029071" cy="3362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2926148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89317" y="4417255"/>
            <a:ext cx="11029071" cy="1969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ada2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6328353"/>
              </p:ext>
            </p:extLst>
          </p:nvPr>
        </p:nvGraphicFramePr>
        <p:xfrm>
          <a:off x="-365761" y="1842867"/>
          <a:ext cx="10930597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13" y="1690688"/>
            <a:ext cx="812767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13" y="1690688"/>
            <a:ext cx="8127677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31205" y="3376403"/>
            <a:ext cx="1494139" cy="6049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 sequencing pipeline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19" y="1490198"/>
            <a:ext cx="6159500" cy="473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FDBAA-3A93-914C-828A-7806EC0B4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386</Words>
  <Application>Microsoft Macintosh PowerPoint</Application>
  <PresentationFormat>Widescreen</PresentationFormat>
  <Paragraphs>116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Mangal</vt:lpstr>
      <vt:lpstr>Arial</vt:lpstr>
      <vt:lpstr>Office Theme</vt:lpstr>
      <vt:lpstr>16S community sequencing pipeline using dada2 in R</vt:lpstr>
      <vt:lpstr>16S community sequencing analysis</vt:lpstr>
      <vt:lpstr>16S community sequencing analysis</vt:lpstr>
      <vt:lpstr>dada2 pipeline</vt:lpstr>
      <vt:lpstr>dada2 pipeline</vt:lpstr>
      <vt:lpstr>dada2 pipeline</vt:lpstr>
      <vt:lpstr>The AB sequencing pipeline</vt:lpstr>
      <vt:lpstr>The AB sequencing pipeline</vt:lpstr>
      <vt:lpstr>The AB sequencing pipeline</vt:lpstr>
      <vt:lpstr>raw_read_processing vs big_data_processing</vt:lpstr>
      <vt:lpstr>Bits to run supervised</vt:lpstr>
      <vt:lpstr>Correctly format metadata</vt:lpstr>
      <vt:lpstr>Progress file</vt:lpstr>
      <vt:lpstr>Plots</vt:lpstr>
      <vt:lpstr>Plots</vt:lpstr>
      <vt:lpstr>Plots</vt:lpstr>
      <vt:lpstr>Plots</vt:lpstr>
      <vt:lpstr>Output</vt:lpstr>
      <vt:lpstr>Bonus – integration with phyloseq</vt:lpstr>
      <vt:lpstr>RStudio server</vt:lpstr>
      <vt:lpstr>Filezilla</vt:lpstr>
      <vt:lpstr>Phyloseq possibilities</vt:lpstr>
      <vt:lpstr>Phyloseq possibilities</vt:lpstr>
      <vt:lpstr>Phyloseq possibilities</vt:lpstr>
      <vt:lpstr>Resources</vt:lpstr>
      <vt:lpstr>Lets get our hands diRty!!!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community sequencing pipeline using dada2 in R</dc:title>
  <dc:creator>Padfield, Daniel</dc:creator>
  <cp:lastModifiedBy>Padfield, Daniel</cp:lastModifiedBy>
  <cp:revision>19</cp:revision>
  <dcterms:created xsi:type="dcterms:W3CDTF">2017-11-05T09:20:35Z</dcterms:created>
  <dcterms:modified xsi:type="dcterms:W3CDTF">2017-11-07T15:46:43Z</dcterms:modified>
</cp:coreProperties>
</file>