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4" autoAdjust="0"/>
    <p:restoredTop sz="96405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E2AA-B62E-4965-A753-9697FBC76821}" type="datetimeFigureOut">
              <a:rPr lang="es-CO" smtClean="0"/>
              <a:t>26/11/2017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B1AE7E7-34F8-459B-986D-956DA840C2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549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E2AA-B62E-4965-A753-9697FBC76821}" type="datetimeFigureOut">
              <a:rPr lang="es-CO" smtClean="0"/>
              <a:t>26/11/2017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1AE7E7-34F8-459B-986D-956DA840C2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639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E2AA-B62E-4965-A753-9697FBC76821}" type="datetimeFigureOut">
              <a:rPr lang="es-CO" smtClean="0"/>
              <a:t>26/11/2017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1AE7E7-34F8-459B-986D-956DA840C201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079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E2AA-B62E-4965-A753-9697FBC76821}" type="datetimeFigureOut">
              <a:rPr lang="es-CO" smtClean="0"/>
              <a:t>26/11/2017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1AE7E7-34F8-459B-986D-956DA840C2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4620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E2AA-B62E-4965-A753-9697FBC76821}" type="datetimeFigureOut">
              <a:rPr lang="es-CO" smtClean="0"/>
              <a:t>26/11/2017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1AE7E7-34F8-459B-986D-956DA840C201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8325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E2AA-B62E-4965-A753-9697FBC76821}" type="datetimeFigureOut">
              <a:rPr lang="es-CO" smtClean="0"/>
              <a:t>26/11/2017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1AE7E7-34F8-459B-986D-956DA840C2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774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E2AA-B62E-4965-A753-9697FBC76821}" type="datetimeFigureOut">
              <a:rPr lang="es-CO" smtClean="0"/>
              <a:t>26/11/2017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E7E7-34F8-459B-986D-956DA840C2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7008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E2AA-B62E-4965-A753-9697FBC76821}" type="datetimeFigureOut">
              <a:rPr lang="es-CO" smtClean="0"/>
              <a:t>26/11/2017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E7E7-34F8-459B-986D-956DA840C2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640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E2AA-B62E-4965-A753-9697FBC76821}" type="datetimeFigureOut">
              <a:rPr lang="es-CO" smtClean="0"/>
              <a:t>26/11/2017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E7E7-34F8-459B-986D-956DA840C2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743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E2AA-B62E-4965-A753-9697FBC76821}" type="datetimeFigureOut">
              <a:rPr lang="es-CO" smtClean="0"/>
              <a:t>26/11/2017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1AE7E7-34F8-459B-986D-956DA840C2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856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E2AA-B62E-4965-A753-9697FBC76821}" type="datetimeFigureOut">
              <a:rPr lang="es-CO" smtClean="0"/>
              <a:t>26/11/2017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B1AE7E7-34F8-459B-986D-956DA840C2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455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E2AA-B62E-4965-A753-9697FBC76821}" type="datetimeFigureOut">
              <a:rPr lang="es-CO" smtClean="0"/>
              <a:t>26/11/2017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B1AE7E7-34F8-459B-986D-956DA840C2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853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E2AA-B62E-4965-A753-9697FBC76821}" type="datetimeFigureOut">
              <a:rPr lang="es-CO" smtClean="0"/>
              <a:t>26/11/2017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E7E7-34F8-459B-986D-956DA840C2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74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E2AA-B62E-4965-A753-9697FBC76821}" type="datetimeFigureOut">
              <a:rPr lang="es-CO" smtClean="0"/>
              <a:t>26/11/2017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E7E7-34F8-459B-986D-956DA840C2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551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E2AA-B62E-4965-A753-9697FBC76821}" type="datetimeFigureOut">
              <a:rPr lang="es-CO" smtClean="0"/>
              <a:t>26/11/2017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E7E7-34F8-459B-986D-956DA840C2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288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E2AA-B62E-4965-A753-9697FBC76821}" type="datetimeFigureOut">
              <a:rPr lang="es-CO" smtClean="0"/>
              <a:t>26/11/2017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1AE7E7-34F8-459B-986D-956DA840C2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883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DE2AA-B62E-4965-A753-9697FBC76821}" type="datetimeFigureOut">
              <a:rPr lang="es-CO" smtClean="0"/>
              <a:t>26/11/2017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B1AE7E7-34F8-459B-986D-956DA840C2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1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0"/>
            <a:ext cx="2286000" cy="22860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016675" y="173504"/>
            <a:ext cx="9769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/>
              <a:t>Juan Antonio García</a:t>
            </a:r>
            <a:endParaRPr lang="es-CO" sz="2400" dirty="0" smtClean="0"/>
          </a:p>
          <a:p>
            <a:pPr algn="ctr"/>
            <a:r>
              <a:rPr lang="es-CO" sz="2400" dirty="0" smtClean="0"/>
              <a:t>Mateo Salgado</a:t>
            </a:r>
            <a:r>
              <a:rPr lang="es-CO" sz="2400" dirty="0" smtClean="0"/>
              <a:t/>
            </a:r>
            <a:br>
              <a:rPr lang="es-CO" sz="2400" dirty="0" smtClean="0"/>
            </a:br>
            <a:r>
              <a:rPr lang="es-CO" sz="2400" dirty="0" smtClean="0"/>
              <a:t>Daniel Montenegro</a:t>
            </a:r>
            <a:r>
              <a:rPr lang="es-CO" sz="2400" dirty="0" smtClean="0"/>
              <a:t/>
            </a:r>
            <a:br>
              <a:rPr lang="es-CO" sz="2400" dirty="0" smtClean="0"/>
            </a:br>
            <a:r>
              <a:rPr lang="es-CO" sz="2400" dirty="0" smtClean="0"/>
              <a:t>2017</a:t>
            </a:r>
            <a:endParaRPr lang="es-CO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453" y="1916668"/>
            <a:ext cx="8138636" cy="457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0"/>
            <a:ext cx="2286000" cy="2286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651361" y="319191"/>
            <a:ext cx="8638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 smtClean="0"/>
              <a:t>Marco Teórico</a:t>
            </a:r>
            <a:endParaRPr lang="es-CO" sz="6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961969" y="2286000"/>
            <a:ext cx="100174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 smtClean="0"/>
              <a:t>Termodinámica de las Soluciones</a:t>
            </a:r>
          </a:p>
          <a:p>
            <a:endParaRPr lang="es-CO" sz="4000" dirty="0" smtClean="0"/>
          </a:p>
          <a:p>
            <a:r>
              <a:rPr lang="es-CO" sz="4000" dirty="0" smtClean="0"/>
              <a:t>Propiedades de Exceso</a:t>
            </a:r>
          </a:p>
          <a:p>
            <a:endParaRPr lang="es-CO" sz="4000" dirty="0" smtClean="0"/>
          </a:p>
          <a:p>
            <a:r>
              <a:rPr lang="es-CO" sz="4000" dirty="0" smtClean="0"/>
              <a:t>Propiedades Residuales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6236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0"/>
            <a:ext cx="2286000" cy="2286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674512" y="290922"/>
            <a:ext cx="9647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400" dirty="0" smtClean="0"/>
              <a:t>Problemática</a:t>
            </a:r>
            <a:endParaRPr lang="es-CO" sz="5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187355" y="2047164"/>
            <a:ext cx="93214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Ausencia de software libre para cálculo de propiedades de mezclas.</a:t>
            </a:r>
          </a:p>
          <a:p>
            <a:endParaRPr lang="es-CO" sz="2800" dirty="0" smtClean="0"/>
          </a:p>
          <a:p>
            <a:r>
              <a:rPr lang="es-CO" sz="2800" dirty="0" smtClean="0"/>
              <a:t>Dificultad en el cálculo de los modelos.</a:t>
            </a:r>
          </a:p>
          <a:p>
            <a:endParaRPr lang="es-CO" sz="2800" dirty="0" smtClean="0"/>
          </a:p>
          <a:p>
            <a:r>
              <a:rPr lang="es-CO" sz="2800" dirty="0" smtClean="0"/>
              <a:t>Complejidad de mezclas de más de dos componentes.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0714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0"/>
            <a:ext cx="2286000" cy="2286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03" y="2286000"/>
            <a:ext cx="10958420" cy="214031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18" y="4732020"/>
            <a:ext cx="8662526" cy="120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5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0"/>
            <a:ext cx="2286000" cy="2286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790606" y="573022"/>
            <a:ext cx="6689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4400" dirty="0" smtClean="0"/>
              <a:t>Diagramas de Clases</a:t>
            </a:r>
            <a:endParaRPr lang="es-CO" sz="4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24" y="2285999"/>
            <a:ext cx="10559767" cy="38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8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0"/>
            <a:ext cx="2286000" cy="2286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750422" y="561703"/>
            <a:ext cx="8605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 smtClean="0"/>
              <a:t>Problemas y aspecto a mejorar</a:t>
            </a:r>
            <a:endParaRPr lang="es-CO" sz="4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269241" y="1924373"/>
            <a:ext cx="101129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/>
              <a:t>Errores en cálculos de 7 y 8 componentes.</a:t>
            </a:r>
          </a:p>
          <a:p>
            <a:endParaRPr lang="es-CO" sz="3600" dirty="0" smtClean="0"/>
          </a:p>
          <a:p>
            <a:r>
              <a:rPr lang="es-CO" sz="3600" dirty="0" smtClean="0"/>
              <a:t>Incluir más de un modelo termodinámico.</a:t>
            </a:r>
          </a:p>
          <a:p>
            <a:endParaRPr lang="es-CO" sz="3600" dirty="0" smtClean="0"/>
          </a:p>
          <a:p>
            <a:r>
              <a:rPr lang="es-CO" sz="3600" dirty="0" smtClean="0"/>
              <a:t>Restricciones de presión y temperatura para verificar estados líquido y vapor</a:t>
            </a:r>
            <a:r>
              <a:rPr lang="es-CO" dirty="0" smtClean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761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784</TotalTime>
  <Words>81</Words>
  <Application>Microsoft Office PowerPoint</Application>
  <PresentationFormat>Panorámica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Diaz</dc:creator>
  <cp:lastModifiedBy>user</cp:lastModifiedBy>
  <cp:revision>30</cp:revision>
  <dcterms:created xsi:type="dcterms:W3CDTF">2017-10-04T04:30:23Z</dcterms:created>
  <dcterms:modified xsi:type="dcterms:W3CDTF">2017-11-27T10:39:38Z</dcterms:modified>
</cp:coreProperties>
</file>