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2" r:id="rId3"/>
    <p:sldId id="264" r:id="rId4"/>
    <p:sldId id="262" r:id="rId5"/>
    <p:sldId id="261" r:id="rId6"/>
    <p:sldId id="263" r:id="rId7"/>
    <p:sldId id="266" r:id="rId8"/>
    <p:sldId id="267" r:id="rId9"/>
    <p:sldId id="273" r:id="rId10"/>
    <p:sldId id="268" r:id="rId11"/>
    <p:sldId id="274" r:id="rId12"/>
    <p:sldId id="270" r:id="rId13"/>
    <p:sldId id="269" r:id="rId14"/>
    <p:sldId id="271"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88"/>
    <a:srgbClr val="6DB040"/>
    <a:srgbClr val="4ACEBA"/>
    <a:srgbClr val="44C460"/>
    <a:srgbClr val="5298D8"/>
    <a:srgbClr val="D9D7CD"/>
    <a:srgbClr val="EFEF3F"/>
    <a:srgbClr val="EFF96D"/>
    <a:srgbClr val="52CAB8"/>
    <a:srgbClr val="48A3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231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Garcia Martinez" userId="334eb55b-0dd3-4548-b737-9aea4fbf6e71" providerId="ADAL" clId="{2E513B19-D26D-466D-AF67-F876468072FD}"/>
    <pc:docChg chg="custSel modSld">
      <pc:chgData name="Juan Pablo Garcia Martinez" userId="334eb55b-0dd3-4548-b737-9aea4fbf6e71" providerId="ADAL" clId="{2E513B19-D26D-466D-AF67-F876468072FD}" dt="2024-04-10T12:38:28.676" v="0" actId="313"/>
      <pc:docMkLst>
        <pc:docMk/>
      </pc:docMkLst>
      <pc:sldChg chg="modSp mod">
        <pc:chgData name="Juan Pablo Garcia Martinez" userId="334eb55b-0dd3-4548-b737-9aea4fbf6e71" providerId="ADAL" clId="{2E513B19-D26D-466D-AF67-F876468072FD}" dt="2024-04-10T12:38:28.676" v="0" actId="313"/>
        <pc:sldMkLst>
          <pc:docMk/>
          <pc:sldMk cId="511400340" sldId="275"/>
        </pc:sldMkLst>
        <pc:spChg chg="mod">
          <ac:chgData name="Juan Pablo Garcia Martinez" userId="334eb55b-0dd3-4548-b737-9aea4fbf6e71" providerId="ADAL" clId="{2E513B19-D26D-466D-AF67-F876468072FD}" dt="2024-04-10T12:38:28.676" v="0" actId="313"/>
          <ac:spMkLst>
            <pc:docMk/>
            <pc:sldMk cId="511400340" sldId="275"/>
            <ac:spMk id="5" creationId="{7B808884-89DC-3510-4EBE-F75B0DF28E8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B7E66-234D-4C7D-B11E-21DB7E37079F}" type="doc">
      <dgm:prSet loTypeId="urn:microsoft.com/office/officeart/2011/layout/CircleProcess" loCatId="process" qsTypeId="urn:microsoft.com/office/officeart/2005/8/quickstyle/simple1" qsCatId="simple" csTypeId="urn:microsoft.com/office/officeart/2005/8/colors/colorful5" csCatId="colorful" phldr="1"/>
      <dgm:spPr/>
      <dgm:t>
        <a:bodyPr/>
        <a:lstStyle/>
        <a:p>
          <a:endParaRPr lang="en-GB"/>
        </a:p>
      </dgm:t>
    </dgm:pt>
    <dgm:pt modelId="{C0019E70-E191-4523-B094-ABA3000B37A5}">
      <dgm:prSet phldrT="[Text]"/>
      <dgm:spPr>
        <a:effectLst>
          <a:outerShdw blurRad="50800" dist="38100" dir="2700000" algn="tl" rotWithShape="0">
            <a:prstClr val="black">
              <a:alpha val="40000"/>
            </a:prstClr>
          </a:outerShdw>
        </a:effectLst>
      </dgm:spPr>
      <dgm:t>
        <a:bodyPr/>
        <a:lstStyle/>
        <a:p>
          <a:r>
            <a:rPr lang="en-GB" b="1" dirty="0">
              <a:solidFill>
                <a:srgbClr val="223888"/>
              </a:solidFill>
            </a:rPr>
            <a:t>What?</a:t>
          </a:r>
        </a:p>
      </dgm:t>
    </dgm:pt>
    <dgm:pt modelId="{115C7ACD-B5F3-4888-BAE0-CE237BC94951}" type="parTrans" cxnId="{AFAC942D-FFF0-4351-BE45-6BECF7E59B38}">
      <dgm:prSet/>
      <dgm:spPr/>
      <dgm:t>
        <a:bodyPr/>
        <a:lstStyle/>
        <a:p>
          <a:endParaRPr lang="en-GB"/>
        </a:p>
      </dgm:t>
    </dgm:pt>
    <dgm:pt modelId="{8ECE6B7F-5565-4986-9D61-7256D7041EF1}" type="sibTrans" cxnId="{AFAC942D-FFF0-4351-BE45-6BECF7E59B38}">
      <dgm:prSet/>
      <dgm:spPr/>
      <dgm:t>
        <a:bodyPr/>
        <a:lstStyle/>
        <a:p>
          <a:endParaRPr lang="en-GB"/>
        </a:p>
      </dgm:t>
    </dgm:pt>
    <dgm:pt modelId="{AAFDC7D1-0727-4DC8-A71E-BBA5D93D2D88}">
      <dgm:prSet phldrT="[Text]"/>
      <dgm:spPr>
        <a:effectLst>
          <a:outerShdw blurRad="50800" dist="38100" dir="2700000" algn="tl" rotWithShape="0">
            <a:prstClr val="black">
              <a:alpha val="40000"/>
            </a:prstClr>
          </a:outerShdw>
        </a:effectLst>
      </dgm:spPr>
      <dgm:t>
        <a:bodyPr/>
        <a:lstStyle/>
        <a:p>
          <a:r>
            <a:rPr lang="en-GB" b="1" dirty="0">
              <a:solidFill>
                <a:srgbClr val="223888"/>
              </a:solidFill>
            </a:rPr>
            <a:t>Why?</a:t>
          </a:r>
        </a:p>
      </dgm:t>
    </dgm:pt>
    <dgm:pt modelId="{B26BA5E8-C4FA-41E4-A4A4-4F5DD11C4DE8}" type="parTrans" cxnId="{8CB5C045-F1E3-41D1-A87B-A292D48AF4B5}">
      <dgm:prSet/>
      <dgm:spPr/>
      <dgm:t>
        <a:bodyPr/>
        <a:lstStyle/>
        <a:p>
          <a:endParaRPr lang="en-GB"/>
        </a:p>
      </dgm:t>
    </dgm:pt>
    <dgm:pt modelId="{933E5879-4DA1-4EDF-84E3-FD093B0CA135}" type="sibTrans" cxnId="{8CB5C045-F1E3-41D1-A87B-A292D48AF4B5}">
      <dgm:prSet/>
      <dgm:spPr/>
      <dgm:t>
        <a:bodyPr/>
        <a:lstStyle/>
        <a:p>
          <a:endParaRPr lang="en-GB"/>
        </a:p>
      </dgm:t>
    </dgm:pt>
    <dgm:pt modelId="{20C0DA2B-23DC-4750-9C56-893A60F60471}">
      <dgm:prSet phldrT="[Text]"/>
      <dgm:spPr>
        <a:effectLst>
          <a:outerShdw blurRad="50800" dist="38100" dir="2700000" algn="tl" rotWithShape="0">
            <a:prstClr val="black">
              <a:alpha val="40000"/>
            </a:prstClr>
          </a:outerShdw>
        </a:effectLst>
      </dgm:spPr>
      <dgm:t>
        <a:bodyPr/>
        <a:lstStyle/>
        <a:p>
          <a:r>
            <a:rPr lang="en-GB" b="1" dirty="0">
              <a:solidFill>
                <a:srgbClr val="223888"/>
              </a:solidFill>
            </a:rPr>
            <a:t>How?</a:t>
          </a:r>
        </a:p>
      </dgm:t>
    </dgm:pt>
    <dgm:pt modelId="{0DBC208D-CD6C-4165-86BB-E2C375ADC393}" type="parTrans" cxnId="{F079D4AB-DD96-4D42-BCB6-454CD7126CA0}">
      <dgm:prSet/>
      <dgm:spPr/>
      <dgm:t>
        <a:bodyPr/>
        <a:lstStyle/>
        <a:p>
          <a:endParaRPr lang="en-GB"/>
        </a:p>
      </dgm:t>
    </dgm:pt>
    <dgm:pt modelId="{6404E61D-2601-4BD9-8018-114F1CF4EE1F}" type="sibTrans" cxnId="{F079D4AB-DD96-4D42-BCB6-454CD7126CA0}">
      <dgm:prSet/>
      <dgm:spPr/>
      <dgm:t>
        <a:bodyPr/>
        <a:lstStyle/>
        <a:p>
          <a:endParaRPr lang="en-GB"/>
        </a:p>
      </dgm:t>
    </dgm:pt>
    <dgm:pt modelId="{F5520C29-7A31-4AC4-9B49-E57D2C759F12}">
      <dgm:prSet phldrT="[Text]"/>
      <dgm:spPr>
        <a:effectLst/>
      </dgm:spPr>
      <dgm:t>
        <a:bodyPr/>
        <a:lstStyle/>
        <a:p>
          <a:r>
            <a:rPr lang="en-GB" b="1" dirty="0">
              <a:solidFill>
                <a:srgbClr val="223888"/>
              </a:solidFill>
            </a:rPr>
            <a:t>Full automate pipeline</a:t>
          </a:r>
        </a:p>
      </dgm:t>
    </dgm:pt>
    <dgm:pt modelId="{3C3E3D01-38C5-4329-82D3-95AA6691C1B5}" type="parTrans" cxnId="{565852B3-AC1D-4C17-A712-ECB123781EB7}">
      <dgm:prSet/>
      <dgm:spPr/>
      <dgm:t>
        <a:bodyPr/>
        <a:lstStyle/>
        <a:p>
          <a:endParaRPr lang="en-GB"/>
        </a:p>
      </dgm:t>
    </dgm:pt>
    <dgm:pt modelId="{FB571B5E-D35F-4E1A-88BE-DC2F6DA20B82}" type="sibTrans" cxnId="{565852B3-AC1D-4C17-A712-ECB123781EB7}">
      <dgm:prSet/>
      <dgm:spPr/>
      <dgm:t>
        <a:bodyPr/>
        <a:lstStyle/>
        <a:p>
          <a:endParaRPr lang="en-GB"/>
        </a:p>
      </dgm:t>
    </dgm:pt>
    <dgm:pt modelId="{689AF22D-CC61-41D1-9191-BDE48803BC86}">
      <dgm:prSet phldrT="[Text]"/>
      <dgm:spPr>
        <a:effectLst/>
      </dgm:spPr>
      <dgm:t>
        <a:bodyPr/>
        <a:lstStyle/>
        <a:p>
          <a:r>
            <a:rPr lang="en-GB" b="1" dirty="0">
              <a:solidFill>
                <a:srgbClr val="223888"/>
              </a:solidFill>
            </a:rPr>
            <a:t>Full life cycle Query tracker</a:t>
          </a:r>
        </a:p>
      </dgm:t>
    </dgm:pt>
    <dgm:pt modelId="{3B392A36-38B3-45E5-9460-E5DEFF464893}" type="parTrans" cxnId="{FD726ECD-C5E8-47FF-A3C2-7F1CB4270386}">
      <dgm:prSet/>
      <dgm:spPr/>
      <dgm:t>
        <a:bodyPr/>
        <a:lstStyle/>
        <a:p>
          <a:endParaRPr lang="en-GB"/>
        </a:p>
      </dgm:t>
    </dgm:pt>
    <dgm:pt modelId="{A9A9066A-CD26-4BC4-8515-B0723C921E95}" type="sibTrans" cxnId="{FD726ECD-C5E8-47FF-A3C2-7F1CB4270386}">
      <dgm:prSet/>
      <dgm:spPr/>
      <dgm:t>
        <a:bodyPr/>
        <a:lstStyle/>
        <a:p>
          <a:endParaRPr lang="en-GB"/>
        </a:p>
      </dgm:t>
    </dgm:pt>
    <dgm:pt modelId="{E02D6768-3945-4791-86BA-E764A9E44581}">
      <dgm:prSet phldrT="[Text]"/>
      <dgm:spPr>
        <a:effectLst/>
      </dgm:spPr>
      <dgm:t>
        <a:bodyPr/>
        <a:lstStyle/>
        <a:p>
          <a:r>
            <a:rPr lang="en-GB" b="1" dirty="0">
              <a:solidFill>
                <a:srgbClr val="223888"/>
              </a:solidFill>
            </a:rPr>
            <a:t>Realistic approach</a:t>
          </a:r>
        </a:p>
      </dgm:t>
    </dgm:pt>
    <dgm:pt modelId="{946BDB66-D391-456E-A7C0-DBEA4FA635A7}" type="parTrans" cxnId="{125B5D5D-E022-4F30-8E98-13D4AE45DE08}">
      <dgm:prSet/>
      <dgm:spPr/>
      <dgm:t>
        <a:bodyPr/>
        <a:lstStyle/>
        <a:p>
          <a:endParaRPr lang="en-GB"/>
        </a:p>
      </dgm:t>
    </dgm:pt>
    <dgm:pt modelId="{F7A8EBE9-4AA7-4291-943F-03F7EEA97754}" type="sibTrans" cxnId="{125B5D5D-E022-4F30-8E98-13D4AE45DE08}">
      <dgm:prSet/>
      <dgm:spPr/>
      <dgm:t>
        <a:bodyPr/>
        <a:lstStyle/>
        <a:p>
          <a:endParaRPr lang="en-GB"/>
        </a:p>
      </dgm:t>
    </dgm:pt>
    <dgm:pt modelId="{04D96665-B02E-4906-AC8C-F87B0D185DAD}">
      <dgm:prSet phldrT="[Text]"/>
      <dgm:spPr>
        <a:effectLst/>
      </dgm:spPr>
      <dgm:t>
        <a:bodyPr/>
        <a:lstStyle/>
        <a:p>
          <a:r>
            <a:rPr lang="en-GB" b="1" dirty="0">
              <a:solidFill>
                <a:srgbClr val="223888"/>
              </a:solidFill>
            </a:rPr>
            <a:t>Dynamic ingestion</a:t>
          </a:r>
        </a:p>
      </dgm:t>
    </dgm:pt>
    <dgm:pt modelId="{B5A2989A-636A-47D7-B25D-9AF32B025C94}" type="parTrans" cxnId="{F6EDDE9A-706C-4CDF-9BD0-4D5231AB0705}">
      <dgm:prSet/>
      <dgm:spPr/>
      <dgm:t>
        <a:bodyPr/>
        <a:lstStyle/>
        <a:p>
          <a:endParaRPr lang="en-GB"/>
        </a:p>
      </dgm:t>
    </dgm:pt>
    <dgm:pt modelId="{8F44D3A7-0238-478C-88FC-E04AC52FF53E}" type="sibTrans" cxnId="{F6EDDE9A-706C-4CDF-9BD0-4D5231AB0705}">
      <dgm:prSet/>
      <dgm:spPr/>
      <dgm:t>
        <a:bodyPr/>
        <a:lstStyle/>
        <a:p>
          <a:endParaRPr lang="en-GB"/>
        </a:p>
      </dgm:t>
    </dgm:pt>
    <dgm:pt modelId="{7B0CA62F-F357-4DFA-891E-0F42F68DE6DB}">
      <dgm:prSet phldrT="[Text]"/>
      <dgm:spPr>
        <a:effectLst/>
      </dgm:spPr>
      <dgm:t>
        <a:bodyPr/>
        <a:lstStyle/>
        <a:p>
          <a:r>
            <a:rPr lang="en-GB" b="1" dirty="0">
              <a:solidFill>
                <a:srgbClr val="223888"/>
              </a:solidFill>
            </a:rPr>
            <a:t>One single channel of communication</a:t>
          </a:r>
        </a:p>
      </dgm:t>
    </dgm:pt>
    <dgm:pt modelId="{D2B9D06D-E81A-459E-9B8D-C5EA0D27EEC5}" type="parTrans" cxnId="{5E1B6891-E10B-4ECE-B337-1226121F94AF}">
      <dgm:prSet/>
      <dgm:spPr/>
      <dgm:t>
        <a:bodyPr/>
        <a:lstStyle/>
        <a:p>
          <a:endParaRPr lang="en-GB"/>
        </a:p>
      </dgm:t>
    </dgm:pt>
    <dgm:pt modelId="{9E048A67-A8EF-4EA2-8E88-E53F474AD866}" type="sibTrans" cxnId="{5E1B6891-E10B-4ECE-B337-1226121F94AF}">
      <dgm:prSet/>
      <dgm:spPr/>
      <dgm:t>
        <a:bodyPr/>
        <a:lstStyle/>
        <a:p>
          <a:endParaRPr lang="en-GB"/>
        </a:p>
      </dgm:t>
    </dgm:pt>
    <dgm:pt modelId="{94659F2D-E232-4A7C-AD66-2F841F364271}">
      <dgm:prSet phldrT="[Text]"/>
      <dgm:spPr>
        <a:effectLst/>
      </dgm:spPr>
      <dgm:t>
        <a:bodyPr/>
        <a:lstStyle/>
        <a:p>
          <a:r>
            <a:rPr lang="en-GB" b="1" dirty="0">
              <a:solidFill>
                <a:srgbClr val="223888"/>
              </a:solidFill>
            </a:rPr>
            <a:t>Dynamic ingestion via profiling</a:t>
          </a:r>
        </a:p>
      </dgm:t>
    </dgm:pt>
    <dgm:pt modelId="{95A369C0-7BFE-41F2-8F4F-B46B2086111B}" type="parTrans" cxnId="{99489ED4-8D94-470B-9DCA-4512D8A71A8C}">
      <dgm:prSet/>
      <dgm:spPr/>
      <dgm:t>
        <a:bodyPr/>
        <a:lstStyle/>
        <a:p>
          <a:endParaRPr lang="en-GB"/>
        </a:p>
      </dgm:t>
    </dgm:pt>
    <dgm:pt modelId="{C2886C4B-733C-4B01-AF7C-AC436E2DE837}" type="sibTrans" cxnId="{99489ED4-8D94-470B-9DCA-4512D8A71A8C}">
      <dgm:prSet/>
      <dgm:spPr/>
      <dgm:t>
        <a:bodyPr/>
        <a:lstStyle/>
        <a:p>
          <a:endParaRPr lang="en-GB"/>
        </a:p>
      </dgm:t>
    </dgm:pt>
    <dgm:pt modelId="{AABD2B1A-1B29-4BB2-AC46-725521FCA418}">
      <dgm:prSet phldrT="[Text]"/>
      <dgm:spPr>
        <a:effectLst/>
      </dgm:spPr>
      <dgm:t>
        <a:bodyPr/>
        <a:lstStyle/>
        <a:p>
          <a:r>
            <a:rPr lang="en-GB" b="1" dirty="0">
              <a:solidFill>
                <a:srgbClr val="223888"/>
              </a:solidFill>
            </a:rPr>
            <a:t>Query automate generator</a:t>
          </a:r>
        </a:p>
      </dgm:t>
    </dgm:pt>
    <dgm:pt modelId="{69D98366-9F01-46A2-BC8B-ECAA555379CA}" type="parTrans" cxnId="{0C5E7E82-2BCF-4C3C-8DB6-8432A14B7822}">
      <dgm:prSet/>
      <dgm:spPr/>
      <dgm:t>
        <a:bodyPr/>
        <a:lstStyle/>
        <a:p>
          <a:endParaRPr lang="en-GB"/>
        </a:p>
      </dgm:t>
    </dgm:pt>
    <dgm:pt modelId="{11957D8F-D912-4EBB-9094-533432F14FD4}" type="sibTrans" cxnId="{0C5E7E82-2BCF-4C3C-8DB6-8432A14B7822}">
      <dgm:prSet/>
      <dgm:spPr/>
      <dgm:t>
        <a:bodyPr/>
        <a:lstStyle/>
        <a:p>
          <a:endParaRPr lang="en-GB"/>
        </a:p>
      </dgm:t>
    </dgm:pt>
    <dgm:pt modelId="{E2819E7C-B610-4A2E-8A5B-05B7103B5D3A}">
      <dgm:prSet phldrT="[Text]"/>
      <dgm:spPr>
        <a:effectLst/>
      </dgm:spPr>
      <dgm:t>
        <a:bodyPr/>
        <a:lstStyle/>
        <a:p>
          <a:r>
            <a:rPr lang="en-GB" b="1" dirty="0">
              <a:solidFill>
                <a:srgbClr val="223888"/>
              </a:solidFill>
            </a:rPr>
            <a:t>Tacking system</a:t>
          </a:r>
        </a:p>
      </dgm:t>
    </dgm:pt>
    <dgm:pt modelId="{CA3F5AD9-D5E5-4313-9676-19ADFBDC4057}" type="parTrans" cxnId="{2AD2BEF6-CF81-4378-BFF1-3D33BF9BFF05}">
      <dgm:prSet/>
      <dgm:spPr/>
      <dgm:t>
        <a:bodyPr/>
        <a:lstStyle/>
        <a:p>
          <a:endParaRPr lang="en-GB"/>
        </a:p>
      </dgm:t>
    </dgm:pt>
    <dgm:pt modelId="{EADC1E1C-A844-4D8E-ADEE-293D6CEB1B66}" type="sibTrans" cxnId="{2AD2BEF6-CF81-4378-BFF1-3D33BF9BFF05}">
      <dgm:prSet/>
      <dgm:spPr/>
      <dgm:t>
        <a:bodyPr/>
        <a:lstStyle/>
        <a:p>
          <a:endParaRPr lang="en-GB"/>
        </a:p>
      </dgm:t>
    </dgm:pt>
    <dgm:pt modelId="{DC11AA49-0E7A-4C66-96FA-46BD5CA04CAF}">
      <dgm:prSet phldrT="[Text]"/>
      <dgm:spPr>
        <a:effectLst/>
      </dgm:spPr>
      <dgm:t>
        <a:bodyPr/>
        <a:lstStyle/>
        <a:p>
          <a:r>
            <a:rPr lang="en-GB" b="1" dirty="0">
              <a:solidFill>
                <a:srgbClr val="223888"/>
              </a:solidFill>
            </a:rPr>
            <a:t>Visualisation system</a:t>
          </a:r>
        </a:p>
      </dgm:t>
    </dgm:pt>
    <dgm:pt modelId="{A8F4928A-9347-4DF7-B4AA-5558D64396D1}" type="parTrans" cxnId="{54E7E38B-C0C7-4657-8B8D-B512B4430F0F}">
      <dgm:prSet/>
      <dgm:spPr/>
      <dgm:t>
        <a:bodyPr/>
        <a:lstStyle/>
        <a:p>
          <a:endParaRPr lang="en-GB"/>
        </a:p>
      </dgm:t>
    </dgm:pt>
    <dgm:pt modelId="{E1135752-176E-4684-86EC-DE57EB3BD464}" type="sibTrans" cxnId="{54E7E38B-C0C7-4657-8B8D-B512B4430F0F}">
      <dgm:prSet/>
      <dgm:spPr/>
      <dgm:t>
        <a:bodyPr/>
        <a:lstStyle/>
        <a:p>
          <a:endParaRPr lang="en-GB"/>
        </a:p>
      </dgm:t>
    </dgm:pt>
    <dgm:pt modelId="{E2E26E0C-C0FD-4541-AA1E-F00A1CB8ADA9}">
      <dgm:prSet phldrT="[Text]"/>
      <dgm:spPr>
        <a:effectLst/>
      </dgm:spPr>
      <dgm:t>
        <a:bodyPr/>
        <a:lstStyle/>
        <a:p>
          <a:r>
            <a:rPr lang="en-GB" b="1" dirty="0">
              <a:solidFill>
                <a:srgbClr val="223888"/>
              </a:solidFill>
            </a:rPr>
            <a:t>Not aggregated data</a:t>
          </a:r>
        </a:p>
      </dgm:t>
    </dgm:pt>
    <dgm:pt modelId="{D33419EC-D679-424D-B25D-983842AB4FB4}" type="parTrans" cxnId="{A4F44565-ED01-48C1-B956-FBFE7AE40261}">
      <dgm:prSet/>
      <dgm:spPr/>
      <dgm:t>
        <a:bodyPr/>
        <a:lstStyle/>
        <a:p>
          <a:endParaRPr lang="en-GB"/>
        </a:p>
      </dgm:t>
    </dgm:pt>
    <dgm:pt modelId="{347591AA-0B08-4FA8-A758-6C7C2CC40C41}" type="sibTrans" cxnId="{A4F44565-ED01-48C1-B956-FBFE7AE40261}">
      <dgm:prSet/>
      <dgm:spPr/>
      <dgm:t>
        <a:bodyPr/>
        <a:lstStyle/>
        <a:p>
          <a:endParaRPr lang="en-GB"/>
        </a:p>
      </dgm:t>
    </dgm:pt>
    <dgm:pt modelId="{CD4D498F-C5C4-4549-9F83-5EF5E99C851A}" type="pres">
      <dgm:prSet presAssocID="{4FEB7E66-234D-4C7D-B11E-21DB7E37079F}" presName="Name0" presStyleCnt="0">
        <dgm:presLayoutVars>
          <dgm:chMax val="11"/>
          <dgm:chPref val="11"/>
          <dgm:dir/>
          <dgm:resizeHandles/>
        </dgm:presLayoutVars>
      </dgm:prSet>
      <dgm:spPr/>
    </dgm:pt>
    <dgm:pt modelId="{A28758DE-F28D-41EE-B17C-1BAADC28345C}" type="pres">
      <dgm:prSet presAssocID="{20C0DA2B-23DC-4750-9C56-893A60F60471}" presName="Accent3" presStyleCnt="0"/>
      <dgm:spPr/>
    </dgm:pt>
    <dgm:pt modelId="{16DDAE72-DC96-40AB-BCB6-B6F8B5722C9C}" type="pres">
      <dgm:prSet presAssocID="{20C0DA2B-23DC-4750-9C56-893A60F60471}" presName="Accent" presStyleLbl="node1" presStyleIdx="0" presStyleCnt="3" custLinFactNeighborX="-1861"/>
      <dgm:spPr>
        <a:effectLst>
          <a:outerShdw blurRad="50800" dist="38100" dir="2700000" algn="tl" rotWithShape="0">
            <a:prstClr val="black">
              <a:alpha val="40000"/>
            </a:prstClr>
          </a:outerShdw>
        </a:effectLst>
      </dgm:spPr>
    </dgm:pt>
    <dgm:pt modelId="{C6FD013C-7ED9-43E2-9134-FCE082A5271C}" type="pres">
      <dgm:prSet presAssocID="{20C0DA2B-23DC-4750-9C56-893A60F60471}" presName="ParentBackground3" presStyleCnt="0"/>
      <dgm:spPr/>
    </dgm:pt>
    <dgm:pt modelId="{3E4BC625-B9CC-40F9-BAE6-9292F2DCDDB2}" type="pres">
      <dgm:prSet presAssocID="{20C0DA2B-23DC-4750-9C56-893A60F60471}" presName="ParentBackground" presStyleLbl="fgAcc1" presStyleIdx="0" presStyleCnt="3"/>
      <dgm:spPr/>
    </dgm:pt>
    <dgm:pt modelId="{2CA74072-8F2C-452F-92F6-8E28C0EC735E}" type="pres">
      <dgm:prSet presAssocID="{20C0DA2B-23DC-4750-9C56-893A60F60471}" presName="Child3" presStyleLbl="revTx" presStyleIdx="0" presStyleCnt="3">
        <dgm:presLayoutVars>
          <dgm:chMax val="0"/>
          <dgm:chPref val="0"/>
          <dgm:bulletEnabled val="1"/>
        </dgm:presLayoutVars>
      </dgm:prSet>
      <dgm:spPr/>
    </dgm:pt>
    <dgm:pt modelId="{FE6C1A53-BD69-4358-88B4-6A8175C10D57}" type="pres">
      <dgm:prSet presAssocID="{20C0DA2B-23DC-4750-9C56-893A60F60471}" presName="Parent3" presStyleLbl="revTx" presStyleIdx="0" presStyleCnt="3">
        <dgm:presLayoutVars>
          <dgm:chMax val="1"/>
          <dgm:chPref val="1"/>
          <dgm:bulletEnabled val="1"/>
        </dgm:presLayoutVars>
      </dgm:prSet>
      <dgm:spPr/>
    </dgm:pt>
    <dgm:pt modelId="{06C7950B-574B-40A6-9429-42643C5FA229}" type="pres">
      <dgm:prSet presAssocID="{AAFDC7D1-0727-4DC8-A71E-BBA5D93D2D88}" presName="Accent2" presStyleCnt="0"/>
      <dgm:spPr/>
    </dgm:pt>
    <dgm:pt modelId="{DCC89B3C-2A8D-49E2-9571-3E19E1D076D4}" type="pres">
      <dgm:prSet presAssocID="{AAFDC7D1-0727-4DC8-A71E-BBA5D93D2D88}" presName="Accent" presStyleLbl="node1" presStyleIdx="1" presStyleCnt="3"/>
      <dgm:spPr>
        <a:effectLst>
          <a:outerShdw blurRad="50800" dist="38100" dir="2700000" algn="tl" rotWithShape="0">
            <a:prstClr val="black">
              <a:alpha val="40000"/>
            </a:prstClr>
          </a:outerShdw>
        </a:effectLst>
      </dgm:spPr>
    </dgm:pt>
    <dgm:pt modelId="{4A04F27C-809D-418E-8F50-AB9BB390E59C}" type="pres">
      <dgm:prSet presAssocID="{AAFDC7D1-0727-4DC8-A71E-BBA5D93D2D88}" presName="ParentBackground2" presStyleCnt="0"/>
      <dgm:spPr/>
    </dgm:pt>
    <dgm:pt modelId="{51140EF4-2AA5-4F23-86D6-5D13107F986C}" type="pres">
      <dgm:prSet presAssocID="{AAFDC7D1-0727-4DC8-A71E-BBA5D93D2D88}" presName="ParentBackground" presStyleLbl="fgAcc1" presStyleIdx="1" presStyleCnt="3"/>
      <dgm:spPr/>
    </dgm:pt>
    <dgm:pt modelId="{9667A80C-8769-493F-9F36-08F9A70F27FE}" type="pres">
      <dgm:prSet presAssocID="{AAFDC7D1-0727-4DC8-A71E-BBA5D93D2D88}" presName="Child2" presStyleLbl="revTx" presStyleIdx="1" presStyleCnt="3">
        <dgm:presLayoutVars>
          <dgm:chMax val="0"/>
          <dgm:chPref val="0"/>
          <dgm:bulletEnabled val="1"/>
        </dgm:presLayoutVars>
      </dgm:prSet>
      <dgm:spPr/>
    </dgm:pt>
    <dgm:pt modelId="{CBAB5B2B-77FD-4B36-97BE-0A01343EC584}" type="pres">
      <dgm:prSet presAssocID="{AAFDC7D1-0727-4DC8-A71E-BBA5D93D2D88}" presName="Parent2" presStyleLbl="revTx" presStyleIdx="1" presStyleCnt="3">
        <dgm:presLayoutVars>
          <dgm:chMax val="1"/>
          <dgm:chPref val="1"/>
          <dgm:bulletEnabled val="1"/>
        </dgm:presLayoutVars>
      </dgm:prSet>
      <dgm:spPr/>
    </dgm:pt>
    <dgm:pt modelId="{429867F5-96D4-48DE-B0BD-0215AB55A850}" type="pres">
      <dgm:prSet presAssocID="{C0019E70-E191-4523-B094-ABA3000B37A5}" presName="Accent1" presStyleCnt="0"/>
      <dgm:spPr/>
    </dgm:pt>
    <dgm:pt modelId="{77C96716-4099-49E0-834F-9E8C19866038}" type="pres">
      <dgm:prSet presAssocID="{C0019E70-E191-4523-B094-ABA3000B37A5}" presName="Accent" presStyleLbl="node1" presStyleIdx="2" presStyleCnt="3"/>
      <dgm:spPr>
        <a:effectLst>
          <a:outerShdw blurRad="50800" dist="38100" dir="2700000" algn="tl" rotWithShape="0">
            <a:prstClr val="black">
              <a:alpha val="40000"/>
            </a:prstClr>
          </a:outerShdw>
        </a:effectLst>
      </dgm:spPr>
    </dgm:pt>
    <dgm:pt modelId="{E725753E-B3C0-447B-B67B-C742C8A4F6AA}" type="pres">
      <dgm:prSet presAssocID="{C0019E70-E191-4523-B094-ABA3000B37A5}" presName="ParentBackground1" presStyleCnt="0"/>
      <dgm:spPr/>
    </dgm:pt>
    <dgm:pt modelId="{C3D1783D-EABA-4741-B643-8D8E8801CF00}" type="pres">
      <dgm:prSet presAssocID="{C0019E70-E191-4523-B094-ABA3000B37A5}" presName="ParentBackground" presStyleLbl="fgAcc1" presStyleIdx="2" presStyleCnt="3"/>
      <dgm:spPr/>
    </dgm:pt>
    <dgm:pt modelId="{CB7AFE2F-7604-44D7-B4E8-34DED9441265}" type="pres">
      <dgm:prSet presAssocID="{C0019E70-E191-4523-B094-ABA3000B37A5}" presName="Child1" presStyleLbl="revTx" presStyleIdx="2" presStyleCnt="3">
        <dgm:presLayoutVars>
          <dgm:chMax val="0"/>
          <dgm:chPref val="0"/>
          <dgm:bulletEnabled val="1"/>
        </dgm:presLayoutVars>
      </dgm:prSet>
      <dgm:spPr/>
    </dgm:pt>
    <dgm:pt modelId="{EB6CE590-2C35-4DC6-BF52-7AAB59A58D7F}" type="pres">
      <dgm:prSet presAssocID="{C0019E70-E191-4523-B094-ABA3000B37A5}" presName="Parent1" presStyleLbl="revTx" presStyleIdx="2" presStyleCnt="3">
        <dgm:presLayoutVars>
          <dgm:chMax val="1"/>
          <dgm:chPref val="1"/>
          <dgm:bulletEnabled val="1"/>
        </dgm:presLayoutVars>
      </dgm:prSet>
      <dgm:spPr/>
    </dgm:pt>
  </dgm:ptLst>
  <dgm:cxnLst>
    <dgm:cxn modelId="{F5E73B0A-420D-4D8E-8872-00E691128752}" type="presOf" srcId="{C0019E70-E191-4523-B094-ABA3000B37A5}" destId="{C3D1783D-EABA-4741-B643-8D8E8801CF00}" srcOrd="0" destOrd="0" presId="urn:microsoft.com/office/officeart/2011/layout/CircleProcess"/>
    <dgm:cxn modelId="{3B94F10E-3FC2-43D1-99B4-ACEA0D2D28BA}" type="presOf" srcId="{20C0DA2B-23DC-4750-9C56-893A60F60471}" destId="{3E4BC625-B9CC-40F9-BAE6-9292F2DCDDB2}" srcOrd="0" destOrd="0" presId="urn:microsoft.com/office/officeart/2011/layout/CircleProcess"/>
    <dgm:cxn modelId="{88069119-8099-404E-8B64-4551E2A18438}" type="presOf" srcId="{04D96665-B02E-4906-AC8C-F87B0D185DAD}" destId="{9667A80C-8769-493F-9F36-08F9A70F27FE}" srcOrd="0" destOrd="1" presId="urn:microsoft.com/office/officeart/2011/layout/CircleProcess"/>
    <dgm:cxn modelId="{64641F1A-AC52-4AC7-88E4-74A4D9B7E18F}" type="presOf" srcId="{E2E26E0C-C0FD-4541-AA1E-F00A1CB8ADA9}" destId="{9667A80C-8769-493F-9F36-08F9A70F27FE}" srcOrd="0" destOrd="3" presId="urn:microsoft.com/office/officeart/2011/layout/CircleProcess"/>
    <dgm:cxn modelId="{3ED57423-F4C8-4F3F-AD37-A97CE91379EC}" type="presOf" srcId="{DC11AA49-0E7A-4C66-96FA-46BD5CA04CAF}" destId="{CB7AFE2F-7604-44D7-B4E8-34DED9441265}" srcOrd="0" destOrd="2" presId="urn:microsoft.com/office/officeart/2011/layout/CircleProcess"/>
    <dgm:cxn modelId="{AFAC942D-FFF0-4351-BE45-6BECF7E59B38}" srcId="{4FEB7E66-234D-4C7D-B11E-21DB7E37079F}" destId="{C0019E70-E191-4523-B094-ABA3000B37A5}" srcOrd="0" destOrd="0" parTransId="{115C7ACD-B5F3-4888-BAE0-CE237BC94951}" sibTransId="{8ECE6B7F-5565-4986-9D61-7256D7041EF1}"/>
    <dgm:cxn modelId="{42C85236-E087-43E7-B265-D12BF171F8F6}" type="presOf" srcId="{4FEB7E66-234D-4C7D-B11E-21DB7E37079F}" destId="{CD4D498F-C5C4-4549-9F83-5EF5E99C851A}" srcOrd="0" destOrd="0" presId="urn:microsoft.com/office/officeart/2011/layout/CircleProcess"/>
    <dgm:cxn modelId="{9030583E-70D9-406C-9C38-213955715BE4}" type="presOf" srcId="{C0019E70-E191-4523-B094-ABA3000B37A5}" destId="{EB6CE590-2C35-4DC6-BF52-7AAB59A58D7F}" srcOrd="1" destOrd="0" presId="urn:microsoft.com/office/officeart/2011/layout/CircleProcess"/>
    <dgm:cxn modelId="{125B5D5D-E022-4F30-8E98-13D4AE45DE08}" srcId="{AAFDC7D1-0727-4DC8-A71E-BBA5D93D2D88}" destId="{E02D6768-3945-4791-86BA-E764A9E44581}" srcOrd="0" destOrd="0" parTransId="{946BDB66-D391-456E-A7C0-DBEA4FA635A7}" sibTransId="{F7A8EBE9-4AA7-4291-943F-03F7EEA97754}"/>
    <dgm:cxn modelId="{35B5A542-A8B1-44A9-A9C7-E520335347C6}" type="presOf" srcId="{F5520C29-7A31-4AC4-9B49-E57D2C759F12}" destId="{CB7AFE2F-7604-44D7-B4E8-34DED9441265}" srcOrd="0" destOrd="0" presId="urn:microsoft.com/office/officeart/2011/layout/CircleProcess"/>
    <dgm:cxn modelId="{A4F44565-ED01-48C1-B956-FBFE7AE40261}" srcId="{AAFDC7D1-0727-4DC8-A71E-BBA5D93D2D88}" destId="{E2E26E0C-C0FD-4541-AA1E-F00A1CB8ADA9}" srcOrd="3" destOrd="0" parTransId="{D33419EC-D679-424D-B25D-983842AB4FB4}" sibTransId="{347591AA-0B08-4FA8-A758-6C7C2CC40C41}"/>
    <dgm:cxn modelId="{8CB5C045-F1E3-41D1-A87B-A292D48AF4B5}" srcId="{4FEB7E66-234D-4C7D-B11E-21DB7E37079F}" destId="{AAFDC7D1-0727-4DC8-A71E-BBA5D93D2D88}" srcOrd="1" destOrd="0" parTransId="{B26BA5E8-C4FA-41E4-A4A4-4F5DD11C4DE8}" sibTransId="{933E5879-4DA1-4EDF-84E3-FD093B0CA135}"/>
    <dgm:cxn modelId="{B516D447-5D8F-48F5-AA76-A2BB7AF717CF}" type="presOf" srcId="{E2819E7C-B610-4A2E-8A5B-05B7103B5D3A}" destId="{2CA74072-8F2C-452F-92F6-8E28C0EC735E}" srcOrd="0" destOrd="2" presId="urn:microsoft.com/office/officeart/2011/layout/CircleProcess"/>
    <dgm:cxn modelId="{BDCB2E74-E316-4FEF-AA29-808C7A98D244}" type="presOf" srcId="{94659F2D-E232-4A7C-AD66-2F841F364271}" destId="{2CA74072-8F2C-452F-92F6-8E28C0EC735E}" srcOrd="0" destOrd="0" presId="urn:microsoft.com/office/officeart/2011/layout/CircleProcess"/>
    <dgm:cxn modelId="{68EB9954-FF49-411C-8E3A-5EB829E692A3}" type="presOf" srcId="{AAFDC7D1-0727-4DC8-A71E-BBA5D93D2D88}" destId="{CBAB5B2B-77FD-4B36-97BE-0A01343EC584}" srcOrd="1" destOrd="0" presId="urn:microsoft.com/office/officeart/2011/layout/CircleProcess"/>
    <dgm:cxn modelId="{42A1FD81-08A2-4F33-A6D3-A6D75E01007A}" type="presOf" srcId="{7B0CA62F-F357-4DFA-891E-0F42F68DE6DB}" destId="{9667A80C-8769-493F-9F36-08F9A70F27FE}" srcOrd="0" destOrd="2" presId="urn:microsoft.com/office/officeart/2011/layout/CircleProcess"/>
    <dgm:cxn modelId="{0C5E7E82-2BCF-4C3C-8DB6-8432A14B7822}" srcId="{20C0DA2B-23DC-4750-9C56-893A60F60471}" destId="{AABD2B1A-1B29-4BB2-AC46-725521FCA418}" srcOrd="1" destOrd="0" parTransId="{69D98366-9F01-46A2-BC8B-ECAA555379CA}" sibTransId="{11957D8F-D912-4EBB-9094-533432F14FD4}"/>
    <dgm:cxn modelId="{54E7E38B-C0C7-4657-8B8D-B512B4430F0F}" srcId="{C0019E70-E191-4523-B094-ABA3000B37A5}" destId="{DC11AA49-0E7A-4C66-96FA-46BD5CA04CAF}" srcOrd="2" destOrd="0" parTransId="{A8F4928A-9347-4DF7-B4AA-5558D64396D1}" sibTransId="{E1135752-176E-4684-86EC-DE57EB3BD464}"/>
    <dgm:cxn modelId="{88936990-ED3A-4B41-98C0-3C85E14EEF10}" type="presOf" srcId="{689AF22D-CC61-41D1-9191-BDE48803BC86}" destId="{CB7AFE2F-7604-44D7-B4E8-34DED9441265}" srcOrd="0" destOrd="1" presId="urn:microsoft.com/office/officeart/2011/layout/CircleProcess"/>
    <dgm:cxn modelId="{8C900691-56BD-4C6B-B8BF-697522071B50}" type="presOf" srcId="{20C0DA2B-23DC-4750-9C56-893A60F60471}" destId="{FE6C1A53-BD69-4358-88B4-6A8175C10D57}" srcOrd="1" destOrd="0" presId="urn:microsoft.com/office/officeart/2011/layout/CircleProcess"/>
    <dgm:cxn modelId="{5E1B6891-E10B-4ECE-B337-1226121F94AF}" srcId="{AAFDC7D1-0727-4DC8-A71E-BBA5D93D2D88}" destId="{7B0CA62F-F357-4DFA-891E-0F42F68DE6DB}" srcOrd="2" destOrd="0" parTransId="{D2B9D06D-E81A-459E-9B8D-C5EA0D27EEC5}" sibTransId="{9E048A67-A8EF-4EA2-8E88-E53F474AD866}"/>
    <dgm:cxn modelId="{F6EDDE9A-706C-4CDF-9BD0-4D5231AB0705}" srcId="{AAFDC7D1-0727-4DC8-A71E-BBA5D93D2D88}" destId="{04D96665-B02E-4906-AC8C-F87B0D185DAD}" srcOrd="1" destOrd="0" parTransId="{B5A2989A-636A-47D7-B25D-9AF32B025C94}" sibTransId="{8F44D3A7-0238-478C-88FC-E04AC52FF53E}"/>
    <dgm:cxn modelId="{B5B6FBA7-91ED-4539-AEAD-1680B44E93CF}" type="presOf" srcId="{AAFDC7D1-0727-4DC8-A71E-BBA5D93D2D88}" destId="{51140EF4-2AA5-4F23-86D6-5D13107F986C}" srcOrd="0" destOrd="0" presId="urn:microsoft.com/office/officeart/2011/layout/CircleProcess"/>
    <dgm:cxn modelId="{057DBCAA-17E6-4C29-8429-7376FFE1A5F3}" type="presOf" srcId="{AABD2B1A-1B29-4BB2-AC46-725521FCA418}" destId="{2CA74072-8F2C-452F-92F6-8E28C0EC735E}" srcOrd="0" destOrd="1" presId="urn:microsoft.com/office/officeart/2011/layout/CircleProcess"/>
    <dgm:cxn modelId="{F079D4AB-DD96-4D42-BCB6-454CD7126CA0}" srcId="{4FEB7E66-234D-4C7D-B11E-21DB7E37079F}" destId="{20C0DA2B-23DC-4750-9C56-893A60F60471}" srcOrd="2" destOrd="0" parTransId="{0DBC208D-CD6C-4165-86BB-E2C375ADC393}" sibTransId="{6404E61D-2601-4BD9-8018-114F1CF4EE1F}"/>
    <dgm:cxn modelId="{565852B3-AC1D-4C17-A712-ECB123781EB7}" srcId="{C0019E70-E191-4523-B094-ABA3000B37A5}" destId="{F5520C29-7A31-4AC4-9B49-E57D2C759F12}" srcOrd="0" destOrd="0" parTransId="{3C3E3D01-38C5-4329-82D3-95AA6691C1B5}" sibTransId="{FB571B5E-D35F-4E1A-88BE-DC2F6DA20B82}"/>
    <dgm:cxn modelId="{FD726ECD-C5E8-47FF-A3C2-7F1CB4270386}" srcId="{C0019E70-E191-4523-B094-ABA3000B37A5}" destId="{689AF22D-CC61-41D1-9191-BDE48803BC86}" srcOrd="1" destOrd="0" parTransId="{3B392A36-38B3-45E5-9460-E5DEFF464893}" sibTransId="{A9A9066A-CD26-4BC4-8515-B0723C921E95}"/>
    <dgm:cxn modelId="{99489ED4-8D94-470B-9DCA-4512D8A71A8C}" srcId="{20C0DA2B-23DC-4750-9C56-893A60F60471}" destId="{94659F2D-E232-4A7C-AD66-2F841F364271}" srcOrd="0" destOrd="0" parTransId="{95A369C0-7BFE-41F2-8F4F-B46B2086111B}" sibTransId="{C2886C4B-733C-4B01-AF7C-AC436E2DE837}"/>
    <dgm:cxn modelId="{9D90FCDE-C1A0-4356-939B-748EE2B557CA}" type="presOf" srcId="{E02D6768-3945-4791-86BA-E764A9E44581}" destId="{9667A80C-8769-493F-9F36-08F9A70F27FE}" srcOrd="0" destOrd="0" presId="urn:microsoft.com/office/officeart/2011/layout/CircleProcess"/>
    <dgm:cxn modelId="{2AD2BEF6-CF81-4378-BFF1-3D33BF9BFF05}" srcId="{20C0DA2B-23DC-4750-9C56-893A60F60471}" destId="{E2819E7C-B610-4A2E-8A5B-05B7103B5D3A}" srcOrd="2" destOrd="0" parTransId="{CA3F5AD9-D5E5-4313-9676-19ADFBDC4057}" sibTransId="{EADC1E1C-A844-4D8E-ADEE-293D6CEB1B66}"/>
    <dgm:cxn modelId="{B95184A8-9D38-4853-B2E4-1109826F6DFA}" type="presParOf" srcId="{CD4D498F-C5C4-4549-9F83-5EF5E99C851A}" destId="{A28758DE-F28D-41EE-B17C-1BAADC28345C}" srcOrd="0" destOrd="0" presId="urn:microsoft.com/office/officeart/2011/layout/CircleProcess"/>
    <dgm:cxn modelId="{6F39BA0E-3DC3-44B5-ABED-E9991E0C780B}" type="presParOf" srcId="{A28758DE-F28D-41EE-B17C-1BAADC28345C}" destId="{16DDAE72-DC96-40AB-BCB6-B6F8B5722C9C}" srcOrd="0" destOrd="0" presId="urn:microsoft.com/office/officeart/2011/layout/CircleProcess"/>
    <dgm:cxn modelId="{7386DE73-C299-44ED-97A7-C461EBE7E137}" type="presParOf" srcId="{CD4D498F-C5C4-4549-9F83-5EF5E99C851A}" destId="{C6FD013C-7ED9-43E2-9134-FCE082A5271C}" srcOrd="1" destOrd="0" presId="urn:microsoft.com/office/officeart/2011/layout/CircleProcess"/>
    <dgm:cxn modelId="{3BD4D71B-6A58-4086-8E49-6E72A9F73DB7}" type="presParOf" srcId="{C6FD013C-7ED9-43E2-9134-FCE082A5271C}" destId="{3E4BC625-B9CC-40F9-BAE6-9292F2DCDDB2}" srcOrd="0" destOrd="0" presId="urn:microsoft.com/office/officeart/2011/layout/CircleProcess"/>
    <dgm:cxn modelId="{01030B59-81C1-4802-B57A-C7AF9A460CAD}" type="presParOf" srcId="{CD4D498F-C5C4-4549-9F83-5EF5E99C851A}" destId="{2CA74072-8F2C-452F-92F6-8E28C0EC735E}" srcOrd="2" destOrd="0" presId="urn:microsoft.com/office/officeart/2011/layout/CircleProcess"/>
    <dgm:cxn modelId="{6089B297-2DE0-4E10-903C-A0F6C145C782}" type="presParOf" srcId="{CD4D498F-C5C4-4549-9F83-5EF5E99C851A}" destId="{FE6C1A53-BD69-4358-88B4-6A8175C10D57}" srcOrd="3" destOrd="0" presId="urn:microsoft.com/office/officeart/2011/layout/CircleProcess"/>
    <dgm:cxn modelId="{8A0F0930-21E7-4DB7-9C2C-51E950B0E4F7}" type="presParOf" srcId="{CD4D498F-C5C4-4549-9F83-5EF5E99C851A}" destId="{06C7950B-574B-40A6-9429-42643C5FA229}" srcOrd="4" destOrd="0" presId="urn:microsoft.com/office/officeart/2011/layout/CircleProcess"/>
    <dgm:cxn modelId="{FCB1DE75-F3BD-491A-AD56-A028D113CEA6}" type="presParOf" srcId="{06C7950B-574B-40A6-9429-42643C5FA229}" destId="{DCC89B3C-2A8D-49E2-9571-3E19E1D076D4}" srcOrd="0" destOrd="0" presId="urn:microsoft.com/office/officeart/2011/layout/CircleProcess"/>
    <dgm:cxn modelId="{DF81215F-B62D-49F2-A708-40CA4DB34435}" type="presParOf" srcId="{CD4D498F-C5C4-4549-9F83-5EF5E99C851A}" destId="{4A04F27C-809D-418E-8F50-AB9BB390E59C}" srcOrd="5" destOrd="0" presId="urn:microsoft.com/office/officeart/2011/layout/CircleProcess"/>
    <dgm:cxn modelId="{1D5A6885-9480-4EA8-94AE-CF958208CA96}" type="presParOf" srcId="{4A04F27C-809D-418E-8F50-AB9BB390E59C}" destId="{51140EF4-2AA5-4F23-86D6-5D13107F986C}" srcOrd="0" destOrd="0" presId="urn:microsoft.com/office/officeart/2011/layout/CircleProcess"/>
    <dgm:cxn modelId="{F58C715D-AD61-4CF4-83D8-80B8BF50811B}" type="presParOf" srcId="{CD4D498F-C5C4-4549-9F83-5EF5E99C851A}" destId="{9667A80C-8769-493F-9F36-08F9A70F27FE}" srcOrd="6" destOrd="0" presId="urn:microsoft.com/office/officeart/2011/layout/CircleProcess"/>
    <dgm:cxn modelId="{E93FFDF1-2CD3-4045-B093-36D18EC0EC12}" type="presParOf" srcId="{CD4D498F-C5C4-4549-9F83-5EF5E99C851A}" destId="{CBAB5B2B-77FD-4B36-97BE-0A01343EC584}" srcOrd="7" destOrd="0" presId="urn:microsoft.com/office/officeart/2011/layout/CircleProcess"/>
    <dgm:cxn modelId="{DEE51212-0029-4A34-8BBD-15799003EAED}" type="presParOf" srcId="{CD4D498F-C5C4-4549-9F83-5EF5E99C851A}" destId="{429867F5-96D4-48DE-B0BD-0215AB55A850}" srcOrd="8" destOrd="0" presId="urn:microsoft.com/office/officeart/2011/layout/CircleProcess"/>
    <dgm:cxn modelId="{43A31EF8-4B54-4C74-AF9F-ABE9B7AEE2B5}" type="presParOf" srcId="{429867F5-96D4-48DE-B0BD-0215AB55A850}" destId="{77C96716-4099-49E0-834F-9E8C19866038}" srcOrd="0" destOrd="0" presId="urn:microsoft.com/office/officeart/2011/layout/CircleProcess"/>
    <dgm:cxn modelId="{2F370F78-6AE3-478E-8BA9-79369A504527}" type="presParOf" srcId="{CD4D498F-C5C4-4549-9F83-5EF5E99C851A}" destId="{E725753E-B3C0-447B-B67B-C742C8A4F6AA}" srcOrd="9" destOrd="0" presId="urn:microsoft.com/office/officeart/2011/layout/CircleProcess"/>
    <dgm:cxn modelId="{09E1B269-77F6-48B8-B19C-6BE066E208EE}" type="presParOf" srcId="{E725753E-B3C0-447B-B67B-C742C8A4F6AA}" destId="{C3D1783D-EABA-4741-B643-8D8E8801CF00}" srcOrd="0" destOrd="0" presId="urn:microsoft.com/office/officeart/2011/layout/CircleProcess"/>
    <dgm:cxn modelId="{7E5EB924-59D3-405C-B935-F9667F83B88D}" type="presParOf" srcId="{CD4D498F-C5C4-4549-9F83-5EF5E99C851A}" destId="{CB7AFE2F-7604-44D7-B4E8-34DED9441265}" srcOrd="10" destOrd="0" presId="urn:microsoft.com/office/officeart/2011/layout/CircleProcess"/>
    <dgm:cxn modelId="{D94BCAF7-0954-41BD-BDBD-6467656957E1}" type="presParOf" srcId="{CD4D498F-C5C4-4549-9F83-5EF5E99C851A}" destId="{EB6CE590-2C35-4DC6-BF52-7AAB59A58D7F}"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F1A24E-3328-417B-A9FD-A009EFDDEA6A}" type="doc">
      <dgm:prSet loTypeId="urn:microsoft.com/office/officeart/2009/layout/CircleArrowProcess" loCatId="process" qsTypeId="urn:microsoft.com/office/officeart/2005/8/quickstyle/simple2" qsCatId="simple" csTypeId="urn:microsoft.com/office/officeart/2005/8/colors/accent1_2" csCatId="accent1" phldr="1"/>
      <dgm:spPr/>
      <dgm:t>
        <a:bodyPr/>
        <a:lstStyle/>
        <a:p>
          <a:endParaRPr lang="en-GB"/>
        </a:p>
      </dgm:t>
    </dgm:pt>
    <dgm:pt modelId="{ECD74B82-9D73-41B5-B343-1EA9F351DCF4}">
      <dgm:prSet phldrT="[Text]" custT="1"/>
      <dgm:spPr/>
      <dgm:t>
        <a:bodyPr/>
        <a:lstStyle/>
        <a:p>
          <a:r>
            <a:rPr lang="en-GB" sz="3600" b="1" dirty="0">
              <a:solidFill>
                <a:srgbClr val="223888"/>
              </a:solidFill>
            </a:rPr>
            <a:t>Data</a:t>
          </a:r>
          <a:endParaRPr lang="en-GB" sz="1900" b="1" dirty="0">
            <a:solidFill>
              <a:srgbClr val="223888"/>
            </a:solidFill>
          </a:endParaRPr>
        </a:p>
      </dgm:t>
    </dgm:pt>
    <dgm:pt modelId="{FD619AD2-0944-4AE2-B51A-D48DAA3449BA}" type="parTrans" cxnId="{6482C2E8-9B87-4452-9116-4BE860E940AA}">
      <dgm:prSet/>
      <dgm:spPr/>
      <dgm:t>
        <a:bodyPr/>
        <a:lstStyle/>
        <a:p>
          <a:endParaRPr lang="en-GB"/>
        </a:p>
      </dgm:t>
    </dgm:pt>
    <dgm:pt modelId="{AA2956FA-305D-4DB6-9B64-9B76625C4D48}" type="sibTrans" cxnId="{6482C2E8-9B87-4452-9116-4BE860E940AA}">
      <dgm:prSet/>
      <dgm:spPr/>
      <dgm:t>
        <a:bodyPr/>
        <a:lstStyle/>
        <a:p>
          <a:endParaRPr lang="en-GB"/>
        </a:p>
      </dgm:t>
    </dgm:pt>
    <dgm:pt modelId="{6566CEA9-6B02-4C3F-BE67-744A331621A5}">
      <dgm:prSet phldrT="[Text]"/>
      <dgm:spPr/>
      <dgm:t>
        <a:bodyPr/>
        <a:lstStyle/>
        <a:p>
          <a:r>
            <a:rPr lang="en-GB" b="1" dirty="0">
              <a:solidFill>
                <a:srgbClr val="223888"/>
              </a:solidFill>
            </a:rPr>
            <a:t>Quality</a:t>
          </a:r>
        </a:p>
      </dgm:t>
    </dgm:pt>
    <dgm:pt modelId="{CF4C9B87-84E2-4E48-B267-9F2E13430BA6}" type="parTrans" cxnId="{606315ED-E64A-48C8-BD29-A918C68320DA}">
      <dgm:prSet/>
      <dgm:spPr/>
      <dgm:t>
        <a:bodyPr/>
        <a:lstStyle/>
        <a:p>
          <a:endParaRPr lang="en-GB"/>
        </a:p>
      </dgm:t>
    </dgm:pt>
    <dgm:pt modelId="{043AF8DA-33F5-4BB7-BA07-EE5329420AD7}" type="sibTrans" cxnId="{606315ED-E64A-48C8-BD29-A918C68320DA}">
      <dgm:prSet/>
      <dgm:spPr/>
      <dgm:t>
        <a:bodyPr/>
        <a:lstStyle/>
        <a:p>
          <a:endParaRPr lang="en-GB"/>
        </a:p>
      </dgm:t>
    </dgm:pt>
    <dgm:pt modelId="{B616E8B6-A556-43FF-92A1-B160DB0F8491}">
      <dgm:prSet phldrT="[Text]"/>
      <dgm:spPr/>
      <dgm:t>
        <a:bodyPr/>
        <a:lstStyle/>
        <a:p>
          <a:r>
            <a:rPr lang="en-GB" b="1" dirty="0">
              <a:solidFill>
                <a:srgbClr val="223888"/>
              </a:solidFill>
            </a:rPr>
            <a:t>Consistency</a:t>
          </a:r>
        </a:p>
      </dgm:t>
    </dgm:pt>
    <dgm:pt modelId="{9515FF91-FAEA-4629-A1F8-8A84A3343769}" type="parTrans" cxnId="{E1018347-3DDF-42DE-B08B-BEC3D95F7A50}">
      <dgm:prSet/>
      <dgm:spPr/>
      <dgm:t>
        <a:bodyPr/>
        <a:lstStyle/>
        <a:p>
          <a:endParaRPr lang="en-GB"/>
        </a:p>
      </dgm:t>
    </dgm:pt>
    <dgm:pt modelId="{8B5B4682-F0EF-4E24-991E-13E877D64B3C}" type="sibTrans" cxnId="{E1018347-3DDF-42DE-B08B-BEC3D95F7A50}">
      <dgm:prSet/>
      <dgm:spPr/>
      <dgm:t>
        <a:bodyPr/>
        <a:lstStyle/>
        <a:p>
          <a:endParaRPr lang="en-GB"/>
        </a:p>
      </dgm:t>
    </dgm:pt>
    <dgm:pt modelId="{D06E528A-0F52-46A7-926F-D5879F27BF9D}">
      <dgm:prSet phldrT="[Text]"/>
      <dgm:spPr/>
      <dgm:t>
        <a:bodyPr/>
        <a:lstStyle/>
        <a:p>
          <a:r>
            <a:rPr lang="en-GB" b="1" dirty="0">
              <a:solidFill>
                <a:srgbClr val="223888"/>
              </a:solidFill>
            </a:rPr>
            <a:t>Accuracy</a:t>
          </a:r>
        </a:p>
      </dgm:t>
    </dgm:pt>
    <dgm:pt modelId="{F6F8B783-9D55-43A4-8380-81A436AB052C}" type="parTrans" cxnId="{91BFB978-7C7A-43FC-AFD1-ABE37CBDE64F}">
      <dgm:prSet/>
      <dgm:spPr/>
      <dgm:t>
        <a:bodyPr/>
        <a:lstStyle/>
        <a:p>
          <a:endParaRPr lang="en-GB"/>
        </a:p>
      </dgm:t>
    </dgm:pt>
    <dgm:pt modelId="{638B1A8B-0FD6-4282-B81C-7355C6022BE8}" type="sibTrans" cxnId="{91BFB978-7C7A-43FC-AFD1-ABE37CBDE64F}">
      <dgm:prSet/>
      <dgm:spPr/>
      <dgm:t>
        <a:bodyPr/>
        <a:lstStyle/>
        <a:p>
          <a:endParaRPr lang="en-GB"/>
        </a:p>
      </dgm:t>
    </dgm:pt>
    <dgm:pt modelId="{61C64F8D-2792-407A-9253-6F52A92B16D3}">
      <dgm:prSet phldrT="[Text]" custT="1"/>
      <dgm:spPr/>
      <dgm:t>
        <a:bodyPr/>
        <a:lstStyle/>
        <a:p>
          <a:r>
            <a:rPr lang="en-GB" sz="2400" b="1" dirty="0">
              <a:solidFill>
                <a:srgbClr val="223888"/>
              </a:solidFill>
            </a:rPr>
            <a:t>End Point Improvement</a:t>
          </a:r>
        </a:p>
      </dgm:t>
    </dgm:pt>
    <dgm:pt modelId="{41E1DBE3-AFB8-41A0-85FA-A51DB08CD11D}" type="parTrans" cxnId="{6B79E49C-092E-45C8-8C19-436AC3BCDFC5}">
      <dgm:prSet/>
      <dgm:spPr/>
      <dgm:t>
        <a:bodyPr/>
        <a:lstStyle/>
        <a:p>
          <a:endParaRPr lang="en-GB"/>
        </a:p>
      </dgm:t>
    </dgm:pt>
    <dgm:pt modelId="{0E81542B-FEE6-4AAC-93E9-071E4AF70C48}" type="sibTrans" cxnId="{6B79E49C-092E-45C8-8C19-436AC3BCDFC5}">
      <dgm:prSet/>
      <dgm:spPr/>
      <dgm:t>
        <a:bodyPr/>
        <a:lstStyle/>
        <a:p>
          <a:endParaRPr lang="en-GB"/>
        </a:p>
      </dgm:t>
    </dgm:pt>
    <dgm:pt modelId="{99A29F69-134C-4E42-91CF-E50965A23E98}" type="pres">
      <dgm:prSet presAssocID="{B9F1A24E-3328-417B-A9FD-A009EFDDEA6A}" presName="Name0" presStyleCnt="0">
        <dgm:presLayoutVars>
          <dgm:chMax val="7"/>
          <dgm:chPref val="7"/>
          <dgm:dir/>
          <dgm:animLvl val="lvl"/>
        </dgm:presLayoutVars>
      </dgm:prSet>
      <dgm:spPr/>
    </dgm:pt>
    <dgm:pt modelId="{C77324ED-2089-4C31-818C-B332E06026D4}" type="pres">
      <dgm:prSet presAssocID="{ECD74B82-9D73-41B5-B343-1EA9F351DCF4}" presName="Accent1" presStyleCnt="0"/>
      <dgm:spPr/>
    </dgm:pt>
    <dgm:pt modelId="{9737AD29-DD58-4D82-83F1-3020390CE7A7}" type="pres">
      <dgm:prSet presAssocID="{ECD74B82-9D73-41B5-B343-1EA9F351DCF4}" presName="Accent" presStyleLbl="node1" presStyleIdx="0" presStyleCnt="2"/>
      <dgm:spPr>
        <a:solidFill>
          <a:srgbClr val="223888"/>
        </a:solidFill>
        <a:ln>
          <a:solidFill>
            <a:schemeClr val="bg1"/>
          </a:solidFill>
        </a:ln>
        <a:effectLst>
          <a:outerShdw blurRad="50800" dist="38100" dir="2700000" algn="tl" rotWithShape="0">
            <a:prstClr val="black">
              <a:alpha val="40000"/>
            </a:prstClr>
          </a:outerShdw>
        </a:effectLst>
      </dgm:spPr>
    </dgm:pt>
    <dgm:pt modelId="{039424B6-93AE-4D65-9C22-187848C891B1}" type="pres">
      <dgm:prSet presAssocID="{ECD74B82-9D73-41B5-B343-1EA9F351DCF4}" presName="Child1" presStyleLbl="revTx" presStyleIdx="0" presStyleCnt="3" custLinFactNeighborX="-8482" custLinFactNeighborY="-2557">
        <dgm:presLayoutVars>
          <dgm:chMax val="0"/>
          <dgm:chPref val="0"/>
          <dgm:bulletEnabled val="1"/>
        </dgm:presLayoutVars>
      </dgm:prSet>
      <dgm:spPr/>
    </dgm:pt>
    <dgm:pt modelId="{D1627A74-188D-472B-9D91-BC5AADCA3BE9}" type="pres">
      <dgm:prSet presAssocID="{ECD74B82-9D73-41B5-B343-1EA9F351DCF4}" presName="Parent1" presStyleLbl="revTx" presStyleIdx="1" presStyleCnt="3">
        <dgm:presLayoutVars>
          <dgm:chMax val="1"/>
          <dgm:chPref val="1"/>
          <dgm:bulletEnabled val="1"/>
        </dgm:presLayoutVars>
      </dgm:prSet>
      <dgm:spPr/>
    </dgm:pt>
    <dgm:pt modelId="{480E5FAD-2BDB-4863-9503-398B34482D1B}" type="pres">
      <dgm:prSet presAssocID="{61C64F8D-2792-407A-9253-6F52A92B16D3}" presName="Accent2" presStyleCnt="0"/>
      <dgm:spPr/>
    </dgm:pt>
    <dgm:pt modelId="{3D5FEF95-A26A-42A8-9E68-2A1A44FBDA5F}" type="pres">
      <dgm:prSet presAssocID="{61C64F8D-2792-407A-9253-6F52A92B16D3}" presName="Accent" presStyleLbl="node1" presStyleIdx="1" presStyleCnt="2"/>
      <dgm:spPr>
        <a:solidFill>
          <a:srgbClr val="223888"/>
        </a:solidFill>
        <a:ln>
          <a:solidFill>
            <a:schemeClr val="bg1"/>
          </a:solidFill>
        </a:ln>
        <a:effectLst>
          <a:outerShdw blurRad="50800" dist="38100" dir="2700000" algn="tl" rotWithShape="0">
            <a:prstClr val="black">
              <a:alpha val="40000"/>
            </a:prstClr>
          </a:outerShdw>
        </a:effectLst>
      </dgm:spPr>
    </dgm:pt>
    <dgm:pt modelId="{558928A1-CCD3-49BE-9A78-EF3B6A4BA086}" type="pres">
      <dgm:prSet presAssocID="{61C64F8D-2792-407A-9253-6F52A92B16D3}" presName="Parent2" presStyleLbl="revTx" presStyleIdx="2" presStyleCnt="3" custScaleX="126553" custScaleY="119536">
        <dgm:presLayoutVars>
          <dgm:chMax val="1"/>
          <dgm:chPref val="1"/>
          <dgm:bulletEnabled val="1"/>
        </dgm:presLayoutVars>
      </dgm:prSet>
      <dgm:spPr/>
    </dgm:pt>
  </dgm:ptLst>
  <dgm:cxnLst>
    <dgm:cxn modelId="{50632007-4A97-4747-9DCF-70541DE6034B}" type="presOf" srcId="{ECD74B82-9D73-41B5-B343-1EA9F351DCF4}" destId="{D1627A74-188D-472B-9D91-BC5AADCA3BE9}" srcOrd="0" destOrd="0" presId="urn:microsoft.com/office/officeart/2009/layout/CircleArrowProcess"/>
    <dgm:cxn modelId="{E1018347-3DDF-42DE-B08B-BEC3D95F7A50}" srcId="{ECD74B82-9D73-41B5-B343-1EA9F351DCF4}" destId="{B616E8B6-A556-43FF-92A1-B160DB0F8491}" srcOrd="1" destOrd="0" parTransId="{9515FF91-FAEA-4629-A1F8-8A84A3343769}" sibTransId="{8B5B4682-F0EF-4E24-991E-13E877D64B3C}"/>
    <dgm:cxn modelId="{7B80B350-12B9-46B5-92F7-CF02BCEC7C1F}" type="presOf" srcId="{61C64F8D-2792-407A-9253-6F52A92B16D3}" destId="{558928A1-CCD3-49BE-9A78-EF3B6A4BA086}" srcOrd="0" destOrd="0" presId="urn:microsoft.com/office/officeart/2009/layout/CircleArrowProcess"/>
    <dgm:cxn modelId="{14EDBC52-0585-4DB2-9D42-D33706A74237}" type="presOf" srcId="{B616E8B6-A556-43FF-92A1-B160DB0F8491}" destId="{039424B6-93AE-4D65-9C22-187848C891B1}" srcOrd="0" destOrd="1" presId="urn:microsoft.com/office/officeart/2009/layout/CircleArrowProcess"/>
    <dgm:cxn modelId="{91BFB978-7C7A-43FC-AFD1-ABE37CBDE64F}" srcId="{ECD74B82-9D73-41B5-B343-1EA9F351DCF4}" destId="{D06E528A-0F52-46A7-926F-D5879F27BF9D}" srcOrd="2" destOrd="0" parTransId="{F6F8B783-9D55-43A4-8380-81A436AB052C}" sibTransId="{638B1A8B-0FD6-4282-B81C-7355C6022BE8}"/>
    <dgm:cxn modelId="{6B79E49C-092E-45C8-8C19-436AC3BCDFC5}" srcId="{B9F1A24E-3328-417B-A9FD-A009EFDDEA6A}" destId="{61C64F8D-2792-407A-9253-6F52A92B16D3}" srcOrd="1" destOrd="0" parTransId="{41E1DBE3-AFB8-41A0-85FA-A51DB08CD11D}" sibTransId="{0E81542B-FEE6-4AAC-93E9-071E4AF70C48}"/>
    <dgm:cxn modelId="{3979C79D-5D0F-490A-A035-276AEC3CEAB7}" type="presOf" srcId="{B9F1A24E-3328-417B-A9FD-A009EFDDEA6A}" destId="{99A29F69-134C-4E42-91CF-E50965A23E98}" srcOrd="0" destOrd="0" presId="urn:microsoft.com/office/officeart/2009/layout/CircleArrowProcess"/>
    <dgm:cxn modelId="{2B1E8BD5-E7FC-4730-862F-23BA3F8BBFDA}" type="presOf" srcId="{D06E528A-0F52-46A7-926F-D5879F27BF9D}" destId="{039424B6-93AE-4D65-9C22-187848C891B1}" srcOrd="0" destOrd="2" presId="urn:microsoft.com/office/officeart/2009/layout/CircleArrowProcess"/>
    <dgm:cxn modelId="{6482C2E8-9B87-4452-9116-4BE860E940AA}" srcId="{B9F1A24E-3328-417B-A9FD-A009EFDDEA6A}" destId="{ECD74B82-9D73-41B5-B343-1EA9F351DCF4}" srcOrd="0" destOrd="0" parTransId="{FD619AD2-0944-4AE2-B51A-D48DAA3449BA}" sibTransId="{AA2956FA-305D-4DB6-9B64-9B76625C4D48}"/>
    <dgm:cxn modelId="{606315ED-E64A-48C8-BD29-A918C68320DA}" srcId="{ECD74B82-9D73-41B5-B343-1EA9F351DCF4}" destId="{6566CEA9-6B02-4C3F-BE67-744A331621A5}" srcOrd="0" destOrd="0" parTransId="{CF4C9B87-84E2-4E48-B267-9F2E13430BA6}" sibTransId="{043AF8DA-33F5-4BB7-BA07-EE5329420AD7}"/>
    <dgm:cxn modelId="{4B3B8FF2-58C6-4733-8F48-86A53D00FE2A}" type="presOf" srcId="{6566CEA9-6B02-4C3F-BE67-744A331621A5}" destId="{039424B6-93AE-4D65-9C22-187848C891B1}" srcOrd="0" destOrd="0" presId="urn:microsoft.com/office/officeart/2009/layout/CircleArrowProcess"/>
    <dgm:cxn modelId="{C8A0E44F-5FE4-49AD-875B-ACFB52A01373}" type="presParOf" srcId="{99A29F69-134C-4E42-91CF-E50965A23E98}" destId="{C77324ED-2089-4C31-818C-B332E06026D4}" srcOrd="0" destOrd="0" presId="urn:microsoft.com/office/officeart/2009/layout/CircleArrowProcess"/>
    <dgm:cxn modelId="{947A1A88-FDFE-4CCC-B054-3A29F6F8F013}" type="presParOf" srcId="{C77324ED-2089-4C31-818C-B332E06026D4}" destId="{9737AD29-DD58-4D82-83F1-3020390CE7A7}" srcOrd="0" destOrd="0" presId="urn:microsoft.com/office/officeart/2009/layout/CircleArrowProcess"/>
    <dgm:cxn modelId="{F555C479-7118-4038-8F47-C5207B312464}" type="presParOf" srcId="{99A29F69-134C-4E42-91CF-E50965A23E98}" destId="{039424B6-93AE-4D65-9C22-187848C891B1}" srcOrd="1" destOrd="0" presId="urn:microsoft.com/office/officeart/2009/layout/CircleArrowProcess"/>
    <dgm:cxn modelId="{55DE42A8-A7F6-488C-8FCE-0EF8EAFAE7FC}" type="presParOf" srcId="{99A29F69-134C-4E42-91CF-E50965A23E98}" destId="{D1627A74-188D-472B-9D91-BC5AADCA3BE9}" srcOrd="2" destOrd="0" presId="urn:microsoft.com/office/officeart/2009/layout/CircleArrowProcess"/>
    <dgm:cxn modelId="{DF7D3DA8-5D2B-4FEB-BE33-EB00CBDD4B20}" type="presParOf" srcId="{99A29F69-134C-4E42-91CF-E50965A23E98}" destId="{480E5FAD-2BDB-4863-9503-398B34482D1B}" srcOrd="3" destOrd="0" presId="urn:microsoft.com/office/officeart/2009/layout/CircleArrowProcess"/>
    <dgm:cxn modelId="{3439C861-5F2D-480D-B928-7DA49ADAC489}" type="presParOf" srcId="{480E5FAD-2BDB-4863-9503-398B34482D1B}" destId="{3D5FEF95-A26A-42A8-9E68-2A1A44FBDA5F}" srcOrd="0" destOrd="0" presId="urn:microsoft.com/office/officeart/2009/layout/CircleArrowProcess"/>
    <dgm:cxn modelId="{50C84B92-563C-49A5-A370-1D57A64327C1}" type="presParOf" srcId="{99A29F69-134C-4E42-91CF-E50965A23E98}" destId="{558928A1-CCD3-49BE-9A78-EF3B6A4BA086}" srcOrd="4"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E62BA36-9C13-4F6F-ACF9-B4D3B7945B33}" type="doc">
      <dgm:prSet loTypeId="urn:microsoft.com/office/officeart/2005/8/layout/radial6" loCatId="cycle" qsTypeId="urn:microsoft.com/office/officeart/2005/8/quickstyle/simple5" qsCatId="simple" csTypeId="urn:microsoft.com/office/officeart/2005/8/colors/colorful5" csCatId="colorful" phldr="1"/>
      <dgm:spPr/>
    </dgm:pt>
    <dgm:pt modelId="{D1E3123A-C084-47E2-88CD-59BDA75E9B68}">
      <dgm:prSet phldrT="[Text]" custT="1"/>
      <dgm:spPr/>
      <dgm:t>
        <a:bodyPr/>
        <a:lstStyle/>
        <a:p>
          <a:r>
            <a:rPr lang="en-GB" sz="2800" b="1" dirty="0"/>
            <a:t>End Point</a:t>
          </a:r>
        </a:p>
      </dgm:t>
    </dgm:pt>
    <dgm:pt modelId="{BC550E17-9C27-401A-B86F-88A6F1724FDE}" type="parTrans" cxnId="{2AE18CF0-AB7D-4E5B-ACDD-A48BCC61DC34}">
      <dgm:prSet/>
      <dgm:spPr/>
      <dgm:t>
        <a:bodyPr/>
        <a:lstStyle/>
        <a:p>
          <a:endParaRPr lang="en-GB"/>
        </a:p>
      </dgm:t>
    </dgm:pt>
    <dgm:pt modelId="{43E46291-5242-4866-9665-9E44AC855BEB}" type="sibTrans" cxnId="{2AE18CF0-AB7D-4E5B-ACDD-A48BCC61DC34}">
      <dgm:prSet/>
      <dgm:spPr/>
      <dgm:t>
        <a:bodyPr/>
        <a:lstStyle/>
        <a:p>
          <a:endParaRPr lang="en-GB"/>
        </a:p>
      </dgm:t>
    </dgm:pt>
    <dgm:pt modelId="{613C06F9-B150-45FF-8326-4CD0D8AF5761}">
      <dgm:prSet phldrT="[Text]" custT="1"/>
      <dgm:spPr/>
      <dgm:t>
        <a:bodyPr/>
        <a:lstStyle/>
        <a:p>
          <a:r>
            <a:rPr lang="en-GB" sz="2400" b="1" dirty="0"/>
            <a:t>Data Ingestion</a:t>
          </a:r>
        </a:p>
      </dgm:t>
    </dgm:pt>
    <dgm:pt modelId="{62AFAA20-B384-4283-901C-D9BB42029019}" type="parTrans" cxnId="{FECA26AF-26F6-40A5-8DA1-E1201A532CAF}">
      <dgm:prSet/>
      <dgm:spPr/>
      <dgm:t>
        <a:bodyPr/>
        <a:lstStyle/>
        <a:p>
          <a:endParaRPr lang="en-GB"/>
        </a:p>
      </dgm:t>
    </dgm:pt>
    <dgm:pt modelId="{4580D08B-7105-4EDC-8FE0-9323000E3E80}" type="sibTrans" cxnId="{FECA26AF-26F6-40A5-8DA1-E1201A532CAF}">
      <dgm:prSet/>
      <dgm:spPr/>
      <dgm:t>
        <a:bodyPr/>
        <a:lstStyle/>
        <a:p>
          <a:endParaRPr lang="en-GB"/>
        </a:p>
      </dgm:t>
    </dgm:pt>
    <dgm:pt modelId="{FBA8107D-4DD1-4A37-96FF-1E76C043328F}">
      <dgm:prSet phldrT="[Text]" custT="1"/>
      <dgm:spPr>
        <a:solidFill>
          <a:srgbClr val="4ACEBA"/>
        </a:solidFill>
      </dgm:spPr>
      <dgm:t>
        <a:bodyPr/>
        <a:lstStyle/>
        <a:p>
          <a:r>
            <a:rPr lang="en-GB" sz="2200" b="1" kern="1200">
              <a:latin typeface="Calibri" panose="020F0502020204030204"/>
              <a:ea typeface="+mn-ea"/>
              <a:cs typeface="+mn-cs"/>
            </a:rPr>
            <a:t>Calculation</a:t>
          </a:r>
          <a:endParaRPr lang="en-GB" sz="2200" b="1" kern="1200" dirty="0">
            <a:latin typeface="Calibri" panose="020F0502020204030204"/>
            <a:ea typeface="+mn-ea"/>
            <a:cs typeface="+mn-cs"/>
          </a:endParaRPr>
        </a:p>
      </dgm:t>
    </dgm:pt>
    <dgm:pt modelId="{08CA5522-E136-45B4-9B32-AB890CB4847A}" type="parTrans" cxnId="{1A23CFA2-1400-47B5-A2FC-B66F0E4B8980}">
      <dgm:prSet/>
      <dgm:spPr/>
      <dgm:t>
        <a:bodyPr/>
        <a:lstStyle/>
        <a:p>
          <a:endParaRPr lang="en-GB"/>
        </a:p>
      </dgm:t>
    </dgm:pt>
    <dgm:pt modelId="{2C2BBFF2-B903-402E-98C9-306E4CC4B319}" type="sibTrans" cxnId="{1A23CFA2-1400-47B5-A2FC-B66F0E4B8980}">
      <dgm:prSet/>
      <dgm:spPr/>
      <dgm:t>
        <a:bodyPr/>
        <a:lstStyle/>
        <a:p>
          <a:endParaRPr lang="en-GB"/>
        </a:p>
      </dgm:t>
    </dgm:pt>
    <dgm:pt modelId="{85E18178-2642-467E-B6D6-D982B4990514}">
      <dgm:prSet phldrT="[Text]" custT="1"/>
      <dgm:spPr>
        <a:solidFill>
          <a:srgbClr val="44C460"/>
        </a:solidFill>
      </dgm:spPr>
      <dgm:t>
        <a:bodyPr/>
        <a:lstStyle/>
        <a:p>
          <a:r>
            <a:rPr lang="en-GB" sz="2400" b="1" kern="1200">
              <a:latin typeface="Calibri" panose="020F0502020204030204"/>
              <a:ea typeface="+mn-ea"/>
              <a:cs typeface="+mn-cs"/>
            </a:rPr>
            <a:t>Auto-query</a:t>
          </a:r>
          <a:endParaRPr lang="en-GB" sz="2400" b="1" kern="1200" dirty="0">
            <a:latin typeface="Calibri" panose="020F0502020204030204"/>
            <a:ea typeface="+mn-ea"/>
            <a:cs typeface="+mn-cs"/>
          </a:endParaRPr>
        </a:p>
      </dgm:t>
    </dgm:pt>
    <dgm:pt modelId="{DD2B42BF-75E3-4AF9-9E39-24E06FA9A250}" type="parTrans" cxnId="{B3A337A5-CC11-476F-BFEB-9E889F19CF82}">
      <dgm:prSet/>
      <dgm:spPr/>
      <dgm:t>
        <a:bodyPr/>
        <a:lstStyle/>
        <a:p>
          <a:endParaRPr lang="en-GB"/>
        </a:p>
      </dgm:t>
    </dgm:pt>
    <dgm:pt modelId="{F2D5685B-13D0-4F80-89E8-355E6865969A}" type="sibTrans" cxnId="{B3A337A5-CC11-476F-BFEB-9E889F19CF82}">
      <dgm:prSet/>
      <dgm:spPr/>
      <dgm:t>
        <a:bodyPr/>
        <a:lstStyle/>
        <a:p>
          <a:endParaRPr lang="en-GB"/>
        </a:p>
      </dgm:t>
    </dgm:pt>
    <dgm:pt modelId="{147BAAD8-1315-4BB7-91AE-52E8257F01AE}">
      <dgm:prSet phldrT="[Text]" custT="1"/>
      <dgm:spPr/>
      <dgm:t>
        <a:bodyPr/>
        <a:lstStyle/>
        <a:p>
          <a:r>
            <a:rPr lang="en-GB" sz="2400" b="1" dirty="0"/>
            <a:t>Tracking</a:t>
          </a:r>
        </a:p>
      </dgm:t>
    </dgm:pt>
    <dgm:pt modelId="{1DDBFD03-B970-4631-B919-D5B2D1394DB5}" type="parTrans" cxnId="{CF3F9911-1C8A-4C76-8C8C-DDC058D56510}">
      <dgm:prSet/>
      <dgm:spPr/>
      <dgm:t>
        <a:bodyPr/>
        <a:lstStyle/>
        <a:p>
          <a:endParaRPr lang="en-GB"/>
        </a:p>
      </dgm:t>
    </dgm:pt>
    <dgm:pt modelId="{65EC6F76-2604-4C2D-B974-2E5ECBAEB73C}" type="sibTrans" cxnId="{CF3F9911-1C8A-4C76-8C8C-DDC058D56510}">
      <dgm:prSet/>
      <dgm:spPr/>
      <dgm:t>
        <a:bodyPr/>
        <a:lstStyle/>
        <a:p>
          <a:endParaRPr lang="en-GB"/>
        </a:p>
      </dgm:t>
    </dgm:pt>
    <dgm:pt modelId="{A005F1E7-72DE-4788-90A2-1F2C30821175}" type="pres">
      <dgm:prSet presAssocID="{1E62BA36-9C13-4F6F-ACF9-B4D3B7945B33}" presName="Name0" presStyleCnt="0">
        <dgm:presLayoutVars>
          <dgm:chMax val="1"/>
          <dgm:dir/>
          <dgm:animLvl val="ctr"/>
          <dgm:resizeHandles val="exact"/>
        </dgm:presLayoutVars>
      </dgm:prSet>
      <dgm:spPr/>
    </dgm:pt>
    <dgm:pt modelId="{7B7FCF81-28D0-46EC-A94D-DB36D2CEAD9D}" type="pres">
      <dgm:prSet presAssocID="{D1E3123A-C084-47E2-88CD-59BDA75E9B68}" presName="centerShape" presStyleLbl="node0" presStyleIdx="0" presStyleCnt="1"/>
      <dgm:spPr/>
    </dgm:pt>
    <dgm:pt modelId="{FC46C157-0EDE-4085-B10F-A87D985BAD35}" type="pres">
      <dgm:prSet presAssocID="{613C06F9-B150-45FF-8326-4CD0D8AF5761}" presName="node" presStyleLbl="node1" presStyleIdx="0" presStyleCnt="4" custScaleX="139759" custScaleY="72767">
        <dgm:presLayoutVars>
          <dgm:bulletEnabled val="1"/>
        </dgm:presLayoutVars>
      </dgm:prSet>
      <dgm:spPr/>
    </dgm:pt>
    <dgm:pt modelId="{C6391A98-8A78-46AB-9FCD-70976667EE46}" type="pres">
      <dgm:prSet presAssocID="{613C06F9-B150-45FF-8326-4CD0D8AF5761}" presName="dummy" presStyleCnt="0"/>
      <dgm:spPr/>
    </dgm:pt>
    <dgm:pt modelId="{94723C6F-0421-49C8-9EEA-1A051D019644}" type="pres">
      <dgm:prSet presAssocID="{4580D08B-7105-4EDC-8FE0-9323000E3E80}" presName="sibTrans" presStyleLbl="sibTrans2D1" presStyleIdx="0" presStyleCnt="4"/>
      <dgm:spPr/>
    </dgm:pt>
    <dgm:pt modelId="{0B5DE145-C2F8-4B90-A321-45E3B80D3EDD}" type="pres">
      <dgm:prSet presAssocID="{FBA8107D-4DD1-4A37-96FF-1E76C043328F}" presName="node" presStyleLbl="node1" presStyleIdx="1" presStyleCnt="4" custScaleX="139759" custScaleY="72767">
        <dgm:presLayoutVars>
          <dgm:bulletEnabled val="1"/>
        </dgm:presLayoutVars>
      </dgm:prSet>
      <dgm:spPr/>
    </dgm:pt>
    <dgm:pt modelId="{435B3226-EFCD-4291-AF99-87B77987DFE3}" type="pres">
      <dgm:prSet presAssocID="{FBA8107D-4DD1-4A37-96FF-1E76C043328F}" presName="dummy" presStyleCnt="0"/>
      <dgm:spPr/>
    </dgm:pt>
    <dgm:pt modelId="{D4361CB3-7854-431F-A92A-AAF1FB5325FD}" type="pres">
      <dgm:prSet presAssocID="{2C2BBFF2-B903-402E-98C9-306E4CC4B319}" presName="sibTrans" presStyleLbl="sibTrans2D1" presStyleIdx="1" presStyleCnt="4"/>
      <dgm:spPr/>
    </dgm:pt>
    <dgm:pt modelId="{BEF47874-2201-4BE3-B243-32F7AED5DFF3}" type="pres">
      <dgm:prSet presAssocID="{85E18178-2642-467E-B6D6-D982B4990514}" presName="node" presStyleLbl="node1" presStyleIdx="2" presStyleCnt="4" custScaleX="139759" custScaleY="72767">
        <dgm:presLayoutVars>
          <dgm:bulletEnabled val="1"/>
        </dgm:presLayoutVars>
      </dgm:prSet>
      <dgm:spPr/>
    </dgm:pt>
    <dgm:pt modelId="{13081A93-41FF-40ED-A65B-71C11B6C0375}" type="pres">
      <dgm:prSet presAssocID="{85E18178-2642-467E-B6D6-D982B4990514}" presName="dummy" presStyleCnt="0"/>
      <dgm:spPr/>
    </dgm:pt>
    <dgm:pt modelId="{00A0E024-875D-42AF-95E5-25A60348DA4F}" type="pres">
      <dgm:prSet presAssocID="{F2D5685B-13D0-4F80-89E8-355E6865969A}" presName="sibTrans" presStyleLbl="sibTrans2D1" presStyleIdx="2" presStyleCnt="4"/>
      <dgm:spPr/>
    </dgm:pt>
    <dgm:pt modelId="{0D89CB20-BAA9-4CCC-BF93-25B085A83F7A}" type="pres">
      <dgm:prSet presAssocID="{147BAAD8-1315-4BB7-91AE-52E8257F01AE}" presName="node" presStyleLbl="node1" presStyleIdx="3" presStyleCnt="4" custScaleX="139759" custScaleY="72767">
        <dgm:presLayoutVars>
          <dgm:bulletEnabled val="1"/>
        </dgm:presLayoutVars>
      </dgm:prSet>
      <dgm:spPr/>
    </dgm:pt>
    <dgm:pt modelId="{7C055A6B-DB19-44F0-948C-6C6FFC522EFE}" type="pres">
      <dgm:prSet presAssocID="{147BAAD8-1315-4BB7-91AE-52E8257F01AE}" presName="dummy" presStyleCnt="0"/>
      <dgm:spPr/>
    </dgm:pt>
    <dgm:pt modelId="{3DB2DE16-5D6E-46F2-A554-5BDDAE58097E}" type="pres">
      <dgm:prSet presAssocID="{65EC6F76-2604-4C2D-B974-2E5ECBAEB73C}" presName="sibTrans" presStyleLbl="sibTrans2D1" presStyleIdx="3" presStyleCnt="4"/>
      <dgm:spPr/>
    </dgm:pt>
  </dgm:ptLst>
  <dgm:cxnLst>
    <dgm:cxn modelId="{CF3F9911-1C8A-4C76-8C8C-DDC058D56510}" srcId="{D1E3123A-C084-47E2-88CD-59BDA75E9B68}" destId="{147BAAD8-1315-4BB7-91AE-52E8257F01AE}" srcOrd="3" destOrd="0" parTransId="{1DDBFD03-B970-4631-B919-D5B2D1394DB5}" sibTransId="{65EC6F76-2604-4C2D-B974-2E5ECBAEB73C}"/>
    <dgm:cxn modelId="{5BDA851C-3743-430E-A4CC-B2CCBD00B29F}" type="presOf" srcId="{F2D5685B-13D0-4F80-89E8-355E6865969A}" destId="{00A0E024-875D-42AF-95E5-25A60348DA4F}" srcOrd="0" destOrd="0" presId="urn:microsoft.com/office/officeart/2005/8/layout/radial6"/>
    <dgm:cxn modelId="{A9B89840-CD5E-4998-9062-7EF81DB57F56}" type="presOf" srcId="{85E18178-2642-467E-B6D6-D982B4990514}" destId="{BEF47874-2201-4BE3-B243-32F7AED5DFF3}" srcOrd="0" destOrd="0" presId="urn:microsoft.com/office/officeart/2005/8/layout/radial6"/>
    <dgm:cxn modelId="{BE2FC44B-C2AA-447E-A9DE-0D211043E394}" type="presOf" srcId="{2C2BBFF2-B903-402E-98C9-306E4CC4B319}" destId="{D4361CB3-7854-431F-A92A-AAF1FB5325FD}" srcOrd="0" destOrd="0" presId="urn:microsoft.com/office/officeart/2005/8/layout/radial6"/>
    <dgm:cxn modelId="{D47EC770-28E5-4C64-B7F3-D3BDFDA22F37}" type="presOf" srcId="{D1E3123A-C084-47E2-88CD-59BDA75E9B68}" destId="{7B7FCF81-28D0-46EC-A94D-DB36D2CEAD9D}" srcOrd="0" destOrd="0" presId="urn:microsoft.com/office/officeart/2005/8/layout/radial6"/>
    <dgm:cxn modelId="{35200486-3C0F-4750-A200-D373643A0B2B}" type="presOf" srcId="{147BAAD8-1315-4BB7-91AE-52E8257F01AE}" destId="{0D89CB20-BAA9-4CCC-BF93-25B085A83F7A}" srcOrd="0" destOrd="0" presId="urn:microsoft.com/office/officeart/2005/8/layout/radial6"/>
    <dgm:cxn modelId="{57FF339B-2FC7-45B3-AE7C-E4B41538C449}" type="presOf" srcId="{613C06F9-B150-45FF-8326-4CD0D8AF5761}" destId="{FC46C157-0EDE-4085-B10F-A87D985BAD35}" srcOrd="0" destOrd="0" presId="urn:microsoft.com/office/officeart/2005/8/layout/radial6"/>
    <dgm:cxn modelId="{E68750A1-6247-4FAC-97FE-137425A5771F}" type="presOf" srcId="{FBA8107D-4DD1-4A37-96FF-1E76C043328F}" destId="{0B5DE145-C2F8-4B90-A321-45E3B80D3EDD}" srcOrd="0" destOrd="0" presId="urn:microsoft.com/office/officeart/2005/8/layout/radial6"/>
    <dgm:cxn modelId="{1A23CFA2-1400-47B5-A2FC-B66F0E4B8980}" srcId="{D1E3123A-C084-47E2-88CD-59BDA75E9B68}" destId="{FBA8107D-4DD1-4A37-96FF-1E76C043328F}" srcOrd="1" destOrd="0" parTransId="{08CA5522-E136-45B4-9B32-AB890CB4847A}" sibTransId="{2C2BBFF2-B903-402E-98C9-306E4CC4B319}"/>
    <dgm:cxn modelId="{B3A337A5-CC11-476F-BFEB-9E889F19CF82}" srcId="{D1E3123A-C084-47E2-88CD-59BDA75E9B68}" destId="{85E18178-2642-467E-B6D6-D982B4990514}" srcOrd="2" destOrd="0" parTransId="{DD2B42BF-75E3-4AF9-9E39-24E06FA9A250}" sibTransId="{F2D5685B-13D0-4F80-89E8-355E6865969A}"/>
    <dgm:cxn modelId="{FECA26AF-26F6-40A5-8DA1-E1201A532CAF}" srcId="{D1E3123A-C084-47E2-88CD-59BDA75E9B68}" destId="{613C06F9-B150-45FF-8326-4CD0D8AF5761}" srcOrd="0" destOrd="0" parTransId="{62AFAA20-B384-4283-901C-D9BB42029019}" sibTransId="{4580D08B-7105-4EDC-8FE0-9323000E3E80}"/>
    <dgm:cxn modelId="{3E64C3DD-DF0E-4865-9E1E-77C898E773CC}" type="presOf" srcId="{65EC6F76-2604-4C2D-B974-2E5ECBAEB73C}" destId="{3DB2DE16-5D6E-46F2-A554-5BDDAE58097E}" srcOrd="0" destOrd="0" presId="urn:microsoft.com/office/officeart/2005/8/layout/radial6"/>
    <dgm:cxn modelId="{D34CFEED-BE0C-46E8-8602-EA38D352B538}" type="presOf" srcId="{4580D08B-7105-4EDC-8FE0-9323000E3E80}" destId="{94723C6F-0421-49C8-9EEA-1A051D019644}" srcOrd="0" destOrd="0" presId="urn:microsoft.com/office/officeart/2005/8/layout/radial6"/>
    <dgm:cxn modelId="{2AE18CF0-AB7D-4E5B-ACDD-A48BCC61DC34}" srcId="{1E62BA36-9C13-4F6F-ACF9-B4D3B7945B33}" destId="{D1E3123A-C084-47E2-88CD-59BDA75E9B68}" srcOrd="0" destOrd="0" parTransId="{BC550E17-9C27-401A-B86F-88A6F1724FDE}" sibTransId="{43E46291-5242-4866-9665-9E44AC855BEB}"/>
    <dgm:cxn modelId="{FC29B3F1-9127-43C4-8EE1-A52EFB42CC67}" type="presOf" srcId="{1E62BA36-9C13-4F6F-ACF9-B4D3B7945B33}" destId="{A005F1E7-72DE-4788-90A2-1F2C30821175}" srcOrd="0" destOrd="0" presId="urn:microsoft.com/office/officeart/2005/8/layout/radial6"/>
    <dgm:cxn modelId="{F23C43E9-ECA7-4872-B843-24DB28F36CF1}" type="presParOf" srcId="{A005F1E7-72DE-4788-90A2-1F2C30821175}" destId="{7B7FCF81-28D0-46EC-A94D-DB36D2CEAD9D}" srcOrd="0" destOrd="0" presId="urn:microsoft.com/office/officeart/2005/8/layout/radial6"/>
    <dgm:cxn modelId="{F3060C56-9C5B-4FEB-96C8-B6790647A62F}" type="presParOf" srcId="{A005F1E7-72DE-4788-90A2-1F2C30821175}" destId="{FC46C157-0EDE-4085-B10F-A87D985BAD35}" srcOrd="1" destOrd="0" presId="urn:microsoft.com/office/officeart/2005/8/layout/radial6"/>
    <dgm:cxn modelId="{533E737C-14C3-4D7B-9EEB-AC4127869F45}" type="presParOf" srcId="{A005F1E7-72DE-4788-90A2-1F2C30821175}" destId="{C6391A98-8A78-46AB-9FCD-70976667EE46}" srcOrd="2" destOrd="0" presId="urn:microsoft.com/office/officeart/2005/8/layout/radial6"/>
    <dgm:cxn modelId="{736F5918-DD21-4F7A-BD2B-73B842897AE1}" type="presParOf" srcId="{A005F1E7-72DE-4788-90A2-1F2C30821175}" destId="{94723C6F-0421-49C8-9EEA-1A051D019644}" srcOrd="3" destOrd="0" presId="urn:microsoft.com/office/officeart/2005/8/layout/radial6"/>
    <dgm:cxn modelId="{7D789324-528B-424E-A018-4BD87DF7F5B4}" type="presParOf" srcId="{A005F1E7-72DE-4788-90A2-1F2C30821175}" destId="{0B5DE145-C2F8-4B90-A321-45E3B80D3EDD}" srcOrd="4" destOrd="0" presId="urn:microsoft.com/office/officeart/2005/8/layout/radial6"/>
    <dgm:cxn modelId="{3FDF6A57-2136-4CB1-B925-BB9F7F2ADF55}" type="presParOf" srcId="{A005F1E7-72DE-4788-90A2-1F2C30821175}" destId="{435B3226-EFCD-4291-AF99-87B77987DFE3}" srcOrd="5" destOrd="0" presId="urn:microsoft.com/office/officeart/2005/8/layout/radial6"/>
    <dgm:cxn modelId="{E66F4DDC-99A2-44F1-B0C4-A53E693D847F}" type="presParOf" srcId="{A005F1E7-72DE-4788-90A2-1F2C30821175}" destId="{D4361CB3-7854-431F-A92A-AAF1FB5325FD}" srcOrd="6" destOrd="0" presId="urn:microsoft.com/office/officeart/2005/8/layout/radial6"/>
    <dgm:cxn modelId="{5547B435-96F7-4FCE-8502-16B43316F19B}" type="presParOf" srcId="{A005F1E7-72DE-4788-90A2-1F2C30821175}" destId="{BEF47874-2201-4BE3-B243-32F7AED5DFF3}" srcOrd="7" destOrd="0" presId="urn:microsoft.com/office/officeart/2005/8/layout/radial6"/>
    <dgm:cxn modelId="{7277417C-E301-4370-8168-AB754F88C0C4}" type="presParOf" srcId="{A005F1E7-72DE-4788-90A2-1F2C30821175}" destId="{13081A93-41FF-40ED-A65B-71C11B6C0375}" srcOrd="8" destOrd="0" presId="urn:microsoft.com/office/officeart/2005/8/layout/radial6"/>
    <dgm:cxn modelId="{A817A1CD-C33C-4E9B-9108-244CBA3336A7}" type="presParOf" srcId="{A005F1E7-72DE-4788-90A2-1F2C30821175}" destId="{00A0E024-875D-42AF-95E5-25A60348DA4F}" srcOrd="9" destOrd="0" presId="urn:microsoft.com/office/officeart/2005/8/layout/radial6"/>
    <dgm:cxn modelId="{9627F92C-97CB-4EFE-A8DD-0DDC7DDD2E1D}" type="presParOf" srcId="{A005F1E7-72DE-4788-90A2-1F2C30821175}" destId="{0D89CB20-BAA9-4CCC-BF93-25B085A83F7A}" srcOrd="10" destOrd="0" presId="urn:microsoft.com/office/officeart/2005/8/layout/radial6"/>
    <dgm:cxn modelId="{AAF7F9C9-CC9E-4968-BE5D-3B31DE8245B3}" type="presParOf" srcId="{A005F1E7-72DE-4788-90A2-1F2C30821175}" destId="{7C055A6B-DB19-44F0-948C-6C6FFC522EFE}" srcOrd="11" destOrd="0" presId="urn:microsoft.com/office/officeart/2005/8/layout/radial6"/>
    <dgm:cxn modelId="{71EABB20-A610-4192-8B6D-27FDC10D239A}" type="presParOf" srcId="{A005F1E7-72DE-4788-90A2-1F2C30821175}" destId="{3DB2DE16-5D6E-46F2-A554-5BDDAE58097E}"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0E3D9C6D-58D2-4088-B4D9-044D3E4F61BB}"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GB"/>
        </a:p>
      </dgm:t>
    </dgm:pt>
    <dgm:pt modelId="{1FE1CA2F-AE7B-4A88-8711-285DB73D3B88}">
      <dgm:prSet phldrT="[Text]" custT="1"/>
      <dgm:spPr>
        <a:effectLst>
          <a:outerShdw blurRad="50800" dist="38100" dir="2700000" algn="tl" rotWithShape="0">
            <a:prstClr val="black">
              <a:alpha val="40000"/>
            </a:prstClr>
          </a:outerShdw>
        </a:effectLst>
      </dgm:spPr>
      <dgm:t>
        <a:bodyPr/>
        <a:lstStyle/>
        <a:p>
          <a:r>
            <a:rPr lang="en-GB" sz="2800" dirty="0"/>
            <a:t>Data Connection</a:t>
          </a:r>
        </a:p>
      </dgm:t>
    </dgm:pt>
    <dgm:pt modelId="{4A3FA9D2-5B99-4CE6-BDDD-4A5A7F187BC0}" type="parTrans" cxnId="{8E402037-5844-4226-AFF9-E1E02695BF9D}">
      <dgm:prSet/>
      <dgm:spPr/>
      <dgm:t>
        <a:bodyPr/>
        <a:lstStyle/>
        <a:p>
          <a:endParaRPr lang="en-GB" sz="2800"/>
        </a:p>
      </dgm:t>
    </dgm:pt>
    <dgm:pt modelId="{0A254782-57CF-4EE4-B660-564E1CA94BDB}" type="sibTrans" cxnId="{8E402037-5844-4226-AFF9-E1E02695BF9D}">
      <dgm:prSet custT="1"/>
      <dgm:spPr/>
      <dgm:t>
        <a:bodyPr/>
        <a:lstStyle/>
        <a:p>
          <a:endParaRPr lang="en-GB" sz="2000"/>
        </a:p>
      </dgm:t>
    </dgm:pt>
    <dgm:pt modelId="{306AC874-D5BC-4E72-A91F-1B02626447A9}">
      <dgm:prSet phldrT="[Text]" custT="1"/>
      <dgm:spPr>
        <a:effectLst>
          <a:outerShdw blurRad="50800" dist="38100" dir="2700000" algn="tl" rotWithShape="0">
            <a:prstClr val="black">
              <a:alpha val="40000"/>
            </a:prstClr>
          </a:outerShdw>
        </a:effectLst>
      </dgm:spPr>
      <dgm:t>
        <a:bodyPr/>
        <a:lstStyle/>
        <a:p>
          <a:r>
            <a:rPr lang="en-GB" sz="2000" dirty="0"/>
            <a:t>API</a:t>
          </a:r>
        </a:p>
      </dgm:t>
    </dgm:pt>
    <dgm:pt modelId="{F58D1914-5203-4F80-82F8-62774C288ED8}" type="parTrans" cxnId="{CF1FE308-53CB-4273-B8E0-F75CB1C489DB}">
      <dgm:prSet/>
      <dgm:spPr/>
      <dgm:t>
        <a:bodyPr/>
        <a:lstStyle/>
        <a:p>
          <a:endParaRPr lang="en-GB" sz="2800"/>
        </a:p>
      </dgm:t>
    </dgm:pt>
    <dgm:pt modelId="{EA2A9A3B-F01A-4A76-AF43-CA720A05AB58}" type="sibTrans" cxnId="{CF1FE308-53CB-4273-B8E0-F75CB1C489DB}">
      <dgm:prSet/>
      <dgm:spPr/>
      <dgm:t>
        <a:bodyPr/>
        <a:lstStyle/>
        <a:p>
          <a:endParaRPr lang="en-GB" sz="2800"/>
        </a:p>
      </dgm:t>
    </dgm:pt>
    <dgm:pt modelId="{7E8128A6-338C-422B-93F8-283B4E9F580B}">
      <dgm:prSet phldrT="[Text]" custT="1"/>
      <dgm:spPr>
        <a:effectLst>
          <a:outerShdw blurRad="50800" dist="38100" dir="2700000" algn="tl" rotWithShape="0">
            <a:prstClr val="black">
              <a:alpha val="40000"/>
            </a:prstClr>
          </a:outerShdw>
        </a:effectLst>
      </dgm:spPr>
      <dgm:t>
        <a:bodyPr/>
        <a:lstStyle/>
        <a:p>
          <a:r>
            <a:rPr lang="en-GB" sz="2800" dirty="0"/>
            <a:t>Data Standardization</a:t>
          </a:r>
        </a:p>
      </dgm:t>
    </dgm:pt>
    <dgm:pt modelId="{D78BB09B-905E-4F42-9294-6B69EE3EDE4F}" type="parTrans" cxnId="{9C03757B-33C6-418B-AB82-F1C754BF4184}">
      <dgm:prSet/>
      <dgm:spPr/>
      <dgm:t>
        <a:bodyPr/>
        <a:lstStyle/>
        <a:p>
          <a:endParaRPr lang="en-GB" sz="2800"/>
        </a:p>
      </dgm:t>
    </dgm:pt>
    <dgm:pt modelId="{92CE4C7D-7816-4BDA-86F2-7C09D9392E77}" type="sibTrans" cxnId="{9C03757B-33C6-418B-AB82-F1C754BF4184}">
      <dgm:prSet custT="1"/>
      <dgm:spPr/>
      <dgm:t>
        <a:bodyPr/>
        <a:lstStyle/>
        <a:p>
          <a:endParaRPr lang="en-GB" sz="2000"/>
        </a:p>
      </dgm:t>
    </dgm:pt>
    <dgm:pt modelId="{50DAA81D-64C0-4AFB-9FB4-B6548CB319C4}">
      <dgm:prSet phldrT="[Text]" custT="1"/>
      <dgm:spPr>
        <a:effectLst>
          <a:outerShdw blurRad="50800" dist="38100" dir="2700000" algn="tl" rotWithShape="0">
            <a:prstClr val="black">
              <a:alpha val="40000"/>
            </a:prstClr>
          </a:outerShdw>
        </a:effectLst>
      </dgm:spPr>
      <dgm:t>
        <a:bodyPr/>
        <a:lstStyle/>
        <a:p>
          <a:r>
            <a:rPr lang="en-GB" sz="2000" dirty="0"/>
            <a:t>Profiling</a:t>
          </a:r>
        </a:p>
      </dgm:t>
    </dgm:pt>
    <dgm:pt modelId="{A2D566E7-DA0D-48D2-9554-553855D68359}" type="parTrans" cxnId="{DBF09933-70FA-4F62-95F5-0EDD57947E27}">
      <dgm:prSet/>
      <dgm:spPr/>
      <dgm:t>
        <a:bodyPr/>
        <a:lstStyle/>
        <a:p>
          <a:endParaRPr lang="en-GB" sz="2800"/>
        </a:p>
      </dgm:t>
    </dgm:pt>
    <dgm:pt modelId="{6CC9E2CE-D466-4787-9E61-EE35C65C3180}" type="sibTrans" cxnId="{DBF09933-70FA-4F62-95F5-0EDD57947E27}">
      <dgm:prSet/>
      <dgm:spPr/>
      <dgm:t>
        <a:bodyPr/>
        <a:lstStyle/>
        <a:p>
          <a:endParaRPr lang="en-GB" sz="2800"/>
        </a:p>
      </dgm:t>
    </dgm:pt>
    <dgm:pt modelId="{3922959B-70DB-4A73-BDD5-2373DB9924EF}">
      <dgm:prSet phldrT="[Text]" custT="1"/>
      <dgm:spPr>
        <a:effectLst>
          <a:outerShdw blurRad="50800" dist="38100" dir="2700000" algn="tl" rotWithShape="0">
            <a:prstClr val="black">
              <a:alpha val="40000"/>
            </a:prstClr>
          </a:outerShdw>
        </a:effectLst>
      </dgm:spPr>
      <dgm:t>
        <a:bodyPr/>
        <a:lstStyle/>
        <a:p>
          <a:r>
            <a:rPr lang="en-GB" sz="2800" dirty="0"/>
            <a:t>Pre-Calculation Output</a:t>
          </a:r>
        </a:p>
      </dgm:t>
    </dgm:pt>
    <dgm:pt modelId="{F865E734-B102-463F-A1E4-FAD0A385B535}" type="parTrans" cxnId="{BDD57818-670A-4823-981D-3FD3E94347C8}">
      <dgm:prSet/>
      <dgm:spPr/>
      <dgm:t>
        <a:bodyPr/>
        <a:lstStyle/>
        <a:p>
          <a:endParaRPr lang="en-GB" sz="2800"/>
        </a:p>
      </dgm:t>
    </dgm:pt>
    <dgm:pt modelId="{DFD8A562-6981-460A-A1A8-3E6B6DC14F89}" type="sibTrans" cxnId="{BDD57818-670A-4823-981D-3FD3E94347C8}">
      <dgm:prSet/>
      <dgm:spPr/>
      <dgm:t>
        <a:bodyPr/>
        <a:lstStyle/>
        <a:p>
          <a:endParaRPr lang="en-GB" sz="2800"/>
        </a:p>
      </dgm:t>
    </dgm:pt>
    <dgm:pt modelId="{56B4F0E9-E18A-4BD9-A38D-34BBCFF5910D}">
      <dgm:prSet phldrT="[Text]" custT="1"/>
      <dgm:spPr>
        <a:effectLst>
          <a:outerShdw blurRad="50800" dist="38100" dir="2700000" algn="tl" rotWithShape="0">
            <a:prstClr val="black">
              <a:alpha val="40000"/>
            </a:prstClr>
          </a:outerShdw>
        </a:effectLst>
      </dgm:spPr>
      <dgm:t>
        <a:bodyPr/>
        <a:lstStyle/>
        <a:p>
          <a:r>
            <a:rPr lang="en-GB" sz="2000" dirty="0"/>
            <a:t>Logging</a:t>
          </a:r>
        </a:p>
      </dgm:t>
    </dgm:pt>
    <dgm:pt modelId="{5E7AFDBB-37BB-46AB-9D74-DA5253404A9C}" type="parTrans" cxnId="{16B9D993-C705-4E43-95FD-8D60621C1B98}">
      <dgm:prSet/>
      <dgm:spPr/>
      <dgm:t>
        <a:bodyPr/>
        <a:lstStyle/>
        <a:p>
          <a:endParaRPr lang="en-GB" sz="2800"/>
        </a:p>
      </dgm:t>
    </dgm:pt>
    <dgm:pt modelId="{EAD05FB4-E316-49DF-B9FF-35303D8AA6A3}" type="sibTrans" cxnId="{16B9D993-C705-4E43-95FD-8D60621C1B98}">
      <dgm:prSet/>
      <dgm:spPr/>
      <dgm:t>
        <a:bodyPr/>
        <a:lstStyle/>
        <a:p>
          <a:endParaRPr lang="en-GB" sz="2800"/>
        </a:p>
      </dgm:t>
    </dgm:pt>
    <dgm:pt modelId="{8D504C21-4FB7-43F9-B775-527662DD9509}">
      <dgm:prSet phldrT="[Text]" custT="1"/>
      <dgm:spPr>
        <a:effectLst>
          <a:outerShdw blurRad="50800" dist="38100" dir="2700000" algn="tl" rotWithShape="0">
            <a:prstClr val="black">
              <a:alpha val="40000"/>
            </a:prstClr>
          </a:outerShdw>
        </a:effectLst>
      </dgm:spPr>
      <dgm:t>
        <a:bodyPr/>
        <a:lstStyle/>
        <a:p>
          <a:r>
            <a:rPr lang="en-GB" sz="2000" dirty="0"/>
            <a:t>Local Files</a:t>
          </a:r>
        </a:p>
      </dgm:t>
    </dgm:pt>
    <dgm:pt modelId="{FFA3EA1D-8D6C-4070-B682-FA5D92A42FD8}" type="parTrans" cxnId="{03FAF81E-9C67-4F77-A7EA-DD52FA829A71}">
      <dgm:prSet/>
      <dgm:spPr/>
      <dgm:t>
        <a:bodyPr/>
        <a:lstStyle/>
        <a:p>
          <a:endParaRPr lang="en-GB" sz="2800"/>
        </a:p>
      </dgm:t>
    </dgm:pt>
    <dgm:pt modelId="{F5E3C0C4-E2B1-4E68-904C-A8D91E9E5E24}" type="sibTrans" cxnId="{03FAF81E-9C67-4F77-A7EA-DD52FA829A71}">
      <dgm:prSet/>
      <dgm:spPr/>
      <dgm:t>
        <a:bodyPr/>
        <a:lstStyle/>
        <a:p>
          <a:endParaRPr lang="en-GB" sz="2800"/>
        </a:p>
      </dgm:t>
    </dgm:pt>
    <dgm:pt modelId="{ECCA4062-3BE3-4FB9-BF64-F7C1334C7BC7}">
      <dgm:prSet phldrT="[Text]" custT="1"/>
      <dgm:spPr>
        <a:effectLst>
          <a:outerShdw blurRad="50800" dist="38100" dir="2700000" algn="tl" rotWithShape="0">
            <a:prstClr val="black">
              <a:alpha val="40000"/>
            </a:prstClr>
          </a:outerShdw>
        </a:effectLst>
      </dgm:spPr>
      <dgm:t>
        <a:bodyPr/>
        <a:lstStyle/>
        <a:p>
          <a:r>
            <a:rPr lang="en-GB" sz="2000" dirty="0"/>
            <a:t>Local Database</a:t>
          </a:r>
        </a:p>
      </dgm:t>
    </dgm:pt>
    <dgm:pt modelId="{63947C2C-E494-4311-BE80-E51BAC6F8B25}" type="parTrans" cxnId="{52138680-8C2F-4DFC-9330-D5AE356CFBBD}">
      <dgm:prSet/>
      <dgm:spPr/>
      <dgm:t>
        <a:bodyPr/>
        <a:lstStyle/>
        <a:p>
          <a:endParaRPr lang="en-GB" sz="2800"/>
        </a:p>
      </dgm:t>
    </dgm:pt>
    <dgm:pt modelId="{22C218BF-6EE5-4E6E-8AB2-25A6D3B0329B}" type="sibTrans" cxnId="{52138680-8C2F-4DFC-9330-D5AE356CFBBD}">
      <dgm:prSet/>
      <dgm:spPr/>
      <dgm:t>
        <a:bodyPr/>
        <a:lstStyle/>
        <a:p>
          <a:endParaRPr lang="en-GB" sz="2800"/>
        </a:p>
      </dgm:t>
    </dgm:pt>
    <dgm:pt modelId="{1F10CA00-E65A-4994-86BE-4163174BFFE5}">
      <dgm:prSet phldrT="[Text]" custT="1"/>
      <dgm:spPr>
        <a:effectLst>
          <a:outerShdw blurRad="50800" dist="38100" dir="2700000" algn="tl" rotWithShape="0">
            <a:prstClr val="black">
              <a:alpha val="40000"/>
            </a:prstClr>
          </a:outerShdw>
        </a:effectLst>
      </dgm:spPr>
      <dgm:t>
        <a:bodyPr/>
        <a:lstStyle/>
        <a:p>
          <a:r>
            <a:rPr lang="en-GB" sz="2000" dirty="0"/>
            <a:t>SFTPs</a:t>
          </a:r>
        </a:p>
      </dgm:t>
    </dgm:pt>
    <dgm:pt modelId="{FAAE2A14-04D8-48C6-924B-B69634732AC8}" type="parTrans" cxnId="{C32D8531-8C5A-4653-8653-C2D54F774B2D}">
      <dgm:prSet/>
      <dgm:spPr/>
      <dgm:t>
        <a:bodyPr/>
        <a:lstStyle/>
        <a:p>
          <a:endParaRPr lang="en-GB" sz="2800"/>
        </a:p>
      </dgm:t>
    </dgm:pt>
    <dgm:pt modelId="{635CF3F0-B434-4DFE-83C8-2D363C77FA76}" type="sibTrans" cxnId="{C32D8531-8C5A-4653-8653-C2D54F774B2D}">
      <dgm:prSet/>
      <dgm:spPr/>
      <dgm:t>
        <a:bodyPr/>
        <a:lstStyle/>
        <a:p>
          <a:endParaRPr lang="en-GB" sz="2800"/>
        </a:p>
      </dgm:t>
    </dgm:pt>
    <dgm:pt modelId="{4898767C-54F5-40E9-8DAC-BCC4BD727E3C}">
      <dgm:prSet phldrT="[Text]" custT="1"/>
      <dgm:spPr>
        <a:effectLst>
          <a:outerShdw blurRad="50800" dist="38100" dir="2700000" algn="tl" rotWithShape="0">
            <a:prstClr val="black">
              <a:alpha val="40000"/>
            </a:prstClr>
          </a:outerShdw>
        </a:effectLst>
      </dgm:spPr>
      <dgm:t>
        <a:bodyPr/>
        <a:lstStyle/>
        <a:p>
          <a:r>
            <a:rPr lang="en-GB" sz="2000" dirty="0"/>
            <a:t>Cloud Storage</a:t>
          </a:r>
        </a:p>
      </dgm:t>
    </dgm:pt>
    <dgm:pt modelId="{328DD42F-7F91-42B1-81C0-6ACBF5C0D5B7}" type="parTrans" cxnId="{945370E5-2870-41CD-B8FF-84DF4A4B739B}">
      <dgm:prSet/>
      <dgm:spPr/>
      <dgm:t>
        <a:bodyPr/>
        <a:lstStyle/>
        <a:p>
          <a:endParaRPr lang="en-GB" sz="2800"/>
        </a:p>
      </dgm:t>
    </dgm:pt>
    <dgm:pt modelId="{6A7F4B24-D4A1-4B95-952D-B825C9A39F8D}" type="sibTrans" cxnId="{945370E5-2870-41CD-B8FF-84DF4A4B739B}">
      <dgm:prSet/>
      <dgm:spPr/>
      <dgm:t>
        <a:bodyPr/>
        <a:lstStyle/>
        <a:p>
          <a:endParaRPr lang="en-GB" sz="2800"/>
        </a:p>
      </dgm:t>
    </dgm:pt>
    <dgm:pt modelId="{5B940327-975C-4FCD-AFD4-B53D965A3D0D}">
      <dgm:prSet phldrT="[Text]" custT="1"/>
      <dgm:spPr>
        <a:effectLst>
          <a:outerShdw blurRad="50800" dist="38100" dir="2700000" algn="tl" rotWithShape="0">
            <a:prstClr val="black">
              <a:alpha val="40000"/>
            </a:prstClr>
          </a:outerShdw>
        </a:effectLst>
      </dgm:spPr>
      <dgm:t>
        <a:bodyPr/>
        <a:lstStyle/>
        <a:p>
          <a:r>
            <a:rPr lang="en-GB" sz="2000" dirty="0"/>
            <a:t>Ingestion Checks</a:t>
          </a:r>
        </a:p>
      </dgm:t>
    </dgm:pt>
    <dgm:pt modelId="{B128679F-176C-4358-8044-CE17B503620E}" type="parTrans" cxnId="{99FDC11B-5345-4FD1-892A-2A7DE23D4F92}">
      <dgm:prSet/>
      <dgm:spPr/>
      <dgm:t>
        <a:bodyPr/>
        <a:lstStyle/>
        <a:p>
          <a:endParaRPr lang="en-GB" sz="2800"/>
        </a:p>
      </dgm:t>
    </dgm:pt>
    <dgm:pt modelId="{CA93049F-9E97-4EE7-9590-6D305A1A527E}" type="sibTrans" cxnId="{99FDC11B-5345-4FD1-892A-2A7DE23D4F92}">
      <dgm:prSet/>
      <dgm:spPr/>
      <dgm:t>
        <a:bodyPr/>
        <a:lstStyle/>
        <a:p>
          <a:endParaRPr lang="en-GB" sz="2800"/>
        </a:p>
      </dgm:t>
    </dgm:pt>
    <dgm:pt modelId="{21BBD000-13DF-42C1-B54F-20B041EC597E}">
      <dgm:prSet phldrT="[Text]" custT="1"/>
      <dgm:spPr>
        <a:effectLst>
          <a:outerShdw blurRad="50800" dist="38100" dir="2700000" algn="tl" rotWithShape="0">
            <a:prstClr val="black">
              <a:alpha val="40000"/>
            </a:prstClr>
          </a:outerShdw>
        </a:effectLst>
      </dgm:spPr>
      <dgm:t>
        <a:bodyPr/>
        <a:lstStyle/>
        <a:p>
          <a:r>
            <a:rPr lang="en-GB" sz="2000" dirty="0"/>
            <a:t>Consolidation</a:t>
          </a:r>
        </a:p>
      </dgm:t>
    </dgm:pt>
    <dgm:pt modelId="{9A4A2EB6-6F0E-41F9-8B70-DC6D0C1BA3D2}" type="parTrans" cxnId="{61056A95-8A6E-4081-B3FE-17AD18A9107C}">
      <dgm:prSet/>
      <dgm:spPr/>
      <dgm:t>
        <a:bodyPr/>
        <a:lstStyle/>
        <a:p>
          <a:endParaRPr lang="en-GB" sz="2800"/>
        </a:p>
      </dgm:t>
    </dgm:pt>
    <dgm:pt modelId="{8DAB66D9-2656-453F-86C4-083870D45138}" type="sibTrans" cxnId="{61056A95-8A6E-4081-B3FE-17AD18A9107C}">
      <dgm:prSet/>
      <dgm:spPr/>
      <dgm:t>
        <a:bodyPr/>
        <a:lstStyle/>
        <a:p>
          <a:endParaRPr lang="en-GB" sz="2800"/>
        </a:p>
      </dgm:t>
    </dgm:pt>
    <dgm:pt modelId="{119FC2B3-2F1F-4022-BA39-64350FDCD20C}">
      <dgm:prSet phldrT="[Text]" custT="1"/>
      <dgm:spPr>
        <a:effectLst>
          <a:outerShdw blurRad="50800" dist="38100" dir="2700000" algn="tl" rotWithShape="0">
            <a:prstClr val="black">
              <a:alpha val="40000"/>
            </a:prstClr>
          </a:outerShdw>
        </a:effectLst>
      </dgm:spPr>
      <dgm:t>
        <a:bodyPr/>
        <a:lstStyle/>
        <a:p>
          <a:r>
            <a:rPr lang="en-GB" sz="2000" dirty="0"/>
            <a:t>One Single Source</a:t>
          </a:r>
        </a:p>
      </dgm:t>
    </dgm:pt>
    <dgm:pt modelId="{4F94E690-15D1-4DC7-8846-E991E5B3E609}" type="parTrans" cxnId="{950BC32B-E9AD-4F87-A313-253370805F14}">
      <dgm:prSet/>
      <dgm:spPr/>
      <dgm:t>
        <a:bodyPr/>
        <a:lstStyle/>
        <a:p>
          <a:endParaRPr lang="en-GB" sz="2800"/>
        </a:p>
      </dgm:t>
    </dgm:pt>
    <dgm:pt modelId="{9DDF0877-382B-4CC3-9545-F089B33945A6}" type="sibTrans" cxnId="{950BC32B-E9AD-4F87-A313-253370805F14}">
      <dgm:prSet/>
      <dgm:spPr/>
      <dgm:t>
        <a:bodyPr/>
        <a:lstStyle/>
        <a:p>
          <a:endParaRPr lang="en-GB" sz="2800"/>
        </a:p>
      </dgm:t>
    </dgm:pt>
    <dgm:pt modelId="{BD904236-7D30-409D-96A9-7DECB96DC36B}">
      <dgm:prSet phldrT="[Text]" custT="1"/>
      <dgm:spPr>
        <a:effectLst>
          <a:outerShdw blurRad="50800" dist="38100" dir="2700000" algn="tl" rotWithShape="0">
            <a:prstClr val="black">
              <a:alpha val="40000"/>
            </a:prstClr>
          </a:outerShdw>
        </a:effectLst>
      </dgm:spPr>
      <dgm:t>
        <a:bodyPr/>
        <a:lstStyle/>
        <a:p>
          <a:r>
            <a:rPr lang="en-GB" sz="2000" dirty="0"/>
            <a:t>Crosscheck Validation</a:t>
          </a:r>
        </a:p>
      </dgm:t>
    </dgm:pt>
    <dgm:pt modelId="{B963F232-356C-4980-9D7B-2661201FDEFF}" type="parTrans" cxnId="{154D771E-2ECF-468D-B518-3DF9357B0AAD}">
      <dgm:prSet/>
      <dgm:spPr/>
      <dgm:t>
        <a:bodyPr/>
        <a:lstStyle/>
        <a:p>
          <a:endParaRPr lang="en-GB" sz="2800"/>
        </a:p>
      </dgm:t>
    </dgm:pt>
    <dgm:pt modelId="{4B489CFB-AF0E-417C-A56F-FD589F63DB39}" type="sibTrans" cxnId="{154D771E-2ECF-468D-B518-3DF9357B0AAD}">
      <dgm:prSet/>
      <dgm:spPr/>
      <dgm:t>
        <a:bodyPr/>
        <a:lstStyle/>
        <a:p>
          <a:endParaRPr lang="en-GB" sz="2800"/>
        </a:p>
      </dgm:t>
    </dgm:pt>
    <dgm:pt modelId="{AA26984D-CC1C-4F0A-9218-1E7C6C9BC4E1}" type="pres">
      <dgm:prSet presAssocID="{0E3D9C6D-58D2-4088-B4D9-044D3E4F61BB}" presName="Name0" presStyleCnt="0">
        <dgm:presLayoutVars>
          <dgm:dir/>
          <dgm:resizeHandles val="exact"/>
        </dgm:presLayoutVars>
      </dgm:prSet>
      <dgm:spPr/>
    </dgm:pt>
    <dgm:pt modelId="{A9F3AB27-41F0-4D32-9232-AAF1E9A563A7}" type="pres">
      <dgm:prSet presAssocID="{1FE1CA2F-AE7B-4A88-8711-285DB73D3B88}" presName="node" presStyleLbl="node1" presStyleIdx="0" presStyleCnt="3">
        <dgm:presLayoutVars>
          <dgm:bulletEnabled val="1"/>
        </dgm:presLayoutVars>
      </dgm:prSet>
      <dgm:spPr/>
    </dgm:pt>
    <dgm:pt modelId="{F2601E74-2723-4309-9F31-479C67621C12}" type="pres">
      <dgm:prSet presAssocID="{0A254782-57CF-4EE4-B660-564E1CA94BDB}" presName="sibTrans" presStyleLbl="sibTrans2D1" presStyleIdx="0" presStyleCnt="2"/>
      <dgm:spPr/>
    </dgm:pt>
    <dgm:pt modelId="{F4C46CBA-754D-473B-8AAD-5817F7C2B96F}" type="pres">
      <dgm:prSet presAssocID="{0A254782-57CF-4EE4-B660-564E1CA94BDB}" presName="connectorText" presStyleLbl="sibTrans2D1" presStyleIdx="0" presStyleCnt="2"/>
      <dgm:spPr/>
    </dgm:pt>
    <dgm:pt modelId="{8C6B637A-677B-490E-A980-76D4DD1F5733}" type="pres">
      <dgm:prSet presAssocID="{7E8128A6-338C-422B-93F8-283B4E9F580B}" presName="node" presStyleLbl="node1" presStyleIdx="1" presStyleCnt="3">
        <dgm:presLayoutVars>
          <dgm:bulletEnabled val="1"/>
        </dgm:presLayoutVars>
      </dgm:prSet>
      <dgm:spPr/>
    </dgm:pt>
    <dgm:pt modelId="{B1E3B4B3-10B5-4363-A39C-DD14345A6938}" type="pres">
      <dgm:prSet presAssocID="{92CE4C7D-7816-4BDA-86F2-7C09D9392E77}" presName="sibTrans" presStyleLbl="sibTrans2D1" presStyleIdx="1" presStyleCnt="2"/>
      <dgm:spPr/>
    </dgm:pt>
    <dgm:pt modelId="{967C6400-A406-4565-B468-3123B24C8257}" type="pres">
      <dgm:prSet presAssocID="{92CE4C7D-7816-4BDA-86F2-7C09D9392E77}" presName="connectorText" presStyleLbl="sibTrans2D1" presStyleIdx="1" presStyleCnt="2"/>
      <dgm:spPr/>
    </dgm:pt>
    <dgm:pt modelId="{4824F0A5-4DEC-4092-88AF-1E3274098497}" type="pres">
      <dgm:prSet presAssocID="{3922959B-70DB-4A73-BDD5-2373DB9924EF}" presName="node" presStyleLbl="node1" presStyleIdx="2" presStyleCnt="3">
        <dgm:presLayoutVars>
          <dgm:bulletEnabled val="1"/>
        </dgm:presLayoutVars>
      </dgm:prSet>
      <dgm:spPr/>
    </dgm:pt>
  </dgm:ptLst>
  <dgm:cxnLst>
    <dgm:cxn modelId="{061F6002-DA9D-4AC4-B3E9-44BE795349EB}" type="presOf" srcId="{21BBD000-13DF-42C1-B54F-20B041EC597E}" destId="{8C6B637A-677B-490E-A980-76D4DD1F5733}" srcOrd="0" destOrd="3" presId="urn:microsoft.com/office/officeart/2005/8/layout/process1"/>
    <dgm:cxn modelId="{289D1607-CD91-4F2E-A6FB-B3EDF204E647}" type="presOf" srcId="{0E3D9C6D-58D2-4088-B4D9-044D3E4F61BB}" destId="{AA26984D-CC1C-4F0A-9218-1E7C6C9BC4E1}" srcOrd="0" destOrd="0" presId="urn:microsoft.com/office/officeart/2005/8/layout/process1"/>
    <dgm:cxn modelId="{CF1FE308-53CB-4273-B8E0-F75CB1C489DB}" srcId="{1FE1CA2F-AE7B-4A88-8711-285DB73D3B88}" destId="{306AC874-D5BC-4E72-A91F-1B02626447A9}" srcOrd="0" destOrd="0" parTransId="{F58D1914-5203-4F80-82F8-62774C288ED8}" sibTransId="{EA2A9A3B-F01A-4A76-AF43-CA720A05AB58}"/>
    <dgm:cxn modelId="{F873E80D-041B-4465-A430-3D0E170AFB0D}" type="presOf" srcId="{8D504C21-4FB7-43F9-B775-527662DD9509}" destId="{A9F3AB27-41F0-4D32-9232-AAF1E9A563A7}" srcOrd="0" destOrd="3" presId="urn:microsoft.com/office/officeart/2005/8/layout/process1"/>
    <dgm:cxn modelId="{BDD57818-670A-4823-981D-3FD3E94347C8}" srcId="{0E3D9C6D-58D2-4088-B4D9-044D3E4F61BB}" destId="{3922959B-70DB-4A73-BDD5-2373DB9924EF}" srcOrd="2" destOrd="0" parTransId="{F865E734-B102-463F-A1E4-FAD0A385B535}" sibTransId="{DFD8A562-6981-460A-A1A8-3E6B6DC14F89}"/>
    <dgm:cxn modelId="{65322319-6E78-4CC2-9577-1C6B7A35D736}" type="presOf" srcId="{119FC2B3-2F1F-4022-BA39-64350FDCD20C}" destId="{4824F0A5-4DEC-4092-88AF-1E3274098497}" srcOrd="0" destOrd="2" presId="urn:microsoft.com/office/officeart/2005/8/layout/process1"/>
    <dgm:cxn modelId="{99FDC11B-5345-4FD1-892A-2A7DE23D4F92}" srcId="{7E8128A6-338C-422B-93F8-283B4E9F580B}" destId="{5B940327-975C-4FCD-AFD4-B53D965A3D0D}" srcOrd="1" destOrd="0" parTransId="{B128679F-176C-4358-8044-CE17B503620E}" sibTransId="{CA93049F-9E97-4EE7-9590-6D305A1A527E}"/>
    <dgm:cxn modelId="{154D771E-2ECF-468D-B518-3DF9357B0AAD}" srcId="{3922959B-70DB-4A73-BDD5-2373DB9924EF}" destId="{BD904236-7D30-409D-96A9-7DECB96DC36B}" srcOrd="2" destOrd="0" parTransId="{B963F232-356C-4980-9D7B-2661201FDEFF}" sibTransId="{4B489CFB-AF0E-417C-A56F-FD589F63DB39}"/>
    <dgm:cxn modelId="{03FAF81E-9C67-4F77-A7EA-DD52FA829A71}" srcId="{1FE1CA2F-AE7B-4A88-8711-285DB73D3B88}" destId="{8D504C21-4FB7-43F9-B775-527662DD9509}" srcOrd="2" destOrd="0" parTransId="{FFA3EA1D-8D6C-4070-B682-FA5D92A42FD8}" sibTransId="{F5E3C0C4-E2B1-4E68-904C-A8D91E9E5E24}"/>
    <dgm:cxn modelId="{2B1B4226-7938-4D4F-A3B6-2663965DB2EC}" type="presOf" srcId="{306AC874-D5BC-4E72-A91F-1B02626447A9}" destId="{A9F3AB27-41F0-4D32-9232-AAF1E9A563A7}" srcOrd="0" destOrd="1" presId="urn:microsoft.com/office/officeart/2005/8/layout/process1"/>
    <dgm:cxn modelId="{950BC32B-E9AD-4F87-A313-253370805F14}" srcId="{3922959B-70DB-4A73-BDD5-2373DB9924EF}" destId="{119FC2B3-2F1F-4022-BA39-64350FDCD20C}" srcOrd="1" destOrd="0" parTransId="{4F94E690-15D1-4DC7-8846-E991E5B3E609}" sibTransId="{9DDF0877-382B-4CC3-9545-F089B33945A6}"/>
    <dgm:cxn modelId="{AD8DBC2C-D3D9-4A99-A0C2-394F18048DAB}" type="presOf" srcId="{1FE1CA2F-AE7B-4A88-8711-285DB73D3B88}" destId="{A9F3AB27-41F0-4D32-9232-AAF1E9A563A7}" srcOrd="0" destOrd="0" presId="urn:microsoft.com/office/officeart/2005/8/layout/process1"/>
    <dgm:cxn modelId="{C32D8531-8C5A-4653-8653-C2D54F774B2D}" srcId="{1FE1CA2F-AE7B-4A88-8711-285DB73D3B88}" destId="{1F10CA00-E65A-4994-86BE-4163174BFFE5}" srcOrd="1" destOrd="0" parTransId="{FAAE2A14-04D8-48C6-924B-B69634732AC8}" sibTransId="{635CF3F0-B434-4DFE-83C8-2D363C77FA76}"/>
    <dgm:cxn modelId="{DBF09933-70FA-4F62-95F5-0EDD57947E27}" srcId="{7E8128A6-338C-422B-93F8-283B4E9F580B}" destId="{50DAA81D-64C0-4AFB-9FB4-B6548CB319C4}" srcOrd="0" destOrd="0" parTransId="{A2D566E7-DA0D-48D2-9554-553855D68359}" sibTransId="{6CC9E2CE-D466-4787-9E61-EE35C65C3180}"/>
    <dgm:cxn modelId="{8E402037-5844-4226-AFF9-E1E02695BF9D}" srcId="{0E3D9C6D-58D2-4088-B4D9-044D3E4F61BB}" destId="{1FE1CA2F-AE7B-4A88-8711-285DB73D3B88}" srcOrd="0" destOrd="0" parTransId="{4A3FA9D2-5B99-4CE6-BDDD-4A5A7F187BC0}" sibTransId="{0A254782-57CF-4EE4-B660-564E1CA94BDB}"/>
    <dgm:cxn modelId="{736F5860-A48C-443F-B3CC-CCB613E16E66}" type="presOf" srcId="{ECCA4062-3BE3-4FB9-BF64-F7C1334C7BC7}" destId="{A9F3AB27-41F0-4D32-9232-AAF1E9A563A7}" srcOrd="0" destOrd="4" presId="urn:microsoft.com/office/officeart/2005/8/layout/process1"/>
    <dgm:cxn modelId="{CD3F0941-B35D-4900-83E7-3D73DAC5EA3C}" type="presOf" srcId="{4898767C-54F5-40E9-8DAC-BCC4BD727E3C}" destId="{A9F3AB27-41F0-4D32-9232-AAF1E9A563A7}" srcOrd="0" destOrd="5" presId="urn:microsoft.com/office/officeart/2005/8/layout/process1"/>
    <dgm:cxn modelId="{8A277741-97BE-4AEC-9264-DDC9925B9424}" type="presOf" srcId="{5B940327-975C-4FCD-AFD4-B53D965A3D0D}" destId="{8C6B637A-677B-490E-A980-76D4DD1F5733}" srcOrd="0" destOrd="2" presId="urn:microsoft.com/office/officeart/2005/8/layout/process1"/>
    <dgm:cxn modelId="{07F9E76E-8323-4DB4-B737-87D6DAFC91DC}" type="presOf" srcId="{0A254782-57CF-4EE4-B660-564E1CA94BDB}" destId="{F4C46CBA-754D-473B-8AAD-5817F7C2B96F}" srcOrd="1" destOrd="0" presId="urn:microsoft.com/office/officeart/2005/8/layout/process1"/>
    <dgm:cxn modelId="{0AB8536F-5F21-4ABE-9E89-344951101A4D}" type="presOf" srcId="{50DAA81D-64C0-4AFB-9FB4-B6548CB319C4}" destId="{8C6B637A-677B-490E-A980-76D4DD1F5733}" srcOrd="0" destOrd="1" presId="urn:microsoft.com/office/officeart/2005/8/layout/process1"/>
    <dgm:cxn modelId="{DA156272-CB04-451A-BD80-E3380071EF03}" type="presOf" srcId="{92CE4C7D-7816-4BDA-86F2-7C09D9392E77}" destId="{967C6400-A406-4565-B468-3123B24C8257}" srcOrd="1" destOrd="0" presId="urn:microsoft.com/office/officeart/2005/8/layout/process1"/>
    <dgm:cxn modelId="{EA419875-BBC2-4944-86A6-B22AAB8AC88B}" type="presOf" srcId="{3922959B-70DB-4A73-BDD5-2373DB9924EF}" destId="{4824F0A5-4DEC-4092-88AF-1E3274098497}" srcOrd="0" destOrd="0" presId="urn:microsoft.com/office/officeart/2005/8/layout/process1"/>
    <dgm:cxn modelId="{9C03757B-33C6-418B-AB82-F1C754BF4184}" srcId="{0E3D9C6D-58D2-4088-B4D9-044D3E4F61BB}" destId="{7E8128A6-338C-422B-93F8-283B4E9F580B}" srcOrd="1" destOrd="0" parTransId="{D78BB09B-905E-4F42-9294-6B69EE3EDE4F}" sibTransId="{92CE4C7D-7816-4BDA-86F2-7C09D9392E77}"/>
    <dgm:cxn modelId="{52138680-8C2F-4DFC-9330-D5AE356CFBBD}" srcId="{1FE1CA2F-AE7B-4A88-8711-285DB73D3B88}" destId="{ECCA4062-3BE3-4FB9-BF64-F7C1334C7BC7}" srcOrd="3" destOrd="0" parTransId="{63947C2C-E494-4311-BE80-E51BAC6F8B25}" sibTransId="{22C218BF-6EE5-4E6E-8AB2-25A6D3B0329B}"/>
    <dgm:cxn modelId="{D87BC785-B1F4-46F7-93F5-A2F95FA9330F}" type="presOf" srcId="{BD904236-7D30-409D-96A9-7DECB96DC36B}" destId="{4824F0A5-4DEC-4092-88AF-1E3274098497}" srcOrd="0" destOrd="3" presId="urn:microsoft.com/office/officeart/2005/8/layout/process1"/>
    <dgm:cxn modelId="{FE36EE8A-ACB8-4DAE-B678-D69B2088612E}" type="presOf" srcId="{92CE4C7D-7816-4BDA-86F2-7C09D9392E77}" destId="{B1E3B4B3-10B5-4363-A39C-DD14345A6938}" srcOrd="0" destOrd="0" presId="urn:microsoft.com/office/officeart/2005/8/layout/process1"/>
    <dgm:cxn modelId="{16B9D993-C705-4E43-95FD-8D60621C1B98}" srcId="{3922959B-70DB-4A73-BDD5-2373DB9924EF}" destId="{56B4F0E9-E18A-4BD9-A38D-34BBCFF5910D}" srcOrd="0" destOrd="0" parTransId="{5E7AFDBB-37BB-46AB-9D74-DA5253404A9C}" sibTransId="{EAD05FB4-E316-49DF-B9FF-35303D8AA6A3}"/>
    <dgm:cxn modelId="{83094794-6974-42F4-9E23-DB5A5E8FC95B}" type="presOf" srcId="{1F10CA00-E65A-4994-86BE-4163174BFFE5}" destId="{A9F3AB27-41F0-4D32-9232-AAF1E9A563A7}" srcOrd="0" destOrd="2" presId="urn:microsoft.com/office/officeart/2005/8/layout/process1"/>
    <dgm:cxn modelId="{61056A95-8A6E-4081-B3FE-17AD18A9107C}" srcId="{7E8128A6-338C-422B-93F8-283B4E9F580B}" destId="{21BBD000-13DF-42C1-B54F-20B041EC597E}" srcOrd="2" destOrd="0" parTransId="{9A4A2EB6-6F0E-41F9-8B70-DC6D0C1BA3D2}" sibTransId="{8DAB66D9-2656-453F-86C4-083870D45138}"/>
    <dgm:cxn modelId="{43A423C0-BA99-4CA9-9008-A9AA5AEBFE1F}" type="presOf" srcId="{7E8128A6-338C-422B-93F8-283B4E9F580B}" destId="{8C6B637A-677B-490E-A980-76D4DD1F5733}" srcOrd="0" destOrd="0" presId="urn:microsoft.com/office/officeart/2005/8/layout/process1"/>
    <dgm:cxn modelId="{DB6AEFC0-5C75-4CA6-AC38-895625CC756E}" type="presOf" srcId="{56B4F0E9-E18A-4BD9-A38D-34BBCFF5910D}" destId="{4824F0A5-4DEC-4092-88AF-1E3274098497}" srcOrd="0" destOrd="1" presId="urn:microsoft.com/office/officeart/2005/8/layout/process1"/>
    <dgm:cxn modelId="{FEE988C6-47CA-4B94-A2C7-ECD7BE4ECCD7}" type="presOf" srcId="{0A254782-57CF-4EE4-B660-564E1CA94BDB}" destId="{F2601E74-2723-4309-9F31-479C67621C12}" srcOrd="0" destOrd="0" presId="urn:microsoft.com/office/officeart/2005/8/layout/process1"/>
    <dgm:cxn modelId="{945370E5-2870-41CD-B8FF-84DF4A4B739B}" srcId="{1FE1CA2F-AE7B-4A88-8711-285DB73D3B88}" destId="{4898767C-54F5-40E9-8DAC-BCC4BD727E3C}" srcOrd="4" destOrd="0" parTransId="{328DD42F-7F91-42B1-81C0-6ACBF5C0D5B7}" sibTransId="{6A7F4B24-D4A1-4B95-952D-B825C9A39F8D}"/>
    <dgm:cxn modelId="{90BD65AA-131D-47BE-8C2B-D2F8D97A91EF}" type="presParOf" srcId="{AA26984D-CC1C-4F0A-9218-1E7C6C9BC4E1}" destId="{A9F3AB27-41F0-4D32-9232-AAF1E9A563A7}" srcOrd="0" destOrd="0" presId="urn:microsoft.com/office/officeart/2005/8/layout/process1"/>
    <dgm:cxn modelId="{2445D952-717E-4159-9A79-BD0925AA74CD}" type="presParOf" srcId="{AA26984D-CC1C-4F0A-9218-1E7C6C9BC4E1}" destId="{F2601E74-2723-4309-9F31-479C67621C12}" srcOrd="1" destOrd="0" presId="urn:microsoft.com/office/officeart/2005/8/layout/process1"/>
    <dgm:cxn modelId="{E99438BE-3ECD-4553-A2B6-983E2C54BB91}" type="presParOf" srcId="{F2601E74-2723-4309-9F31-479C67621C12}" destId="{F4C46CBA-754D-473B-8AAD-5817F7C2B96F}" srcOrd="0" destOrd="0" presId="urn:microsoft.com/office/officeart/2005/8/layout/process1"/>
    <dgm:cxn modelId="{0ECAE361-22AF-4524-A1CE-9FDF117B33F2}" type="presParOf" srcId="{AA26984D-CC1C-4F0A-9218-1E7C6C9BC4E1}" destId="{8C6B637A-677B-490E-A980-76D4DD1F5733}" srcOrd="2" destOrd="0" presId="urn:microsoft.com/office/officeart/2005/8/layout/process1"/>
    <dgm:cxn modelId="{37F44FD7-0BDB-4A1E-852B-EA539252AA96}" type="presParOf" srcId="{AA26984D-CC1C-4F0A-9218-1E7C6C9BC4E1}" destId="{B1E3B4B3-10B5-4363-A39C-DD14345A6938}" srcOrd="3" destOrd="0" presId="urn:microsoft.com/office/officeart/2005/8/layout/process1"/>
    <dgm:cxn modelId="{7F37C519-1495-4604-B734-EC27214FEAC4}" type="presParOf" srcId="{B1E3B4B3-10B5-4363-A39C-DD14345A6938}" destId="{967C6400-A406-4565-B468-3123B24C8257}" srcOrd="0" destOrd="0" presId="urn:microsoft.com/office/officeart/2005/8/layout/process1"/>
    <dgm:cxn modelId="{E930DDCC-1CE0-47A9-B7AB-39539CB0F9D8}" type="presParOf" srcId="{AA26984D-CC1C-4F0A-9218-1E7C6C9BC4E1}" destId="{4824F0A5-4DEC-4092-88AF-1E3274098497}" srcOrd="4" destOrd="0" presId="urn:microsoft.com/office/officeart/2005/8/layout/process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E3D9C6D-58D2-4088-B4D9-044D3E4F61BB}"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GB"/>
        </a:p>
      </dgm:t>
    </dgm:pt>
    <dgm:pt modelId="{BD904236-7D30-409D-96A9-7DECB96DC36B}">
      <dgm:prSet phldrT="[Text]" custT="1"/>
      <dgm:spPr>
        <a:effectLst>
          <a:outerShdw blurRad="50800" dist="38100" dir="2700000" algn="tl" rotWithShape="0">
            <a:prstClr val="black">
              <a:alpha val="40000"/>
            </a:prstClr>
          </a:outerShdw>
        </a:effectLst>
      </dgm:spPr>
      <dgm:t>
        <a:bodyPr/>
        <a:lstStyle/>
        <a:p>
          <a:r>
            <a:rPr lang="en-GB" sz="2000" dirty="0"/>
            <a:t>Rounding (Set by user)</a:t>
          </a:r>
        </a:p>
      </dgm:t>
    </dgm:pt>
    <dgm:pt modelId="{B963F232-356C-4980-9D7B-2661201FDEFF}" type="parTrans" cxnId="{154D771E-2ECF-468D-B518-3DF9357B0AAD}">
      <dgm:prSet/>
      <dgm:spPr/>
      <dgm:t>
        <a:bodyPr/>
        <a:lstStyle/>
        <a:p>
          <a:endParaRPr lang="en-GB" sz="2800"/>
        </a:p>
      </dgm:t>
    </dgm:pt>
    <dgm:pt modelId="{4B489CFB-AF0E-417C-A56F-FD589F63DB39}" type="sibTrans" cxnId="{154D771E-2ECF-468D-B518-3DF9357B0AAD}">
      <dgm:prSet/>
      <dgm:spPr/>
      <dgm:t>
        <a:bodyPr/>
        <a:lstStyle/>
        <a:p>
          <a:endParaRPr lang="en-GB" sz="2800"/>
        </a:p>
      </dgm:t>
    </dgm:pt>
    <dgm:pt modelId="{8CC28589-34C0-49F7-A2F3-23B752FE570B}">
      <dgm:prSet custT="1"/>
      <dgm:spPr>
        <a:effectLst>
          <a:outerShdw blurRad="50800" dist="38100" dir="2700000" algn="tl" rotWithShape="0">
            <a:prstClr val="black">
              <a:alpha val="40000"/>
            </a:prstClr>
          </a:outerShdw>
        </a:effectLst>
      </dgm:spPr>
      <dgm:t>
        <a:bodyPr/>
        <a:lstStyle/>
        <a:p>
          <a:r>
            <a:rPr lang="en-GB" sz="1600" dirty="0"/>
            <a:t>Various Logic Checks</a:t>
          </a:r>
        </a:p>
      </dgm:t>
    </dgm:pt>
    <dgm:pt modelId="{097FE775-DAEF-42EA-970D-B16AEF1170A1}" type="parTrans" cxnId="{3B226AEA-CD57-4D9D-9066-A72845641625}">
      <dgm:prSet/>
      <dgm:spPr/>
      <dgm:t>
        <a:bodyPr/>
        <a:lstStyle/>
        <a:p>
          <a:endParaRPr lang="en-GB"/>
        </a:p>
      </dgm:t>
    </dgm:pt>
    <dgm:pt modelId="{3CE8EE0D-61EA-43EE-A364-87B45B633F47}" type="sibTrans" cxnId="{3B226AEA-CD57-4D9D-9066-A72845641625}">
      <dgm:prSet/>
      <dgm:spPr/>
      <dgm:t>
        <a:bodyPr/>
        <a:lstStyle/>
        <a:p>
          <a:endParaRPr lang="en-GB"/>
        </a:p>
      </dgm:t>
    </dgm:pt>
    <dgm:pt modelId="{78D84CEF-13B2-4CF8-995D-8458C4792A95}">
      <dgm:prSet custT="1"/>
      <dgm:spPr>
        <a:effectLst>
          <a:outerShdw blurRad="50800" dist="38100" dir="2700000" algn="tl" rotWithShape="0">
            <a:prstClr val="black">
              <a:alpha val="40000"/>
            </a:prstClr>
          </a:outerShdw>
        </a:effectLst>
      </dgm:spPr>
      <dgm:t>
        <a:bodyPr/>
        <a:lstStyle/>
        <a:p>
          <a:r>
            <a:rPr lang="en-GB" sz="1200" kern="1200" dirty="0">
              <a:solidFill>
                <a:prstClr val="white"/>
              </a:solidFill>
              <a:latin typeface="Calibri" panose="020F0502020204030204"/>
              <a:ea typeface="+mn-ea"/>
              <a:cs typeface="+mn-cs"/>
            </a:rPr>
            <a:t>Response/Overall</a:t>
          </a:r>
        </a:p>
        <a:p>
          <a:r>
            <a:rPr lang="en-GB" sz="1200" kern="1200" dirty="0">
              <a:solidFill>
                <a:prstClr val="white"/>
              </a:solidFill>
              <a:latin typeface="Calibri" panose="020F0502020204030204"/>
              <a:ea typeface="+mn-ea"/>
              <a:cs typeface="+mn-cs"/>
            </a:rPr>
            <a:t>Response </a:t>
          </a:r>
          <a:r>
            <a:rPr lang="en-GB" sz="1200" kern="1200" dirty="0"/>
            <a:t>Calculations</a:t>
          </a:r>
        </a:p>
      </dgm:t>
    </dgm:pt>
    <dgm:pt modelId="{FAC81F7A-FD5C-46B1-94D6-716184F5F8DB}" type="parTrans" cxnId="{B0AAD297-20DE-4541-9EF1-436122D0E66C}">
      <dgm:prSet/>
      <dgm:spPr/>
      <dgm:t>
        <a:bodyPr/>
        <a:lstStyle/>
        <a:p>
          <a:endParaRPr lang="en-GB"/>
        </a:p>
      </dgm:t>
    </dgm:pt>
    <dgm:pt modelId="{BFC67D20-2BF3-4E1A-86B4-977BEEF5438C}" type="sibTrans" cxnId="{B0AAD297-20DE-4541-9EF1-436122D0E66C}">
      <dgm:prSet/>
      <dgm:spPr/>
      <dgm:t>
        <a:bodyPr/>
        <a:lstStyle/>
        <a:p>
          <a:endParaRPr lang="en-GB"/>
        </a:p>
      </dgm:t>
    </dgm:pt>
    <dgm:pt modelId="{972C3228-1552-4F91-9DA7-67F6794ABC2E}">
      <dgm:prSet custT="1"/>
      <dgm:spPr>
        <a:effectLst>
          <a:outerShdw blurRad="50800" dist="38100" dir="2700000" algn="tl" rotWithShape="0">
            <a:prstClr val="black">
              <a:alpha val="40000"/>
            </a:prstClr>
          </a:outerShdw>
        </a:effectLst>
      </dgm:spPr>
      <dgm:t>
        <a:bodyPr/>
        <a:lstStyle/>
        <a:p>
          <a:r>
            <a:rPr lang="en-GB" sz="1600" dirty="0"/>
            <a:t>Consistency Checks</a:t>
          </a:r>
        </a:p>
      </dgm:t>
    </dgm:pt>
    <dgm:pt modelId="{CF371A50-5C5A-4636-8520-14FA3607FBCA}" type="parTrans" cxnId="{A5E3A65E-C502-4844-AC0C-65B856CC82C0}">
      <dgm:prSet/>
      <dgm:spPr/>
      <dgm:t>
        <a:bodyPr/>
        <a:lstStyle/>
        <a:p>
          <a:endParaRPr lang="en-GB"/>
        </a:p>
      </dgm:t>
    </dgm:pt>
    <dgm:pt modelId="{088FA382-5C96-4DBE-91BB-883AE4D5E8C3}" type="sibTrans" cxnId="{A5E3A65E-C502-4844-AC0C-65B856CC82C0}">
      <dgm:prSet/>
      <dgm:spPr/>
      <dgm:t>
        <a:bodyPr/>
        <a:lstStyle/>
        <a:p>
          <a:endParaRPr lang="en-GB"/>
        </a:p>
      </dgm:t>
    </dgm:pt>
    <dgm:pt modelId="{A882A0AD-0C05-4101-B8C3-05DDA9DAF73C}">
      <dgm:prSet phldrT="[Text]" custT="1"/>
      <dgm:spPr>
        <a:effectLst>
          <a:outerShdw blurRad="50800" dist="38100" dir="2700000" algn="tl" rotWithShape="0">
            <a:prstClr val="black">
              <a:alpha val="40000"/>
            </a:prstClr>
          </a:outerShdw>
        </a:effectLst>
      </dgm:spPr>
      <dgm:t>
        <a:bodyPr/>
        <a:lstStyle/>
        <a:p>
          <a:r>
            <a:rPr lang="en-GB" sz="2000" dirty="0"/>
            <a:t>Calculated fields</a:t>
          </a:r>
        </a:p>
      </dgm:t>
    </dgm:pt>
    <dgm:pt modelId="{B2ECF11B-B47C-4FEE-8CF9-CA31A3D7854F}" type="parTrans" cxnId="{FA86E7E6-DA16-48C8-97AA-1107E7D20B9C}">
      <dgm:prSet/>
      <dgm:spPr/>
      <dgm:t>
        <a:bodyPr/>
        <a:lstStyle/>
        <a:p>
          <a:endParaRPr lang="en-GB"/>
        </a:p>
      </dgm:t>
    </dgm:pt>
    <dgm:pt modelId="{CDD6F586-404B-4788-B1D6-32338A521E75}" type="sibTrans" cxnId="{FA86E7E6-DA16-48C8-97AA-1107E7D20B9C}">
      <dgm:prSet/>
      <dgm:spPr/>
      <dgm:t>
        <a:bodyPr/>
        <a:lstStyle/>
        <a:p>
          <a:endParaRPr lang="en-GB"/>
        </a:p>
      </dgm:t>
    </dgm:pt>
    <dgm:pt modelId="{69CB7747-D0E8-4FCC-936E-C85CE7FFED84}">
      <dgm:prSet phldrT="[Text]" custT="1"/>
      <dgm:spPr>
        <a:effectLst>
          <a:outerShdw blurRad="50800" dist="38100" dir="2700000" algn="tl" rotWithShape="0">
            <a:prstClr val="black">
              <a:alpha val="40000"/>
            </a:prstClr>
          </a:outerShdw>
        </a:effectLst>
      </dgm:spPr>
      <dgm:t>
        <a:bodyPr/>
        <a:lstStyle/>
        <a:p>
          <a:r>
            <a:rPr lang="en-GB" sz="1800" dirty="0"/>
            <a:t>Parameters calculations</a:t>
          </a:r>
        </a:p>
      </dgm:t>
    </dgm:pt>
    <dgm:pt modelId="{BCC2AAE6-205E-4F8C-8479-AB32C503FDD1}" type="parTrans" cxnId="{F5BDFA07-1304-42A6-B141-179F4B2B7214}">
      <dgm:prSet/>
      <dgm:spPr/>
      <dgm:t>
        <a:bodyPr/>
        <a:lstStyle/>
        <a:p>
          <a:endParaRPr lang="en-GB"/>
        </a:p>
      </dgm:t>
    </dgm:pt>
    <dgm:pt modelId="{87ACDDCF-19B7-4E0F-91BC-FF2FB3BCA9DC}" type="sibTrans" cxnId="{F5BDFA07-1304-42A6-B141-179F4B2B7214}">
      <dgm:prSet/>
      <dgm:spPr/>
      <dgm:t>
        <a:bodyPr/>
        <a:lstStyle/>
        <a:p>
          <a:endParaRPr lang="en-GB"/>
        </a:p>
      </dgm:t>
    </dgm:pt>
    <dgm:pt modelId="{EB904ACC-371B-4DA1-B1EA-3F1BFAD89F12}" type="pres">
      <dgm:prSet presAssocID="{0E3D9C6D-58D2-4088-B4D9-044D3E4F61BB}" presName="Name0" presStyleCnt="0">
        <dgm:presLayoutVars>
          <dgm:dir/>
          <dgm:resizeHandles val="exact"/>
        </dgm:presLayoutVars>
      </dgm:prSet>
      <dgm:spPr/>
    </dgm:pt>
    <dgm:pt modelId="{F72B0AB9-F0D5-4B4A-BD91-21800C69EEDD}" type="pres">
      <dgm:prSet presAssocID="{BD904236-7D30-409D-96A9-7DECB96DC36B}" presName="node" presStyleLbl="node1" presStyleIdx="0" presStyleCnt="6">
        <dgm:presLayoutVars>
          <dgm:bulletEnabled val="1"/>
        </dgm:presLayoutVars>
      </dgm:prSet>
      <dgm:spPr/>
    </dgm:pt>
    <dgm:pt modelId="{4310ED3F-FDA2-4EE5-A40D-A888955B1965}" type="pres">
      <dgm:prSet presAssocID="{4B489CFB-AF0E-417C-A56F-FD589F63DB39}" presName="sibTrans" presStyleLbl="sibTrans2D1" presStyleIdx="0" presStyleCnt="5"/>
      <dgm:spPr/>
    </dgm:pt>
    <dgm:pt modelId="{54596D04-5B02-4EDF-A61B-72C32836864E}" type="pres">
      <dgm:prSet presAssocID="{4B489CFB-AF0E-417C-A56F-FD589F63DB39}" presName="connectorText" presStyleLbl="sibTrans2D1" presStyleIdx="0" presStyleCnt="5"/>
      <dgm:spPr/>
    </dgm:pt>
    <dgm:pt modelId="{14125826-9602-4E9F-B1DC-EFE87C43452B}" type="pres">
      <dgm:prSet presAssocID="{A882A0AD-0C05-4101-B8C3-05DDA9DAF73C}" presName="node" presStyleLbl="node1" presStyleIdx="1" presStyleCnt="6">
        <dgm:presLayoutVars>
          <dgm:bulletEnabled val="1"/>
        </dgm:presLayoutVars>
      </dgm:prSet>
      <dgm:spPr/>
    </dgm:pt>
    <dgm:pt modelId="{38BEF3BF-6D5F-43CB-A198-69887C21E8DD}" type="pres">
      <dgm:prSet presAssocID="{CDD6F586-404B-4788-B1D6-32338A521E75}" presName="sibTrans" presStyleLbl="sibTrans2D1" presStyleIdx="1" presStyleCnt="5"/>
      <dgm:spPr/>
    </dgm:pt>
    <dgm:pt modelId="{E4561035-A9C6-4B6E-B892-3B7608050DAC}" type="pres">
      <dgm:prSet presAssocID="{CDD6F586-404B-4788-B1D6-32338A521E75}" presName="connectorText" presStyleLbl="sibTrans2D1" presStyleIdx="1" presStyleCnt="5"/>
      <dgm:spPr/>
    </dgm:pt>
    <dgm:pt modelId="{21A9D6EC-215C-454B-B0A6-29D6878779ED}" type="pres">
      <dgm:prSet presAssocID="{69CB7747-D0E8-4FCC-936E-C85CE7FFED84}" presName="node" presStyleLbl="node1" presStyleIdx="2" presStyleCnt="6">
        <dgm:presLayoutVars>
          <dgm:bulletEnabled val="1"/>
        </dgm:presLayoutVars>
      </dgm:prSet>
      <dgm:spPr/>
    </dgm:pt>
    <dgm:pt modelId="{32A7D1C2-F05C-4B0B-AF21-06D520B6AAA0}" type="pres">
      <dgm:prSet presAssocID="{87ACDDCF-19B7-4E0F-91BC-FF2FB3BCA9DC}" presName="sibTrans" presStyleLbl="sibTrans2D1" presStyleIdx="2" presStyleCnt="5"/>
      <dgm:spPr/>
    </dgm:pt>
    <dgm:pt modelId="{E563DE13-4381-4695-8CFF-EB9051B9D189}" type="pres">
      <dgm:prSet presAssocID="{87ACDDCF-19B7-4E0F-91BC-FF2FB3BCA9DC}" presName="connectorText" presStyleLbl="sibTrans2D1" presStyleIdx="2" presStyleCnt="5"/>
      <dgm:spPr/>
    </dgm:pt>
    <dgm:pt modelId="{A3EF9088-C8DC-4137-AD1B-A5D45F86E8C9}" type="pres">
      <dgm:prSet presAssocID="{78D84CEF-13B2-4CF8-995D-8458C4792A95}" presName="node" presStyleLbl="node1" presStyleIdx="3" presStyleCnt="6">
        <dgm:presLayoutVars>
          <dgm:bulletEnabled val="1"/>
        </dgm:presLayoutVars>
      </dgm:prSet>
      <dgm:spPr/>
    </dgm:pt>
    <dgm:pt modelId="{43AF117D-D6F7-4012-8BB1-BD555E917175}" type="pres">
      <dgm:prSet presAssocID="{BFC67D20-2BF3-4E1A-86B4-977BEEF5438C}" presName="sibTrans" presStyleLbl="sibTrans2D1" presStyleIdx="3" presStyleCnt="5"/>
      <dgm:spPr/>
    </dgm:pt>
    <dgm:pt modelId="{978232C1-FDC6-4B4C-9C47-A8D556942653}" type="pres">
      <dgm:prSet presAssocID="{BFC67D20-2BF3-4E1A-86B4-977BEEF5438C}" presName="connectorText" presStyleLbl="sibTrans2D1" presStyleIdx="3" presStyleCnt="5"/>
      <dgm:spPr/>
    </dgm:pt>
    <dgm:pt modelId="{447940FA-B042-4311-9367-46A884BA2954}" type="pres">
      <dgm:prSet presAssocID="{8CC28589-34C0-49F7-A2F3-23B752FE570B}" presName="node" presStyleLbl="node1" presStyleIdx="4" presStyleCnt="6">
        <dgm:presLayoutVars>
          <dgm:bulletEnabled val="1"/>
        </dgm:presLayoutVars>
      </dgm:prSet>
      <dgm:spPr/>
    </dgm:pt>
    <dgm:pt modelId="{67F69E88-B6AC-4092-95E4-440DD5717607}" type="pres">
      <dgm:prSet presAssocID="{3CE8EE0D-61EA-43EE-A364-87B45B633F47}" presName="sibTrans" presStyleLbl="sibTrans2D1" presStyleIdx="4" presStyleCnt="5"/>
      <dgm:spPr/>
    </dgm:pt>
    <dgm:pt modelId="{42AEC0F7-BC60-45F7-8DC8-24CDB5FC01DC}" type="pres">
      <dgm:prSet presAssocID="{3CE8EE0D-61EA-43EE-A364-87B45B633F47}" presName="connectorText" presStyleLbl="sibTrans2D1" presStyleIdx="4" presStyleCnt="5"/>
      <dgm:spPr/>
    </dgm:pt>
    <dgm:pt modelId="{4022CC96-8015-49BA-A9EE-BEF50B9F1091}" type="pres">
      <dgm:prSet presAssocID="{972C3228-1552-4F91-9DA7-67F6794ABC2E}" presName="node" presStyleLbl="node1" presStyleIdx="5" presStyleCnt="6">
        <dgm:presLayoutVars>
          <dgm:bulletEnabled val="1"/>
        </dgm:presLayoutVars>
      </dgm:prSet>
      <dgm:spPr/>
    </dgm:pt>
  </dgm:ptLst>
  <dgm:cxnLst>
    <dgm:cxn modelId="{3ABCED04-FEA9-48AC-9C14-42EDAA5E8CA2}" type="presOf" srcId="{BFC67D20-2BF3-4E1A-86B4-977BEEF5438C}" destId="{43AF117D-D6F7-4012-8BB1-BD555E917175}" srcOrd="0" destOrd="0" presId="urn:microsoft.com/office/officeart/2005/8/layout/process1"/>
    <dgm:cxn modelId="{9447A707-E852-441D-A5C5-F2C6FD4E22A8}" type="presOf" srcId="{3CE8EE0D-61EA-43EE-A364-87B45B633F47}" destId="{67F69E88-B6AC-4092-95E4-440DD5717607}" srcOrd="0" destOrd="0" presId="urn:microsoft.com/office/officeart/2005/8/layout/process1"/>
    <dgm:cxn modelId="{F5BDFA07-1304-42A6-B141-179F4B2B7214}" srcId="{0E3D9C6D-58D2-4088-B4D9-044D3E4F61BB}" destId="{69CB7747-D0E8-4FCC-936E-C85CE7FFED84}" srcOrd="2" destOrd="0" parTransId="{BCC2AAE6-205E-4F8C-8479-AB32C503FDD1}" sibTransId="{87ACDDCF-19B7-4E0F-91BC-FF2FB3BCA9DC}"/>
    <dgm:cxn modelId="{B178AA17-F975-40E9-BC01-D42BF24AB628}" type="presOf" srcId="{87ACDDCF-19B7-4E0F-91BC-FF2FB3BCA9DC}" destId="{32A7D1C2-F05C-4B0B-AF21-06D520B6AAA0}" srcOrd="0" destOrd="0" presId="urn:microsoft.com/office/officeart/2005/8/layout/process1"/>
    <dgm:cxn modelId="{72C69B18-1A7E-43E7-85FC-A64E9E4651DD}" type="presOf" srcId="{BFC67D20-2BF3-4E1A-86B4-977BEEF5438C}" destId="{978232C1-FDC6-4B4C-9C47-A8D556942653}" srcOrd="1" destOrd="0" presId="urn:microsoft.com/office/officeart/2005/8/layout/process1"/>
    <dgm:cxn modelId="{A0608A1B-BC00-4FAD-B665-ABEF7A64BB9D}" type="presOf" srcId="{CDD6F586-404B-4788-B1D6-32338A521E75}" destId="{E4561035-A9C6-4B6E-B892-3B7608050DAC}" srcOrd="1" destOrd="0" presId="urn:microsoft.com/office/officeart/2005/8/layout/process1"/>
    <dgm:cxn modelId="{154D771E-2ECF-468D-B518-3DF9357B0AAD}" srcId="{0E3D9C6D-58D2-4088-B4D9-044D3E4F61BB}" destId="{BD904236-7D30-409D-96A9-7DECB96DC36B}" srcOrd="0" destOrd="0" parTransId="{B963F232-356C-4980-9D7B-2661201FDEFF}" sibTransId="{4B489CFB-AF0E-417C-A56F-FD589F63DB39}"/>
    <dgm:cxn modelId="{3EE38F20-251B-4DD9-BFAB-DD67FCA509CD}" type="presOf" srcId="{8CC28589-34C0-49F7-A2F3-23B752FE570B}" destId="{447940FA-B042-4311-9367-46A884BA2954}" srcOrd="0" destOrd="0" presId="urn:microsoft.com/office/officeart/2005/8/layout/process1"/>
    <dgm:cxn modelId="{1ED53B24-8800-4C92-AE62-69E6B7245CF1}" type="presOf" srcId="{87ACDDCF-19B7-4E0F-91BC-FF2FB3BCA9DC}" destId="{E563DE13-4381-4695-8CFF-EB9051B9D189}" srcOrd="1" destOrd="0" presId="urn:microsoft.com/office/officeart/2005/8/layout/process1"/>
    <dgm:cxn modelId="{4FF73C30-5D2D-43DE-B7AF-F5B189226FE6}" type="presOf" srcId="{A882A0AD-0C05-4101-B8C3-05DDA9DAF73C}" destId="{14125826-9602-4E9F-B1DC-EFE87C43452B}" srcOrd="0" destOrd="0" presId="urn:microsoft.com/office/officeart/2005/8/layout/process1"/>
    <dgm:cxn modelId="{A5E3A65E-C502-4844-AC0C-65B856CC82C0}" srcId="{0E3D9C6D-58D2-4088-B4D9-044D3E4F61BB}" destId="{972C3228-1552-4F91-9DA7-67F6794ABC2E}" srcOrd="5" destOrd="0" parTransId="{CF371A50-5C5A-4636-8520-14FA3607FBCA}" sibTransId="{088FA382-5C96-4DBE-91BB-883AE4D5E8C3}"/>
    <dgm:cxn modelId="{8C9A4E4A-A37F-472E-89B8-4CE70231AEE5}" type="presOf" srcId="{78D84CEF-13B2-4CF8-995D-8458C4792A95}" destId="{A3EF9088-C8DC-4137-AD1B-A5D45F86E8C9}" srcOrd="0" destOrd="0" presId="urn:microsoft.com/office/officeart/2005/8/layout/process1"/>
    <dgm:cxn modelId="{48D13756-FC27-45CE-8FE9-316E62C25284}" type="presOf" srcId="{69CB7747-D0E8-4FCC-936E-C85CE7FFED84}" destId="{21A9D6EC-215C-454B-B0A6-29D6878779ED}" srcOrd="0" destOrd="0" presId="urn:microsoft.com/office/officeart/2005/8/layout/process1"/>
    <dgm:cxn modelId="{BB5A9F56-4598-4421-9BFE-B172C591002A}" type="presOf" srcId="{3CE8EE0D-61EA-43EE-A364-87B45B633F47}" destId="{42AEC0F7-BC60-45F7-8DC8-24CDB5FC01DC}" srcOrd="1" destOrd="0" presId="urn:microsoft.com/office/officeart/2005/8/layout/process1"/>
    <dgm:cxn modelId="{47C77A7D-7C6D-44A5-B1F7-CC5D2DC4B0D1}" type="presOf" srcId="{4B489CFB-AF0E-417C-A56F-FD589F63DB39}" destId="{4310ED3F-FDA2-4EE5-A40D-A888955B1965}" srcOrd="0" destOrd="0" presId="urn:microsoft.com/office/officeart/2005/8/layout/process1"/>
    <dgm:cxn modelId="{B0AAD297-20DE-4541-9EF1-436122D0E66C}" srcId="{0E3D9C6D-58D2-4088-B4D9-044D3E4F61BB}" destId="{78D84CEF-13B2-4CF8-995D-8458C4792A95}" srcOrd="3" destOrd="0" parTransId="{FAC81F7A-FD5C-46B1-94D6-716184F5F8DB}" sibTransId="{BFC67D20-2BF3-4E1A-86B4-977BEEF5438C}"/>
    <dgm:cxn modelId="{D8E0F3AC-9F26-4E38-9F3C-2FC5E9257350}" type="presOf" srcId="{0E3D9C6D-58D2-4088-B4D9-044D3E4F61BB}" destId="{EB904ACC-371B-4DA1-B1EA-3F1BFAD89F12}" srcOrd="0" destOrd="0" presId="urn:microsoft.com/office/officeart/2005/8/layout/process1"/>
    <dgm:cxn modelId="{DEC45FAF-2DBB-4070-B9E4-70CE218A0D4F}" type="presOf" srcId="{BD904236-7D30-409D-96A9-7DECB96DC36B}" destId="{F72B0AB9-F0D5-4B4A-BD91-21800C69EEDD}" srcOrd="0" destOrd="0" presId="urn:microsoft.com/office/officeart/2005/8/layout/process1"/>
    <dgm:cxn modelId="{264388B0-DE08-40F6-B13C-F9D938608315}" type="presOf" srcId="{4B489CFB-AF0E-417C-A56F-FD589F63DB39}" destId="{54596D04-5B02-4EDF-A61B-72C32836864E}" srcOrd="1" destOrd="0" presId="urn:microsoft.com/office/officeart/2005/8/layout/process1"/>
    <dgm:cxn modelId="{F2E4B7BF-63CF-4FAD-B851-F05B10524C43}" type="presOf" srcId="{972C3228-1552-4F91-9DA7-67F6794ABC2E}" destId="{4022CC96-8015-49BA-A9EE-BEF50B9F1091}" srcOrd="0" destOrd="0" presId="urn:microsoft.com/office/officeart/2005/8/layout/process1"/>
    <dgm:cxn modelId="{3ED860CE-E605-4E43-A40B-5DAADA72D52F}" type="presOf" srcId="{CDD6F586-404B-4788-B1D6-32338A521E75}" destId="{38BEF3BF-6D5F-43CB-A198-69887C21E8DD}" srcOrd="0" destOrd="0" presId="urn:microsoft.com/office/officeart/2005/8/layout/process1"/>
    <dgm:cxn modelId="{FA86E7E6-DA16-48C8-97AA-1107E7D20B9C}" srcId="{0E3D9C6D-58D2-4088-B4D9-044D3E4F61BB}" destId="{A882A0AD-0C05-4101-B8C3-05DDA9DAF73C}" srcOrd="1" destOrd="0" parTransId="{B2ECF11B-B47C-4FEE-8CF9-CA31A3D7854F}" sibTransId="{CDD6F586-404B-4788-B1D6-32338A521E75}"/>
    <dgm:cxn modelId="{3B226AEA-CD57-4D9D-9066-A72845641625}" srcId="{0E3D9C6D-58D2-4088-B4D9-044D3E4F61BB}" destId="{8CC28589-34C0-49F7-A2F3-23B752FE570B}" srcOrd="4" destOrd="0" parTransId="{097FE775-DAEF-42EA-970D-B16AEF1170A1}" sibTransId="{3CE8EE0D-61EA-43EE-A364-87B45B633F47}"/>
    <dgm:cxn modelId="{44931AF3-F2F9-4894-8E7D-8C9A7336683C}" type="presParOf" srcId="{EB904ACC-371B-4DA1-B1EA-3F1BFAD89F12}" destId="{F72B0AB9-F0D5-4B4A-BD91-21800C69EEDD}" srcOrd="0" destOrd="0" presId="urn:microsoft.com/office/officeart/2005/8/layout/process1"/>
    <dgm:cxn modelId="{9B78617F-B091-4A6A-8A59-759D75E52BD8}" type="presParOf" srcId="{EB904ACC-371B-4DA1-B1EA-3F1BFAD89F12}" destId="{4310ED3F-FDA2-4EE5-A40D-A888955B1965}" srcOrd="1" destOrd="0" presId="urn:microsoft.com/office/officeart/2005/8/layout/process1"/>
    <dgm:cxn modelId="{8AEA3B98-1F3F-4B18-8767-788B455091C9}" type="presParOf" srcId="{4310ED3F-FDA2-4EE5-A40D-A888955B1965}" destId="{54596D04-5B02-4EDF-A61B-72C32836864E}" srcOrd="0" destOrd="0" presId="urn:microsoft.com/office/officeart/2005/8/layout/process1"/>
    <dgm:cxn modelId="{2EDF52C0-0BE8-4895-B3C1-DC3C5BF01771}" type="presParOf" srcId="{EB904ACC-371B-4DA1-B1EA-3F1BFAD89F12}" destId="{14125826-9602-4E9F-B1DC-EFE87C43452B}" srcOrd="2" destOrd="0" presId="urn:microsoft.com/office/officeart/2005/8/layout/process1"/>
    <dgm:cxn modelId="{8702D39B-A56D-4FD4-A4FC-FDD37988D93A}" type="presParOf" srcId="{EB904ACC-371B-4DA1-B1EA-3F1BFAD89F12}" destId="{38BEF3BF-6D5F-43CB-A198-69887C21E8DD}" srcOrd="3" destOrd="0" presId="urn:microsoft.com/office/officeart/2005/8/layout/process1"/>
    <dgm:cxn modelId="{DFCF92B1-F85A-4BE0-8944-D651F64733CC}" type="presParOf" srcId="{38BEF3BF-6D5F-43CB-A198-69887C21E8DD}" destId="{E4561035-A9C6-4B6E-B892-3B7608050DAC}" srcOrd="0" destOrd="0" presId="urn:microsoft.com/office/officeart/2005/8/layout/process1"/>
    <dgm:cxn modelId="{8A91C770-79EC-4213-8C46-1F96E74DD4F2}" type="presParOf" srcId="{EB904ACC-371B-4DA1-B1EA-3F1BFAD89F12}" destId="{21A9D6EC-215C-454B-B0A6-29D6878779ED}" srcOrd="4" destOrd="0" presId="urn:microsoft.com/office/officeart/2005/8/layout/process1"/>
    <dgm:cxn modelId="{2B2E9715-8FD3-4520-BF3C-27A627B0BB15}" type="presParOf" srcId="{EB904ACC-371B-4DA1-B1EA-3F1BFAD89F12}" destId="{32A7D1C2-F05C-4B0B-AF21-06D520B6AAA0}" srcOrd="5" destOrd="0" presId="urn:microsoft.com/office/officeart/2005/8/layout/process1"/>
    <dgm:cxn modelId="{4DE4E5F2-70F5-4740-9851-955F132C8DC2}" type="presParOf" srcId="{32A7D1C2-F05C-4B0B-AF21-06D520B6AAA0}" destId="{E563DE13-4381-4695-8CFF-EB9051B9D189}" srcOrd="0" destOrd="0" presId="urn:microsoft.com/office/officeart/2005/8/layout/process1"/>
    <dgm:cxn modelId="{85B7FCBE-3D89-41AF-877D-B46283D820D3}" type="presParOf" srcId="{EB904ACC-371B-4DA1-B1EA-3F1BFAD89F12}" destId="{A3EF9088-C8DC-4137-AD1B-A5D45F86E8C9}" srcOrd="6" destOrd="0" presId="urn:microsoft.com/office/officeart/2005/8/layout/process1"/>
    <dgm:cxn modelId="{DE2CF142-6D73-43D8-92A2-A06A9ABF5BB0}" type="presParOf" srcId="{EB904ACC-371B-4DA1-B1EA-3F1BFAD89F12}" destId="{43AF117D-D6F7-4012-8BB1-BD555E917175}" srcOrd="7" destOrd="0" presId="urn:microsoft.com/office/officeart/2005/8/layout/process1"/>
    <dgm:cxn modelId="{7162F6DA-12C1-4F5D-8E3E-07A85376652E}" type="presParOf" srcId="{43AF117D-D6F7-4012-8BB1-BD555E917175}" destId="{978232C1-FDC6-4B4C-9C47-A8D556942653}" srcOrd="0" destOrd="0" presId="urn:microsoft.com/office/officeart/2005/8/layout/process1"/>
    <dgm:cxn modelId="{71BCA886-DCBF-464B-8D88-A0B1A8E227F2}" type="presParOf" srcId="{EB904ACC-371B-4DA1-B1EA-3F1BFAD89F12}" destId="{447940FA-B042-4311-9367-46A884BA2954}" srcOrd="8" destOrd="0" presId="urn:microsoft.com/office/officeart/2005/8/layout/process1"/>
    <dgm:cxn modelId="{E5C39F2C-5B9C-4AB0-8A16-4FF1178F9239}" type="presParOf" srcId="{EB904ACC-371B-4DA1-B1EA-3F1BFAD89F12}" destId="{67F69E88-B6AC-4092-95E4-440DD5717607}" srcOrd="9" destOrd="0" presId="urn:microsoft.com/office/officeart/2005/8/layout/process1"/>
    <dgm:cxn modelId="{5DC8C10D-18C7-47E9-8CA7-814E13680D6C}" type="presParOf" srcId="{67F69E88-B6AC-4092-95E4-440DD5717607}" destId="{42AEC0F7-BC60-45F7-8DC8-24CDB5FC01DC}" srcOrd="0" destOrd="0" presId="urn:microsoft.com/office/officeart/2005/8/layout/process1"/>
    <dgm:cxn modelId="{E8C0D936-E83F-4DD1-B5C0-0E4D5D44A317}" type="presParOf" srcId="{EB904ACC-371B-4DA1-B1EA-3F1BFAD89F12}" destId="{4022CC96-8015-49BA-A9EE-BEF50B9F1091}" srcOrd="10"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0E3D9C6D-58D2-4088-B4D9-044D3E4F61BB}"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GB"/>
        </a:p>
      </dgm:t>
    </dgm:pt>
    <dgm:pt modelId="{1FE1CA2F-AE7B-4A88-8711-285DB73D3B88}">
      <dgm:prSet phldrT="[Text]" custT="1"/>
      <dgm:spPr>
        <a:effectLst>
          <a:outerShdw blurRad="50800" dist="38100" dir="2700000" algn="tl" rotWithShape="0">
            <a:prstClr val="black">
              <a:alpha val="40000"/>
            </a:prstClr>
          </a:outerShdw>
        </a:effectLst>
      </dgm:spPr>
      <dgm:t>
        <a:bodyPr/>
        <a:lstStyle/>
        <a:p>
          <a:r>
            <a:rPr lang="en-GB" sz="2400" dirty="0"/>
            <a:t>Output + Calculation + Queries</a:t>
          </a:r>
        </a:p>
      </dgm:t>
    </dgm:pt>
    <dgm:pt modelId="{4A3FA9D2-5B99-4CE6-BDDD-4A5A7F187BC0}" type="parTrans" cxnId="{8E402037-5844-4226-AFF9-E1E02695BF9D}">
      <dgm:prSet/>
      <dgm:spPr/>
      <dgm:t>
        <a:bodyPr/>
        <a:lstStyle/>
        <a:p>
          <a:endParaRPr lang="en-GB" sz="2400"/>
        </a:p>
      </dgm:t>
    </dgm:pt>
    <dgm:pt modelId="{0A254782-57CF-4EE4-B660-564E1CA94BDB}" type="sibTrans" cxnId="{8E402037-5844-4226-AFF9-E1E02695BF9D}">
      <dgm:prSet custT="1"/>
      <dgm:spPr/>
      <dgm:t>
        <a:bodyPr/>
        <a:lstStyle/>
        <a:p>
          <a:endParaRPr lang="en-GB" sz="1800"/>
        </a:p>
      </dgm:t>
    </dgm:pt>
    <dgm:pt modelId="{9A9793B4-3AAD-4ABA-B34E-0034FD25EDA9}">
      <dgm:prSet phldrT="[Text]" custT="1"/>
      <dgm:spPr>
        <a:effectLst>
          <a:outerShdw blurRad="50800" dist="38100" dir="2700000" algn="tl" rotWithShape="0">
            <a:prstClr val="black">
              <a:alpha val="40000"/>
            </a:prstClr>
          </a:outerShdw>
        </a:effectLst>
      </dgm:spPr>
      <dgm:t>
        <a:bodyPr/>
        <a:lstStyle/>
        <a:p>
          <a:r>
            <a:rPr lang="en-GB" sz="2400" dirty="0"/>
            <a:t>Archival Storage</a:t>
          </a:r>
        </a:p>
      </dgm:t>
    </dgm:pt>
    <dgm:pt modelId="{E0313099-D381-418D-A320-6424645BDB86}" type="parTrans" cxnId="{6A18B29A-8810-4277-A016-474720533288}">
      <dgm:prSet/>
      <dgm:spPr/>
      <dgm:t>
        <a:bodyPr/>
        <a:lstStyle/>
        <a:p>
          <a:endParaRPr lang="en-GB" sz="1600"/>
        </a:p>
      </dgm:t>
    </dgm:pt>
    <dgm:pt modelId="{75F13687-E793-40B5-AB56-D94B94D3DD2C}" type="sibTrans" cxnId="{6A18B29A-8810-4277-A016-474720533288}">
      <dgm:prSet custT="1"/>
      <dgm:spPr/>
      <dgm:t>
        <a:bodyPr/>
        <a:lstStyle/>
        <a:p>
          <a:endParaRPr lang="en-GB" sz="1800"/>
        </a:p>
      </dgm:t>
    </dgm:pt>
    <dgm:pt modelId="{07D8ECAD-C930-45F9-AFD3-8B26C8CB6E73}">
      <dgm:prSet phldrT="[Text]" custT="1"/>
      <dgm:spPr>
        <a:effectLst>
          <a:outerShdw blurRad="50800" dist="38100" dir="2700000" algn="tl" rotWithShape="0">
            <a:prstClr val="black">
              <a:alpha val="40000"/>
            </a:prstClr>
          </a:outerShdw>
        </a:effectLst>
      </dgm:spPr>
      <dgm:t>
        <a:bodyPr/>
        <a:lstStyle/>
        <a:p>
          <a:r>
            <a:rPr lang="en-GB" sz="2400" dirty="0"/>
            <a:t>Crosscheck between Current and legacy data</a:t>
          </a:r>
        </a:p>
      </dgm:t>
    </dgm:pt>
    <dgm:pt modelId="{9C061135-5DB8-4435-956E-71ACE3E959E5}" type="parTrans" cxnId="{12F6AA9E-E661-4D7F-8A0C-B931F249D775}">
      <dgm:prSet/>
      <dgm:spPr/>
      <dgm:t>
        <a:bodyPr/>
        <a:lstStyle/>
        <a:p>
          <a:endParaRPr lang="en-GB" sz="1600"/>
        </a:p>
      </dgm:t>
    </dgm:pt>
    <dgm:pt modelId="{BBF09724-DDDC-4A68-BF52-EF3D8A5DFBAD}" type="sibTrans" cxnId="{12F6AA9E-E661-4D7F-8A0C-B931F249D775}">
      <dgm:prSet custT="1"/>
      <dgm:spPr/>
      <dgm:t>
        <a:bodyPr/>
        <a:lstStyle/>
        <a:p>
          <a:endParaRPr lang="en-GB" sz="1800"/>
        </a:p>
      </dgm:t>
    </dgm:pt>
    <dgm:pt modelId="{E0D0A222-4C27-4F15-9B59-0EFF19ADB01E}">
      <dgm:prSet phldrT="[Text]" custT="1"/>
      <dgm:spPr>
        <a:effectLst>
          <a:outerShdw blurRad="50800" dist="38100" dir="2700000" algn="tl" rotWithShape="0">
            <a:prstClr val="black">
              <a:alpha val="40000"/>
            </a:prstClr>
          </a:outerShdw>
        </a:effectLst>
      </dgm:spPr>
      <dgm:t>
        <a:bodyPr/>
        <a:lstStyle/>
        <a:p>
          <a:r>
            <a:rPr lang="en-GB" sz="2400" dirty="0"/>
            <a:t>New Status field </a:t>
          </a:r>
        </a:p>
      </dgm:t>
    </dgm:pt>
    <dgm:pt modelId="{0A5873D4-35B1-48FB-A417-A91B64BE3F12}" type="parTrans" cxnId="{5AEA1C23-9A3A-4B0C-A1C7-2C68DB16E536}">
      <dgm:prSet/>
      <dgm:spPr/>
      <dgm:t>
        <a:bodyPr/>
        <a:lstStyle/>
        <a:p>
          <a:endParaRPr lang="en-GB" sz="1600"/>
        </a:p>
      </dgm:t>
    </dgm:pt>
    <dgm:pt modelId="{A035F440-0C77-4694-B569-4D56D9AEFFAE}" type="sibTrans" cxnId="{5AEA1C23-9A3A-4B0C-A1C7-2C68DB16E536}">
      <dgm:prSet/>
      <dgm:spPr/>
      <dgm:t>
        <a:bodyPr/>
        <a:lstStyle/>
        <a:p>
          <a:endParaRPr lang="en-GB" sz="1600"/>
        </a:p>
      </dgm:t>
    </dgm:pt>
    <dgm:pt modelId="{8F034AA6-6613-41AE-8FE3-17D655675087}">
      <dgm:prSet phldrT="[Text]" custT="1"/>
      <dgm:spPr>
        <a:effectLst>
          <a:outerShdw blurRad="50800" dist="38100" dir="2700000" algn="tl" rotWithShape="0">
            <a:prstClr val="black">
              <a:alpha val="40000"/>
            </a:prstClr>
          </a:outerShdw>
        </a:effectLst>
      </dgm:spPr>
      <dgm:t>
        <a:bodyPr/>
        <a:lstStyle/>
        <a:p>
          <a:r>
            <a:rPr lang="en-GB" sz="2400" dirty="0"/>
            <a:t>New/Edited/Static</a:t>
          </a:r>
        </a:p>
      </dgm:t>
    </dgm:pt>
    <dgm:pt modelId="{8274A290-303D-4CC3-9814-BB91D51B534C}" type="parTrans" cxnId="{D3DDD17A-96F4-4F4A-AE7E-E5BEC880EE32}">
      <dgm:prSet/>
      <dgm:spPr/>
      <dgm:t>
        <a:bodyPr/>
        <a:lstStyle/>
        <a:p>
          <a:endParaRPr lang="en-GB" sz="1600"/>
        </a:p>
      </dgm:t>
    </dgm:pt>
    <dgm:pt modelId="{3E07900B-3C54-426D-97BE-14A85F0A514F}" type="sibTrans" cxnId="{D3DDD17A-96F4-4F4A-AE7E-E5BEC880EE32}">
      <dgm:prSet/>
      <dgm:spPr/>
      <dgm:t>
        <a:bodyPr/>
        <a:lstStyle/>
        <a:p>
          <a:endParaRPr lang="en-GB" sz="1600"/>
        </a:p>
      </dgm:t>
    </dgm:pt>
    <dgm:pt modelId="{1394BF20-5A5E-4900-82BB-DFE88FCB6998}">
      <dgm:prSet phldrT="[Text]" custT="1"/>
      <dgm:spPr>
        <a:effectLst>
          <a:outerShdw blurRad="50800" dist="38100" dir="2700000" algn="tl" rotWithShape="0">
            <a:prstClr val="black">
              <a:alpha val="40000"/>
            </a:prstClr>
          </a:outerShdw>
        </a:effectLst>
      </dgm:spPr>
      <dgm:t>
        <a:bodyPr/>
        <a:lstStyle/>
        <a:p>
          <a:r>
            <a:rPr lang="en-GB" sz="2400" dirty="0"/>
            <a:t>Previous values</a:t>
          </a:r>
        </a:p>
      </dgm:t>
    </dgm:pt>
    <dgm:pt modelId="{70A906E4-810E-4FD7-8FDD-C53BB4533C61}" type="parTrans" cxnId="{2338529F-416B-457A-BEAA-55165E2FC428}">
      <dgm:prSet/>
      <dgm:spPr/>
      <dgm:t>
        <a:bodyPr/>
        <a:lstStyle/>
        <a:p>
          <a:endParaRPr lang="en-GB" sz="1600"/>
        </a:p>
      </dgm:t>
    </dgm:pt>
    <dgm:pt modelId="{B44198D4-CBC9-40CD-A724-7085DBA405E1}" type="sibTrans" cxnId="{2338529F-416B-457A-BEAA-55165E2FC428}">
      <dgm:prSet/>
      <dgm:spPr/>
      <dgm:t>
        <a:bodyPr/>
        <a:lstStyle/>
        <a:p>
          <a:endParaRPr lang="en-GB" sz="1600"/>
        </a:p>
      </dgm:t>
    </dgm:pt>
    <dgm:pt modelId="{AA26984D-CC1C-4F0A-9218-1E7C6C9BC4E1}" type="pres">
      <dgm:prSet presAssocID="{0E3D9C6D-58D2-4088-B4D9-044D3E4F61BB}" presName="Name0" presStyleCnt="0">
        <dgm:presLayoutVars>
          <dgm:dir/>
          <dgm:resizeHandles val="exact"/>
        </dgm:presLayoutVars>
      </dgm:prSet>
      <dgm:spPr/>
    </dgm:pt>
    <dgm:pt modelId="{A9F3AB27-41F0-4D32-9232-AAF1E9A563A7}" type="pres">
      <dgm:prSet presAssocID="{1FE1CA2F-AE7B-4A88-8711-285DB73D3B88}" presName="node" presStyleLbl="node1" presStyleIdx="0" presStyleCnt="4">
        <dgm:presLayoutVars>
          <dgm:bulletEnabled val="1"/>
        </dgm:presLayoutVars>
      </dgm:prSet>
      <dgm:spPr/>
    </dgm:pt>
    <dgm:pt modelId="{835AFE70-840D-4E6F-BE5C-D163AB27CC9B}" type="pres">
      <dgm:prSet presAssocID="{0A254782-57CF-4EE4-B660-564E1CA94BDB}" presName="sibTrans" presStyleLbl="sibTrans2D1" presStyleIdx="0" presStyleCnt="3"/>
      <dgm:spPr/>
    </dgm:pt>
    <dgm:pt modelId="{E66BE2A0-F9B6-42BB-9DE7-C1057DE76C1F}" type="pres">
      <dgm:prSet presAssocID="{0A254782-57CF-4EE4-B660-564E1CA94BDB}" presName="connectorText" presStyleLbl="sibTrans2D1" presStyleIdx="0" presStyleCnt="3"/>
      <dgm:spPr/>
    </dgm:pt>
    <dgm:pt modelId="{EDE5A721-9D2B-4597-AE1A-1A48EDF745E9}" type="pres">
      <dgm:prSet presAssocID="{9A9793B4-3AAD-4ABA-B34E-0034FD25EDA9}" presName="node" presStyleLbl="node1" presStyleIdx="1" presStyleCnt="4" custScaleX="75043">
        <dgm:presLayoutVars>
          <dgm:bulletEnabled val="1"/>
        </dgm:presLayoutVars>
      </dgm:prSet>
      <dgm:spPr/>
    </dgm:pt>
    <dgm:pt modelId="{F2D38795-6482-4642-A339-9FB798D3F085}" type="pres">
      <dgm:prSet presAssocID="{75F13687-E793-40B5-AB56-D94B94D3DD2C}" presName="sibTrans" presStyleLbl="sibTrans2D1" presStyleIdx="1" presStyleCnt="3"/>
      <dgm:spPr/>
    </dgm:pt>
    <dgm:pt modelId="{A99B3D63-B243-4BE8-958C-8D4DD7D66A16}" type="pres">
      <dgm:prSet presAssocID="{75F13687-E793-40B5-AB56-D94B94D3DD2C}" presName="connectorText" presStyleLbl="sibTrans2D1" presStyleIdx="1" presStyleCnt="3"/>
      <dgm:spPr/>
    </dgm:pt>
    <dgm:pt modelId="{F2CA3F80-CE69-4E81-A014-E8155CFAFC05}" type="pres">
      <dgm:prSet presAssocID="{07D8ECAD-C930-45F9-AFD3-8B26C8CB6E73}" presName="node" presStyleLbl="node1" presStyleIdx="2" presStyleCnt="4">
        <dgm:presLayoutVars>
          <dgm:bulletEnabled val="1"/>
        </dgm:presLayoutVars>
      </dgm:prSet>
      <dgm:spPr/>
    </dgm:pt>
    <dgm:pt modelId="{7038652A-ABEA-472D-A820-ABA3589A09CC}" type="pres">
      <dgm:prSet presAssocID="{BBF09724-DDDC-4A68-BF52-EF3D8A5DFBAD}" presName="sibTrans" presStyleLbl="sibTrans2D1" presStyleIdx="2" presStyleCnt="3"/>
      <dgm:spPr/>
    </dgm:pt>
    <dgm:pt modelId="{20B57717-CD7E-4C5E-AE46-5FF55F006EAF}" type="pres">
      <dgm:prSet presAssocID="{BBF09724-DDDC-4A68-BF52-EF3D8A5DFBAD}" presName="connectorText" presStyleLbl="sibTrans2D1" presStyleIdx="2" presStyleCnt="3"/>
      <dgm:spPr/>
    </dgm:pt>
    <dgm:pt modelId="{B572DA50-4922-4DD1-8E7A-B144CF5B09D3}" type="pres">
      <dgm:prSet presAssocID="{E0D0A222-4C27-4F15-9B59-0EFF19ADB01E}" presName="node" presStyleLbl="node1" presStyleIdx="3" presStyleCnt="4" custScaleX="171646">
        <dgm:presLayoutVars>
          <dgm:bulletEnabled val="1"/>
        </dgm:presLayoutVars>
      </dgm:prSet>
      <dgm:spPr/>
    </dgm:pt>
  </dgm:ptLst>
  <dgm:cxnLst>
    <dgm:cxn modelId="{289D1607-CD91-4F2E-A6FB-B3EDF204E647}" type="presOf" srcId="{0E3D9C6D-58D2-4088-B4D9-044D3E4F61BB}" destId="{AA26984D-CC1C-4F0A-9218-1E7C6C9BC4E1}" srcOrd="0" destOrd="0" presId="urn:microsoft.com/office/officeart/2005/8/layout/process1"/>
    <dgm:cxn modelId="{FC74530D-7C9F-4469-92B8-067B7B2AE4B1}" type="presOf" srcId="{BBF09724-DDDC-4A68-BF52-EF3D8A5DFBAD}" destId="{7038652A-ABEA-472D-A820-ABA3589A09CC}" srcOrd="0" destOrd="0" presId="urn:microsoft.com/office/officeart/2005/8/layout/process1"/>
    <dgm:cxn modelId="{5AEA1C23-9A3A-4B0C-A1C7-2C68DB16E536}" srcId="{0E3D9C6D-58D2-4088-B4D9-044D3E4F61BB}" destId="{E0D0A222-4C27-4F15-9B59-0EFF19ADB01E}" srcOrd="3" destOrd="0" parTransId="{0A5873D4-35B1-48FB-A417-A91B64BE3F12}" sibTransId="{A035F440-0C77-4694-B569-4D56D9AEFFAE}"/>
    <dgm:cxn modelId="{4486B323-89CC-460D-B52F-4A08E670EAE7}" type="presOf" srcId="{8F034AA6-6613-41AE-8FE3-17D655675087}" destId="{B572DA50-4922-4DD1-8E7A-B144CF5B09D3}" srcOrd="0" destOrd="1" presId="urn:microsoft.com/office/officeart/2005/8/layout/process1"/>
    <dgm:cxn modelId="{AD8DBC2C-D3D9-4A99-A0C2-394F18048DAB}" type="presOf" srcId="{1FE1CA2F-AE7B-4A88-8711-285DB73D3B88}" destId="{A9F3AB27-41F0-4D32-9232-AAF1E9A563A7}" srcOrd="0" destOrd="0" presId="urn:microsoft.com/office/officeart/2005/8/layout/process1"/>
    <dgm:cxn modelId="{8E402037-5844-4226-AFF9-E1E02695BF9D}" srcId="{0E3D9C6D-58D2-4088-B4D9-044D3E4F61BB}" destId="{1FE1CA2F-AE7B-4A88-8711-285DB73D3B88}" srcOrd="0" destOrd="0" parTransId="{4A3FA9D2-5B99-4CE6-BDDD-4A5A7F187BC0}" sibTransId="{0A254782-57CF-4EE4-B660-564E1CA94BDB}"/>
    <dgm:cxn modelId="{D32F0343-0476-494C-97C7-B9500E0AB5AB}" type="presOf" srcId="{9A9793B4-3AAD-4ABA-B34E-0034FD25EDA9}" destId="{EDE5A721-9D2B-4597-AE1A-1A48EDF745E9}" srcOrd="0" destOrd="0" presId="urn:microsoft.com/office/officeart/2005/8/layout/process1"/>
    <dgm:cxn modelId="{3DFF5744-D493-492F-9734-36616479DE22}" type="presOf" srcId="{0A254782-57CF-4EE4-B660-564E1CA94BDB}" destId="{E66BE2A0-F9B6-42BB-9DE7-C1057DE76C1F}" srcOrd="1" destOrd="0" presId="urn:microsoft.com/office/officeart/2005/8/layout/process1"/>
    <dgm:cxn modelId="{0B8F4D72-EB3F-4318-8015-30E7A6C3B6A3}" type="presOf" srcId="{1394BF20-5A5E-4900-82BB-DFE88FCB6998}" destId="{B572DA50-4922-4DD1-8E7A-B144CF5B09D3}" srcOrd="0" destOrd="2" presId="urn:microsoft.com/office/officeart/2005/8/layout/process1"/>
    <dgm:cxn modelId="{D3DDD17A-96F4-4F4A-AE7E-E5BEC880EE32}" srcId="{E0D0A222-4C27-4F15-9B59-0EFF19ADB01E}" destId="{8F034AA6-6613-41AE-8FE3-17D655675087}" srcOrd="0" destOrd="0" parTransId="{8274A290-303D-4CC3-9814-BB91D51B534C}" sibTransId="{3E07900B-3C54-426D-97BE-14A85F0A514F}"/>
    <dgm:cxn modelId="{6A18B29A-8810-4277-A016-474720533288}" srcId="{0E3D9C6D-58D2-4088-B4D9-044D3E4F61BB}" destId="{9A9793B4-3AAD-4ABA-B34E-0034FD25EDA9}" srcOrd="1" destOrd="0" parTransId="{E0313099-D381-418D-A320-6424645BDB86}" sibTransId="{75F13687-E793-40B5-AB56-D94B94D3DD2C}"/>
    <dgm:cxn modelId="{12F6AA9E-E661-4D7F-8A0C-B931F249D775}" srcId="{0E3D9C6D-58D2-4088-B4D9-044D3E4F61BB}" destId="{07D8ECAD-C930-45F9-AFD3-8B26C8CB6E73}" srcOrd="2" destOrd="0" parTransId="{9C061135-5DB8-4435-956E-71ACE3E959E5}" sibTransId="{BBF09724-DDDC-4A68-BF52-EF3D8A5DFBAD}"/>
    <dgm:cxn modelId="{2338529F-416B-457A-BEAA-55165E2FC428}" srcId="{E0D0A222-4C27-4F15-9B59-0EFF19ADB01E}" destId="{1394BF20-5A5E-4900-82BB-DFE88FCB6998}" srcOrd="1" destOrd="0" parTransId="{70A906E4-810E-4FD7-8FDD-C53BB4533C61}" sibTransId="{B44198D4-CBC9-40CD-A724-7085DBA405E1}"/>
    <dgm:cxn modelId="{A8F55BA1-ACD6-4006-88E2-BDBD8B86B115}" type="presOf" srcId="{07D8ECAD-C930-45F9-AFD3-8B26C8CB6E73}" destId="{F2CA3F80-CE69-4E81-A014-E8155CFAFC05}" srcOrd="0" destOrd="0" presId="urn:microsoft.com/office/officeart/2005/8/layout/process1"/>
    <dgm:cxn modelId="{71B1C2A5-DE9A-4829-A5FD-29A6B118BF3C}" type="presOf" srcId="{75F13687-E793-40B5-AB56-D94B94D3DD2C}" destId="{F2D38795-6482-4642-A339-9FB798D3F085}" srcOrd="0" destOrd="0" presId="urn:microsoft.com/office/officeart/2005/8/layout/process1"/>
    <dgm:cxn modelId="{A05058AC-B99F-4C11-B6DC-B82CAB2AA636}" type="presOf" srcId="{0A254782-57CF-4EE4-B660-564E1CA94BDB}" destId="{835AFE70-840D-4E6F-BE5C-D163AB27CC9B}" srcOrd="0" destOrd="0" presId="urn:microsoft.com/office/officeart/2005/8/layout/process1"/>
    <dgm:cxn modelId="{8346EDD9-4EAA-4E9F-BEAF-5423CB148F00}" type="presOf" srcId="{E0D0A222-4C27-4F15-9B59-0EFF19ADB01E}" destId="{B572DA50-4922-4DD1-8E7A-B144CF5B09D3}" srcOrd="0" destOrd="0" presId="urn:microsoft.com/office/officeart/2005/8/layout/process1"/>
    <dgm:cxn modelId="{70EC1FDD-6B1A-4219-AC92-8AE5FADBC51B}" type="presOf" srcId="{75F13687-E793-40B5-AB56-D94B94D3DD2C}" destId="{A99B3D63-B243-4BE8-958C-8D4DD7D66A16}" srcOrd="1" destOrd="0" presId="urn:microsoft.com/office/officeart/2005/8/layout/process1"/>
    <dgm:cxn modelId="{C12534E2-68E4-4F0D-A69F-B723324DD1A0}" type="presOf" srcId="{BBF09724-DDDC-4A68-BF52-EF3D8A5DFBAD}" destId="{20B57717-CD7E-4C5E-AE46-5FF55F006EAF}" srcOrd="1" destOrd="0" presId="urn:microsoft.com/office/officeart/2005/8/layout/process1"/>
    <dgm:cxn modelId="{90BD65AA-131D-47BE-8C2B-D2F8D97A91EF}" type="presParOf" srcId="{AA26984D-CC1C-4F0A-9218-1E7C6C9BC4E1}" destId="{A9F3AB27-41F0-4D32-9232-AAF1E9A563A7}" srcOrd="0" destOrd="0" presId="urn:microsoft.com/office/officeart/2005/8/layout/process1"/>
    <dgm:cxn modelId="{49E76756-A423-451E-A454-6B4163C0462B}" type="presParOf" srcId="{AA26984D-CC1C-4F0A-9218-1E7C6C9BC4E1}" destId="{835AFE70-840D-4E6F-BE5C-D163AB27CC9B}" srcOrd="1" destOrd="0" presId="urn:microsoft.com/office/officeart/2005/8/layout/process1"/>
    <dgm:cxn modelId="{656A41F9-7967-4EF1-9707-09BBF5EE605B}" type="presParOf" srcId="{835AFE70-840D-4E6F-BE5C-D163AB27CC9B}" destId="{E66BE2A0-F9B6-42BB-9DE7-C1057DE76C1F}" srcOrd="0" destOrd="0" presId="urn:microsoft.com/office/officeart/2005/8/layout/process1"/>
    <dgm:cxn modelId="{97A90375-0E2F-4130-B5E7-626CCA43004C}" type="presParOf" srcId="{AA26984D-CC1C-4F0A-9218-1E7C6C9BC4E1}" destId="{EDE5A721-9D2B-4597-AE1A-1A48EDF745E9}" srcOrd="2" destOrd="0" presId="urn:microsoft.com/office/officeart/2005/8/layout/process1"/>
    <dgm:cxn modelId="{A738394E-69F0-4776-A0F7-DEF1393B24D7}" type="presParOf" srcId="{AA26984D-CC1C-4F0A-9218-1E7C6C9BC4E1}" destId="{F2D38795-6482-4642-A339-9FB798D3F085}" srcOrd="3" destOrd="0" presId="urn:microsoft.com/office/officeart/2005/8/layout/process1"/>
    <dgm:cxn modelId="{C1C1131B-4B0B-4E08-B009-9578BE5F6A78}" type="presParOf" srcId="{F2D38795-6482-4642-A339-9FB798D3F085}" destId="{A99B3D63-B243-4BE8-958C-8D4DD7D66A16}" srcOrd="0" destOrd="0" presId="urn:microsoft.com/office/officeart/2005/8/layout/process1"/>
    <dgm:cxn modelId="{84D9A3DD-D62F-42BC-B4D4-7A4E7793E84F}" type="presParOf" srcId="{AA26984D-CC1C-4F0A-9218-1E7C6C9BC4E1}" destId="{F2CA3F80-CE69-4E81-A014-E8155CFAFC05}" srcOrd="4" destOrd="0" presId="urn:microsoft.com/office/officeart/2005/8/layout/process1"/>
    <dgm:cxn modelId="{20B1BBCE-968F-4AC4-9E26-E682BF531597}" type="presParOf" srcId="{AA26984D-CC1C-4F0A-9218-1E7C6C9BC4E1}" destId="{7038652A-ABEA-472D-A820-ABA3589A09CC}" srcOrd="5" destOrd="0" presId="urn:microsoft.com/office/officeart/2005/8/layout/process1"/>
    <dgm:cxn modelId="{44FF0E28-BEF8-4959-8C48-FC9CE9A124E9}" type="presParOf" srcId="{7038652A-ABEA-472D-A820-ABA3589A09CC}" destId="{20B57717-CD7E-4C5E-AE46-5FF55F006EAF}" srcOrd="0" destOrd="0" presId="urn:microsoft.com/office/officeart/2005/8/layout/process1"/>
    <dgm:cxn modelId="{04725B2A-4DD0-4585-9E69-EAC77BB1DACC}" type="presParOf" srcId="{AA26984D-CC1C-4F0A-9218-1E7C6C9BC4E1}" destId="{B572DA50-4922-4DD1-8E7A-B144CF5B09D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DAE72-DC96-40AB-BCB6-B6F8B5722C9C}">
      <dsp:nvSpPr>
        <dsp:cNvPr id="0" name=""/>
        <dsp:cNvSpPr/>
      </dsp:nvSpPr>
      <dsp:spPr>
        <a:xfrm>
          <a:off x="8317650" y="943317"/>
          <a:ext cx="3643378" cy="36440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3E4BC625-B9CC-40F9-BAE6-9292F2DCDDB2}">
      <dsp:nvSpPr>
        <dsp:cNvPr id="0" name=""/>
        <dsp:cNvSpPr/>
      </dsp:nvSpPr>
      <dsp:spPr>
        <a:xfrm>
          <a:off x="8506424" y="1064807"/>
          <a:ext cx="3401435" cy="3401073"/>
        </a:xfrm>
        <a:prstGeom prst="ellips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GB" sz="6500" b="1" kern="1200" dirty="0">
              <a:solidFill>
                <a:srgbClr val="223888"/>
              </a:solidFill>
            </a:rPr>
            <a:t>How?</a:t>
          </a:r>
        </a:p>
      </dsp:txBody>
      <dsp:txXfrm>
        <a:off x="8992683" y="1550766"/>
        <a:ext cx="2428919" cy="2429155"/>
      </dsp:txXfrm>
    </dsp:sp>
    <dsp:sp modelId="{2CA74072-8F2C-452F-92F6-8E28C0EC735E}">
      <dsp:nvSpPr>
        <dsp:cNvPr id="0" name=""/>
        <dsp:cNvSpPr/>
      </dsp:nvSpPr>
      <dsp:spPr>
        <a:xfrm>
          <a:off x="8506424" y="4654509"/>
          <a:ext cx="3401435" cy="1997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228600" lvl="1" indent="-228600" algn="l" defTabSz="1022350">
            <a:lnSpc>
              <a:spcPct val="90000"/>
            </a:lnSpc>
            <a:spcBef>
              <a:spcPct val="0"/>
            </a:spcBef>
            <a:spcAft>
              <a:spcPct val="15000"/>
            </a:spcAft>
            <a:buChar char="•"/>
          </a:pPr>
          <a:r>
            <a:rPr lang="en-GB" sz="2300" b="1" kern="1200" dirty="0">
              <a:solidFill>
                <a:srgbClr val="223888"/>
              </a:solidFill>
            </a:rPr>
            <a:t>Dynamic ingestion via profiling</a:t>
          </a:r>
        </a:p>
        <a:p>
          <a:pPr marL="228600" lvl="1" indent="-228600" algn="l" defTabSz="1022350">
            <a:lnSpc>
              <a:spcPct val="90000"/>
            </a:lnSpc>
            <a:spcBef>
              <a:spcPct val="0"/>
            </a:spcBef>
            <a:spcAft>
              <a:spcPct val="15000"/>
            </a:spcAft>
            <a:buChar char="•"/>
          </a:pPr>
          <a:r>
            <a:rPr lang="en-GB" sz="2300" b="1" kern="1200" dirty="0">
              <a:solidFill>
                <a:srgbClr val="223888"/>
              </a:solidFill>
            </a:rPr>
            <a:t>Query automate generator</a:t>
          </a:r>
        </a:p>
        <a:p>
          <a:pPr marL="228600" lvl="1" indent="-228600" algn="l" defTabSz="1022350">
            <a:lnSpc>
              <a:spcPct val="90000"/>
            </a:lnSpc>
            <a:spcBef>
              <a:spcPct val="0"/>
            </a:spcBef>
            <a:spcAft>
              <a:spcPct val="15000"/>
            </a:spcAft>
            <a:buChar char="•"/>
          </a:pPr>
          <a:r>
            <a:rPr lang="en-GB" sz="2300" b="1" kern="1200" dirty="0">
              <a:solidFill>
                <a:srgbClr val="223888"/>
              </a:solidFill>
            </a:rPr>
            <a:t>Tacking system</a:t>
          </a:r>
        </a:p>
      </dsp:txBody>
      <dsp:txXfrm>
        <a:off x="8506424" y="4654509"/>
        <a:ext cx="3401435" cy="1997547"/>
      </dsp:txXfrm>
    </dsp:sp>
    <dsp:sp modelId="{DCC89B3C-2A8D-49E2-9571-3E19E1D076D4}">
      <dsp:nvSpPr>
        <dsp:cNvPr id="0" name=""/>
        <dsp:cNvSpPr/>
      </dsp:nvSpPr>
      <dsp:spPr>
        <a:xfrm rot="2700000">
          <a:off x="4624305" y="947722"/>
          <a:ext cx="3634603" cy="3634603"/>
        </a:xfrm>
        <a:prstGeom prst="teardrop">
          <a:avLst>
            <a:gd name="adj" fmla="val 10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51140EF4-2AA5-4F23-86D6-5D13107F986C}">
      <dsp:nvSpPr>
        <dsp:cNvPr id="0" name=""/>
        <dsp:cNvSpPr/>
      </dsp:nvSpPr>
      <dsp:spPr>
        <a:xfrm>
          <a:off x="4740888" y="1064807"/>
          <a:ext cx="3401435" cy="3401073"/>
        </a:xfrm>
        <a:prstGeom prst="ellipse">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GB" sz="6500" b="1" kern="1200" dirty="0">
              <a:solidFill>
                <a:srgbClr val="223888"/>
              </a:solidFill>
            </a:rPr>
            <a:t>Why?</a:t>
          </a:r>
        </a:p>
      </dsp:txBody>
      <dsp:txXfrm>
        <a:off x="5227147" y="1550766"/>
        <a:ext cx="2428919" cy="2429155"/>
      </dsp:txXfrm>
    </dsp:sp>
    <dsp:sp modelId="{9667A80C-8769-493F-9F36-08F9A70F27FE}">
      <dsp:nvSpPr>
        <dsp:cNvPr id="0" name=""/>
        <dsp:cNvSpPr/>
      </dsp:nvSpPr>
      <dsp:spPr>
        <a:xfrm>
          <a:off x="4740888" y="4654509"/>
          <a:ext cx="3401435" cy="1997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228600" lvl="1" indent="-228600" algn="l" defTabSz="1022350">
            <a:lnSpc>
              <a:spcPct val="90000"/>
            </a:lnSpc>
            <a:spcBef>
              <a:spcPct val="0"/>
            </a:spcBef>
            <a:spcAft>
              <a:spcPct val="15000"/>
            </a:spcAft>
            <a:buChar char="•"/>
          </a:pPr>
          <a:r>
            <a:rPr lang="en-GB" sz="2300" b="1" kern="1200" dirty="0">
              <a:solidFill>
                <a:srgbClr val="223888"/>
              </a:solidFill>
            </a:rPr>
            <a:t>Realistic approach</a:t>
          </a:r>
        </a:p>
        <a:p>
          <a:pPr marL="228600" lvl="1" indent="-228600" algn="l" defTabSz="1022350">
            <a:lnSpc>
              <a:spcPct val="90000"/>
            </a:lnSpc>
            <a:spcBef>
              <a:spcPct val="0"/>
            </a:spcBef>
            <a:spcAft>
              <a:spcPct val="15000"/>
            </a:spcAft>
            <a:buChar char="•"/>
          </a:pPr>
          <a:r>
            <a:rPr lang="en-GB" sz="2300" b="1" kern="1200" dirty="0">
              <a:solidFill>
                <a:srgbClr val="223888"/>
              </a:solidFill>
            </a:rPr>
            <a:t>Dynamic ingestion</a:t>
          </a:r>
        </a:p>
        <a:p>
          <a:pPr marL="228600" lvl="1" indent="-228600" algn="l" defTabSz="1022350">
            <a:lnSpc>
              <a:spcPct val="90000"/>
            </a:lnSpc>
            <a:spcBef>
              <a:spcPct val="0"/>
            </a:spcBef>
            <a:spcAft>
              <a:spcPct val="15000"/>
            </a:spcAft>
            <a:buChar char="•"/>
          </a:pPr>
          <a:r>
            <a:rPr lang="en-GB" sz="2300" b="1" kern="1200" dirty="0">
              <a:solidFill>
                <a:srgbClr val="223888"/>
              </a:solidFill>
            </a:rPr>
            <a:t>One single channel of communication</a:t>
          </a:r>
        </a:p>
        <a:p>
          <a:pPr marL="228600" lvl="1" indent="-228600" algn="l" defTabSz="1022350">
            <a:lnSpc>
              <a:spcPct val="90000"/>
            </a:lnSpc>
            <a:spcBef>
              <a:spcPct val="0"/>
            </a:spcBef>
            <a:spcAft>
              <a:spcPct val="15000"/>
            </a:spcAft>
            <a:buChar char="•"/>
          </a:pPr>
          <a:r>
            <a:rPr lang="en-GB" sz="2300" b="1" kern="1200" dirty="0">
              <a:solidFill>
                <a:srgbClr val="223888"/>
              </a:solidFill>
            </a:rPr>
            <a:t>Not aggregated data</a:t>
          </a:r>
        </a:p>
      </dsp:txBody>
      <dsp:txXfrm>
        <a:off x="4740888" y="4654509"/>
        <a:ext cx="3401435" cy="1997547"/>
      </dsp:txXfrm>
    </dsp:sp>
    <dsp:sp modelId="{77C96716-4099-49E0-834F-9E8C19866038}">
      <dsp:nvSpPr>
        <dsp:cNvPr id="0" name=""/>
        <dsp:cNvSpPr/>
      </dsp:nvSpPr>
      <dsp:spPr>
        <a:xfrm rot="2700000">
          <a:off x="858768" y="947722"/>
          <a:ext cx="3634603" cy="3634603"/>
        </a:xfrm>
        <a:prstGeom prst="teardrop">
          <a:avLst>
            <a:gd name="adj" fmla="val 1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C3D1783D-EABA-4741-B643-8D8E8801CF00}">
      <dsp:nvSpPr>
        <dsp:cNvPr id="0" name=""/>
        <dsp:cNvSpPr/>
      </dsp:nvSpPr>
      <dsp:spPr>
        <a:xfrm>
          <a:off x="975352" y="1064807"/>
          <a:ext cx="3401435" cy="3401073"/>
        </a:xfrm>
        <a:prstGeom prst="ellipse">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GB" sz="6500" b="1" kern="1200" dirty="0">
              <a:solidFill>
                <a:srgbClr val="223888"/>
              </a:solidFill>
            </a:rPr>
            <a:t>What?</a:t>
          </a:r>
        </a:p>
      </dsp:txBody>
      <dsp:txXfrm>
        <a:off x="1461611" y="1550766"/>
        <a:ext cx="2428919" cy="2429155"/>
      </dsp:txXfrm>
    </dsp:sp>
    <dsp:sp modelId="{CB7AFE2F-7604-44D7-B4E8-34DED9441265}">
      <dsp:nvSpPr>
        <dsp:cNvPr id="0" name=""/>
        <dsp:cNvSpPr/>
      </dsp:nvSpPr>
      <dsp:spPr>
        <a:xfrm>
          <a:off x="975352" y="4654509"/>
          <a:ext cx="3401435" cy="1997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228600" lvl="1" indent="-228600" algn="l" defTabSz="1022350">
            <a:lnSpc>
              <a:spcPct val="90000"/>
            </a:lnSpc>
            <a:spcBef>
              <a:spcPct val="0"/>
            </a:spcBef>
            <a:spcAft>
              <a:spcPct val="15000"/>
            </a:spcAft>
            <a:buChar char="•"/>
          </a:pPr>
          <a:r>
            <a:rPr lang="en-GB" sz="2300" b="1" kern="1200" dirty="0">
              <a:solidFill>
                <a:srgbClr val="223888"/>
              </a:solidFill>
            </a:rPr>
            <a:t>Full automate pipeline</a:t>
          </a:r>
        </a:p>
        <a:p>
          <a:pPr marL="228600" lvl="1" indent="-228600" algn="l" defTabSz="1022350">
            <a:lnSpc>
              <a:spcPct val="90000"/>
            </a:lnSpc>
            <a:spcBef>
              <a:spcPct val="0"/>
            </a:spcBef>
            <a:spcAft>
              <a:spcPct val="15000"/>
            </a:spcAft>
            <a:buChar char="•"/>
          </a:pPr>
          <a:r>
            <a:rPr lang="en-GB" sz="2300" b="1" kern="1200" dirty="0">
              <a:solidFill>
                <a:srgbClr val="223888"/>
              </a:solidFill>
            </a:rPr>
            <a:t>Full life cycle Query tracker</a:t>
          </a:r>
        </a:p>
        <a:p>
          <a:pPr marL="228600" lvl="1" indent="-228600" algn="l" defTabSz="1022350">
            <a:lnSpc>
              <a:spcPct val="90000"/>
            </a:lnSpc>
            <a:spcBef>
              <a:spcPct val="0"/>
            </a:spcBef>
            <a:spcAft>
              <a:spcPct val="15000"/>
            </a:spcAft>
            <a:buChar char="•"/>
          </a:pPr>
          <a:r>
            <a:rPr lang="en-GB" sz="2300" b="1" kern="1200" dirty="0">
              <a:solidFill>
                <a:srgbClr val="223888"/>
              </a:solidFill>
            </a:rPr>
            <a:t>Visualisation system</a:t>
          </a:r>
        </a:p>
      </dsp:txBody>
      <dsp:txXfrm>
        <a:off x="975352" y="4654509"/>
        <a:ext cx="3401435" cy="19975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7AD29-DD58-4D82-83F1-3020390CE7A7}">
      <dsp:nvSpPr>
        <dsp:cNvPr id="0" name=""/>
        <dsp:cNvSpPr/>
      </dsp:nvSpPr>
      <dsp:spPr>
        <a:xfrm>
          <a:off x="661851" y="243037"/>
          <a:ext cx="3206275" cy="3206367"/>
        </a:xfrm>
        <a:prstGeom prst="circularArrow">
          <a:avLst>
            <a:gd name="adj1" fmla="val 10980"/>
            <a:gd name="adj2" fmla="val 1142322"/>
            <a:gd name="adj3" fmla="val 4500000"/>
            <a:gd name="adj4" fmla="val 10800000"/>
            <a:gd name="adj5" fmla="val 12500"/>
          </a:avLst>
        </a:prstGeom>
        <a:solidFill>
          <a:srgbClr val="223888"/>
        </a:solidFill>
        <a:ln w="19050" cap="flat" cmpd="sng" algn="ctr">
          <a:solidFill>
            <a:schemeClr val="bg1"/>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sp>
    <dsp:sp modelId="{039424B6-93AE-4D65-9C22-187848C891B1}">
      <dsp:nvSpPr>
        <dsp:cNvPr id="0" name=""/>
        <dsp:cNvSpPr/>
      </dsp:nvSpPr>
      <dsp:spPr>
        <a:xfrm>
          <a:off x="3700482" y="1162007"/>
          <a:ext cx="1921914" cy="127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ctr" anchorCtr="0">
          <a:noAutofit/>
        </a:bodyPr>
        <a:lstStyle/>
        <a:p>
          <a:pPr marL="228600" lvl="1" indent="-228600" algn="l" defTabSz="1155700">
            <a:lnSpc>
              <a:spcPct val="90000"/>
            </a:lnSpc>
            <a:spcBef>
              <a:spcPct val="0"/>
            </a:spcBef>
            <a:spcAft>
              <a:spcPct val="15000"/>
            </a:spcAft>
            <a:buChar char="•"/>
          </a:pPr>
          <a:r>
            <a:rPr lang="en-GB" sz="2600" b="1" kern="1200" dirty="0">
              <a:solidFill>
                <a:srgbClr val="223888"/>
              </a:solidFill>
            </a:rPr>
            <a:t>Quality</a:t>
          </a:r>
        </a:p>
        <a:p>
          <a:pPr marL="228600" lvl="1" indent="-228600" algn="l" defTabSz="1155700">
            <a:lnSpc>
              <a:spcPct val="90000"/>
            </a:lnSpc>
            <a:spcBef>
              <a:spcPct val="0"/>
            </a:spcBef>
            <a:spcAft>
              <a:spcPct val="15000"/>
            </a:spcAft>
            <a:buChar char="•"/>
          </a:pPr>
          <a:r>
            <a:rPr lang="en-GB" sz="2600" b="1" kern="1200" dirty="0">
              <a:solidFill>
                <a:srgbClr val="223888"/>
              </a:solidFill>
            </a:rPr>
            <a:t>Consistency</a:t>
          </a:r>
        </a:p>
        <a:p>
          <a:pPr marL="228600" lvl="1" indent="-228600" algn="l" defTabSz="1155700">
            <a:lnSpc>
              <a:spcPct val="90000"/>
            </a:lnSpc>
            <a:spcBef>
              <a:spcPct val="0"/>
            </a:spcBef>
            <a:spcAft>
              <a:spcPct val="15000"/>
            </a:spcAft>
            <a:buChar char="•"/>
          </a:pPr>
          <a:r>
            <a:rPr lang="en-GB" sz="2600" b="1" kern="1200" dirty="0">
              <a:solidFill>
                <a:srgbClr val="223888"/>
              </a:solidFill>
            </a:rPr>
            <a:t>Accuracy</a:t>
          </a:r>
        </a:p>
      </dsp:txBody>
      <dsp:txXfrm>
        <a:off x="3700482" y="1162007"/>
        <a:ext cx="1921914" cy="1274849"/>
      </dsp:txXfrm>
    </dsp:sp>
    <dsp:sp modelId="{D1627A74-188D-472B-9D91-BC5AADCA3BE9}">
      <dsp:nvSpPr>
        <dsp:cNvPr id="0" name=""/>
        <dsp:cNvSpPr/>
      </dsp:nvSpPr>
      <dsp:spPr>
        <a:xfrm>
          <a:off x="1369985" y="1403872"/>
          <a:ext cx="1788849" cy="894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b="1" kern="1200" dirty="0">
              <a:solidFill>
                <a:srgbClr val="223888"/>
              </a:solidFill>
            </a:rPr>
            <a:t>Data</a:t>
          </a:r>
          <a:endParaRPr lang="en-GB" sz="1900" b="1" kern="1200" dirty="0">
            <a:solidFill>
              <a:srgbClr val="223888"/>
            </a:solidFill>
          </a:endParaRPr>
        </a:p>
      </dsp:txBody>
      <dsp:txXfrm>
        <a:off x="1369985" y="1403872"/>
        <a:ext cx="1788849" cy="894319"/>
      </dsp:txXfrm>
    </dsp:sp>
    <dsp:sp modelId="{3D5FEF95-A26A-42A8-9E68-2A1A44FBDA5F}">
      <dsp:nvSpPr>
        <dsp:cNvPr id="0" name=""/>
        <dsp:cNvSpPr/>
      </dsp:nvSpPr>
      <dsp:spPr>
        <a:xfrm>
          <a:off x="0" y="2298192"/>
          <a:ext cx="2754435" cy="2755600"/>
        </a:xfrm>
        <a:prstGeom prst="blockArc">
          <a:avLst>
            <a:gd name="adj1" fmla="val 0"/>
            <a:gd name="adj2" fmla="val 18900000"/>
            <a:gd name="adj3" fmla="val 12740"/>
          </a:avLst>
        </a:prstGeom>
        <a:solidFill>
          <a:srgbClr val="223888"/>
        </a:solidFill>
        <a:ln w="19050" cap="flat" cmpd="sng" algn="ctr">
          <a:solidFill>
            <a:schemeClr val="bg1"/>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sp>
    <dsp:sp modelId="{558928A1-CCD3-49BE-9A78-EF3B6A4BA086}">
      <dsp:nvSpPr>
        <dsp:cNvPr id="0" name=""/>
        <dsp:cNvSpPr/>
      </dsp:nvSpPr>
      <dsp:spPr>
        <a:xfrm>
          <a:off x="238064" y="3162402"/>
          <a:ext cx="2263842" cy="1069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b="1" kern="1200" dirty="0">
              <a:solidFill>
                <a:srgbClr val="223888"/>
              </a:solidFill>
            </a:rPr>
            <a:t>End Point Improvement</a:t>
          </a:r>
        </a:p>
      </dsp:txBody>
      <dsp:txXfrm>
        <a:off x="238064" y="3162402"/>
        <a:ext cx="2263842" cy="10690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2DE16-5D6E-46F2-A554-5BDDAE58097E}">
      <dsp:nvSpPr>
        <dsp:cNvPr id="0" name=""/>
        <dsp:cNvSpPr/>
      </dsp:nvSpPr>
      <dsp:spPr>
        <a:xfrm>
          <a:off x="2103301" y="635114"/>
          <a:ext cx="4238423" cy="4238423"/>
        </a:xfrm>
        <a:prstGeom prst="blockArc">
          <a:avLst>
            <a:gd name="adj1" fmla="val 10800000"/>
            <a:gd name="adj2" fmla="val 16200000"/>
            <a:gd name="adj3" fmla="val 4639"/>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0A0E024-875D-42AF-95E5-25A60348DA4F}">
      <dsp:nvSpPr>
        <dsp:cNvPr id="0" name=""/>
        <dsp:cNvSpPr/>
      </dsp:nvSpPr>
      <dsp:spPr>
        <a:xfrm>
          <a:off x="2103301" y="635114"/>
          <a:ext cx="4238423" cy="4238423"/>
        </a:xfrm>
        <a:prstGeom prst="blockArc">
          <a:avLst>
            <a:gd name="adj1" fmla="val 5400000"/>
            <a:gd name="adj2" fmla="val 10800000"/>
            <a:gd name="adj3" fmla="val 4639"/>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4361CB3-7854-431F-A92A-AAF1FB5325FD}">
      <dsp:nvSpPr>
        <dsp:cNvPr id="0" name=""/>
        <dsp:cNvSpPr/>
      </dsp:nvSpPr>
      <dsp:spPr>
        <a:xfrm>
          <a:off x="2103301" y="635114"/>
          <a:ext cx="4238423" cy="4238423"/>
        </a:xfrm>
        <a:prstGeom prst="blockArc">
          <a:avLst>
            <a:gd name="adj1" fmla="val 0"/>
            <a:gd name="adj2" fmla="val 5400000"/>
            <a:gd name="adj3" fmla="val 4639"/>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4723C6F-0421-49C8-9EEA-1A051D019644}">
      <dsp:nvSpPr>
        <dsp:cNvPr id="0" name=""/>
        <dsp:cNvSpPr/>
      </dsp:nvSpPr>
      <dsp:spPr>
        <a:xfrm>
          <a:off x="2103301" y="635114"/>
          <a:ext cx="4238423" cy="4238423"/>
        </a:xfrm>
        <a:prstGeom prst="blockArc">
          <a:avLst>
            <a:gd name="adj1" fmla="val 16200000"/>
            <a:gd name="adj2" fmla="val 0"/>
            <a:gd name="adj3" fmla="val 4639"/>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B7FCF81-28D0-46EC-A94D-DB36D2CEAD9D}">
      <dsp:nvSpPr>
        <dsp:cNvPr id="0" name=""/>
        <dsp:cNvSpPr/>
      </dsp:nvSpPr>
      <dsp:spPr>
        <a:xfrm>
          <a:off x="3247294" y="1779107"/>
          <a:ext cx="1950438" cy="1950438"/>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b="1" kern="1200" dirty="0"/>
            <a:t>End Point</a:t>
          </a:r>
        </a:p>
      </dsp:txBody>
      <dsp:txXfrm>
        <a:off x="3532929" y="2064742"/>
        <a:ext cx="1379168" cy="1379168"/>
      </dsp:txXfrm>
    </dsp:sp>
    <dsp:sp modelId="{FC46C157-0EDE-4085-B10F-A87D985BAD35}">
      <dsp:nvSpPr>
        <dsp:cNvPr id="0" name=""/>
        <dsp:cNvSpPr/>
      </dsp:nvSpPr>
      <dsp:spPr>
        <a:xfrm>
          <a:off x="3268443" y="187519"/>
          <a:ext cx="1908139" cy="993492"/>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1" kern="1200" dirty="0"/>
            <a:t>Data Ingestion</a:t>
          </a:r>
        </a:p>
      </dsp:txBody>
      <dsp:txXfrm>
        <a:off x="3547883" y="333013"/>
        <a:ext cx="1349259" cy="702504"/>
      </dsp:txXfrm>
    </dsp:sp>
    <dsp:sp modelId="{0B5DE145-C2F8-4B90-A321-45E3B80D3EDD}">
      <dsp:nvSpPr>
        <dsp:cNvPr id="0" name=""/>
        <dsp:cNvSpPr/>
      </dsp:nvSpPr>
      <dsp:spPr>
        <a:xfrm>
          <a:off x="5338504" y="2257580"/>
          <a:ext cx="1908139" cy="993492"/>
        </a:xfrm>
        <a:prstGeom prst="ellipse">
          <a:avLst/>
        </a:prstGeom>
        <a:solidFill>
          <a:srgbClr val="4ACEB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a:latin typeface="Calibri" panose="020F0502020204030204"/>
              <a:ea typeface="+mn-ea"/>
              <a:cs typeface="+mn-cs"/>
            </a:rPr>
            <a:t>Calculation</a:t>
          </a:r>
          <a:endParaRPr lang="en-GB" sz="2200" b="1" kern="1200" dirty="0">
            <a:latin typeface="Calibri" panose="020F0502020204030204"/>
            <a:ea typeface="+mn-ea"/>
            <a:cs typeface="+mn-cs"/>
          </a:endParaRPr>
        </a:p>
      </dsp:txBody>
      <dsp:txXfrm>
        <a:off x="5617944" y="2403074"/>
        <a:ext cx="1349259" cy="702504"/>
      </dsp:txXfrm>
    </dsp:sp>
    <dsp:sp modelId="{BEF47874-2201-4BE3-B243-32F7AED5DFF3}">
      <dsp:nvSpPr>
        <dsp:cNvPr id="0" name=""/>
        <dsp:cNvSpPr/>
      </dsp:nvSpPr>
      <dsp:spPr>
        <a:xfrm>
          <a:off x="3268443" y="4327640"/>
          <a:ext cx="1908139" cy="993492"/>
        </a:xfrm>
        <a:prstGeom prst="ellipse">
          <a:avLst/>
        </a:prstGeom>
        <a:solidFill>
          <a:srgbClr val="44C4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1" kern="1200">
              <a:latin typeface="Calibri" panose="020F0502020204030204"/>
              <a:ea typeface="+mn-ea"/>
              <a:cs typeface="+mn-cs"/>
            </a:rPr>
            <a:t>Auto-query</a:t>
          </a:r>
          <a:endParaRPr lang="en-GB" sz="2400" b="1" kern="1200" dirty="0">
            <a:latin typeface="Calibri" panose="020F0502020204030204"/>
            <a:ea typeface="+mn-ea"/>
            <a:cs typeface="+mn-cs"/>
          </a:endParaRPr>
        </a:p>
      </dsp:txBody>
      <dsp:txXfrm>
        <a:off x="3547883" y="4473134"/>
        <a:ext cx="1349259" cy="702504"/>
      </dsp:txXfrm>
    </dsp:sp>
    <dsp:sp modelId="{0D89CB20-BAA9-4CCC-BF93-25B085A83F7A}">
      <dsp:nvSpPr>
        <dsp:cNvPr id="0" name=""/>
        <dsp:cNvSpPr/>
      </dsp:nvSpPr>
      <dsp:spPr>
        <a:xfrm>
          <a:off x="1198383" y="2257580"/>
          <a:ext cx="1908139" cy="993492"/>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1" kern="1200" dirty="0"/>
            <a:t>Tracking</a:t>
          </a:r>
        </a:p>
      </dsp:txBody>
      <dsp:txXfrm>
        <a:off x="1477823" y="2403074"/>
        <a:ext cx="1349259" cy="7025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3AB27-41F0-4D32-9232-AAF1E9A563A7}">
      <dsp:nvSpPr>
        <dsp:cNvPr id="0" name=""/>
        <dsp:cNvSpPr/>
      </dsp:nvSpPr>
      <dsp:spPr>
        <a:xfrm>
          <a:off x="14489" y="0"/>
          <a:ext cx="2783031" cy="24765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Data Connection</a:t>
          </a:r>
        </a:p>
        <a:p>
          <a:pPr marL="228600" lvl="1" indent="-228600" algn="l" defTabSz="889000">
            <a:lnSpc>
              <a:spcPct val="90000"/>
            </a:lnSpc>
            <a:spcBef>
              <a:spcPct val="0"/>
            </a:spcBef>
            <a:spcAft>
              <a:spcPct val="15000"/>
            </a:spcAft>
            <a:buChar char="•"/>
          </a:pPr>
          <a:r>
            <a:rPr lang="en-GB" sz="2000" kern="1200" dirty="0"/>
            <a:t>API</a:t>
          </a:r>
        </a:p>
        <a:p>
          <a:pPr marL="228600" lvl="1" indent="-228600" algn="l" defTabSz="889000">
            <a:lnSpc>
              <a:spcPct val="90000"/>
            </a:lnSpc>
            <a:spcBef>
              <a:spcPct val="0"/>
            </a:spcBef>
            <a:spcAft>
              <a:spcPct val="15000"/>
            </a:spcAft>
            <a:buChar char="•"/>
          </a:pPr>
          <a:r>
            <a:rPr lang="en-GB" sz="2000" kern="1200" dirty="0"/>
            <a:t>SFTPs</a:t>
          </a:r>
        </a:p>
        <a:p>
          <a:pPr marL="228600" lvl="1" indent="-228600" algn="l" defTabSz="889000">
            <a:lnSpc>
              <a:spcPct val="90000"/>
            </a:lnSpc>
            <a:spcBef>
              <a:spcPct val="0"/>
            </a:spcBef>
            <a:spcAft>
              <a:spcPct val="15000"/>
            </a:spcAft>
            <a:buChar char="•"/>
          </a:pPr>
          <a:r>
            <a:rPr lang="en-GB" sz="2000" kern="1200" dirty="0"/>
            <a:t>Local Files</a:t>
          </a:r>
        </a:p>
        <a:p>
          <a:pPr marL="228600" lvl="1" indent="-228600" algn="l" defTabSz="889000">
            <a:lnSpc>
              <a:spcPct val="90000"/>
            </a:lnSpc>
            <a:spcBef>
              <a:spcPct val="0"/>
            </a:spcBef>
            <a:spcAft>
              <a:spcPct val="15000"/>
            </a:spcAft>
            <a:buChar char="•"/>
          </a:pPr>
          <a:r>
            <a:rPr lang="en-GB" sz="2000" kern="1200" dirty="0"/>
            <a:t>Local Database</a:t>
          </a:r>
        </a:p>
        <a:p>
          <a:pPr marL="228600" lvl="1" indent="-228600" algn="l" defTabSz="889000">
            <a:lnSpc>
              <a:spcPct val="90000"/>
            </a:lnSpc>
            <a:spcBef>
              <a:spcPct val="0"/>
            </a:spcBef>
            <a:spcAft>
              <a:spcPct val="15000"/>
            </a:spcAft>
            <a:buChar char="•"/>
          </a:pPr>
          <a:r>
            <a:rPr lang="en-GB" sz="2000" kern="1200" dirty="0"/>
            <a:t>Cloud Storage</a:t>
          </a:r>
        </a:p>
      </dsp:txBody>
      <dsp:txXfrm>
        <a:off x="87023" y="72534"/>
        <a:ext cx="2637963" cy="2331432"/>
      </dsp:txXfrm>
    </dsp:sp>
    <dsp:sp modelId="{F2601E74-2723-4309-9F31-479C67621C12}">
      <dsp:nvSpPr>
        <dsp:cNvPr id="0" name=""/>
        <dsp:cNvSpPr/>
      </dsp:nvSpPr>
      <dsp:spPr>
        <a:xfrm>
          <a:off x="3075824" y="893154"/>
          <a:ext cx="590002" cy="69019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3075824" y="1031192"/>
        <a:ext cx="413001" cy="414115"/>
      </dsp:txXfrm>
    </dsp:sp>
    <dsp:sp modelId="{8C6B637A-677B-490E-A980-76D4DD1F5733}">
      <dsp:nvSpPr>
        <dsp:cNvPr id="0" name=""/>
        <dsp:cNvSpPr/>
      </dsp:nvSpPr>
      <dsp:spPr>
        <a:xfrm>
          <a:off x="3910734" y="0"/>
          <a:ext cx="2783031" cy="2476500"/>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Data Standardization</a:t>
          </a:r>
        </a:p>
        <a:p>
          <a:pPr marL="228600" lvl="1" indent="-228600" algn="l" defTabSz="889000">
            <a:lnSpc>
              <a:spcPct val="90000"/>
            </a:lnSpc>
            <a:spcBef>
              <a:spcPct val="0"/>
            </a:spcBef>
            <a:spcAft>
              <a:spcPct val="15000"/>
            </a:spcAft>
            <a:buChar char="•"/>
          </a:pPr>
          <a:r>
            <a:rPr lang="en-GB" sz="2000" kern="1200" dirty="0"/>
            <a:t>Profiling</a:t>
          </a:r>
        </a:p>
        <a:p>
          <a:pPr marL="228600" lvl="1" indent="-228600" algn="l" defTabSz="889000">
            <a:lnSpc>
              <a:spcPct val="90000"/>
            </a:lnSpc>
            <a:spcBef>
              <a:spcPct val="0"/>
            </a:spcBef>
            <a:spcAft>
              <a:spcPct val="15000"/>
            </a:spcAft>
            <a:buChar char="•"/>
          </a:pPr>
          <a:r>
            <a:rPr lang="en-GB" sz="2000" kern="1200" dirty="0"/>
            <a:t>Ingestion Checks</a:t>
          </a:r>
        </a:p>
        <a:p>
          <a:pPr marL="228600" lvl="1" indent="-228600" algn="l" defTabSz="889000">
            <a:lnSpc>
              <a:spcPct val="90000"/>
            </a:lnSpc>
            <a:spcBef>
              <a:spcPct val="0"/>
            </a:spcBef>
            <a:spcAft>
              <a:spcPct val="15000"/>
            </a:spcAft>
            <a:buChar char="•"/>
          </a:pPr>
          <a:r>
            <a:rPr lang="en-GB" sz="2000" kern="1200" dirty="0"/>
            <a:t>Consolidation</a:t>
          </a:r>
        </a:p>
      </dsp:txBody>
      <dsp:txXfrm>
        <a:off x="3983268" y="72534"/>
        <a:ext cx="2637963" cy="2331432"/>
      </dsp:txXfrm>
    </dsp:sp>
    <dsp:sp modelId="{B1E3B4B3-10B5-4363-A39C-DD14345A6938}">
      <dsp:nvSpPr>
        <dsp:cNvPr id="0" name=""/>
        <dsp:cNvSpPr/>
      </dsp:nvSpPr>
      <dsp:spPr>
        <a:xfrm>
          <a:off x="6972069" y="893154"/>
          <a:ext cx="590002" cy="690191"/>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6972069" y="1031192"/>
        <a:ext cx="413001" cy="414115"/>
      </dsp:txXfrm>
    </dsp:sp>
    <dsp:sp modelId="{4824F0A5-4DEC-4092-88AF-1E3274098497}">
      <dsp:nvSpPr>
        <dsp:cNvPr id="0" name=""/>
        <dsp:cNvSpPr/>
      </dsp:nvSpPr>
      <dsp:spPr>
        <a:xfrm>
          <a:off x="7806978" y="0"/>
          <a:ext cx="2783031" cy="2476500"/>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Pre-Calculation Output</a:t>
          </a:r>
        </a:p>
        <a:p>
          <a:pPr marL="228600" lvl="1" indent="-228600" algn="l" defTabSz="889000">
            <a:lnSpc>
              <a:spcPct val="90000"/>
            </a:lnSpc>
            <a:spcBef>
              <a:spcPct val="0"/>
            </a:spcBef>
            <a:spcAft>
              <a:spcPct val="15000"/>
            </a:spcAft>
            <a:buChar char="•"/>
          </a:pPr>
          <a:r>
            <a:rPr lang="en-GB" sz="2000" kern="1200" dirty="0"/>
            <a:t>Logging</a:t>
          </a:r>
        </a:p>
        <a:p>
          <a:pPr marL="228600" lvl="1" indent="-228600" algn="l" defTabSz="889000">
            <a:lnSpc>
              <a:spcPct val="90000"/>
            </a:lnSpc>
            <a:spcBef>
              <a:spcPct val="0"/>
            </a:spcBef>
            <a:spcAft>
              <a:spcPct val="15000"/>
            </a:spcAft>
            <a:buChar char="•"/>
          </a:pPr>
          <a:r>
            <a:rPr lang="en-GB" sz="2000" kern="1200" dirty="0"/>
            <a:t>One Single Source</a:t>
          </a:r>
        </a:p>
        <a:p>
          <a:pPr marL="228600" lvl="1" indent="-228600" algn="l" defTabSz="889000">
            <a:lnSpc>
              <a:spcPct val="90000"/>
            </a:lnSpc>
            <a:spcBef>
              <a:spcPct val="0"/>
            </a:spcBef>
            <a:spcAft>
              <a:spcPct val="15000"/>
            </a:spcAft>
            <a:buChar char="•"/>
          </a:pPr>
          <a:r>
            <a:rPr lang="en-GB" sz="2000" kern="1200" dirty="0"/>
            <a:t>Crosscheck Validation</a:t>
          </a:r>
        </a:p>
      </dsp:txBody>
      <dsp:txXfrm>
        <a:off x="7879512" y="72534"/>
        <a:ext cx="2637963" cy="2331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B0AB9-F0D5-4B4A-BD91-21800C69EEDD}">
      <dsp:nvSpPr>
        <dsp:cNvPr id="0" name=""/>
        <dsp:cNvSpPr/>
      </dsp:nvSpPr>
      <dsp:spPr>
        <a:xfrm>
          <a:off x="0" y="929811"/>
          <a:ext cx="1372393" cy="105502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Rounding (Set by user)</a:t>
          </a:r>
        </a:p>
      </dsp:txBody>
      <dsp:txXfrm>
        <a:off x="30901" y="960712"/>
        <a:ext cx="1310591" cy="993225"/>
      </dsp:txXfrm>
    </dsp:sp>
    <dsp:sp modelId="{4310ED3F-FDA2-4EE5-A40D-A888955B1965}">
      <dsp:nvSpPr>
        <dsp:cNvPr id="0" name=""/>
        <dsp:cNvSpPr/>
      </dsp:nvSpPr>
      <dsp:spPr>
        <a:xfrm>
          <a:off x="1509633" y="1287148"/>
          <a:ext cx="290947" cy="34035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509633" y="1355219"/>
        <a:ext cx="203663" cy="204211"/>
      </dsp:txXfrm>
    </dsp:sp>
    <dsp:sp modelId="{14125826-9602-4E9F-B1DC-EFE87C43452B}">
      <dsp:nvSpPr>
        <dsp:cNvPr id="0" name=""/>
        <dsp:cNvSpPr/>
      </dsp:nvSpPr>
      <dsp:spPr>
        <a:xfrm>
          <a:off x="1921351" y="929811"/>
          <a:ext cx="1372393" cy="1055027"/>
        </a:xfrm>
        <a:prstGeom prst="roundRect">
          <a:avLst>
            <a:gd name="adj" fmla="val 10000"/>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Calculated fields</a:t>
          </a:r>
        </a:p>
      </dsp:txBody>
      <dsp:txXfrm>
        <a:off x="1952252" y="960712"/>
        <a:ext cx="1310591" cy="993225"/>
      </dsp:txXfrm>
    </dsp:sp>
    <dsp:sp modelId="{38BEF3BF-6D5F-43CB-A198-69887C21E8DD}">
      <dsp:nvSpPr>
        <dsp:cNvPr id="0" name=""/>
        <dsp:cNvSpPr/>
      </dsp:nvSpPr>
      <dsp:spPr>
        <a:xfrm>
          <a:off x="3430984" y="1287148"/>
          <a:ext cx="290947" cy="340353"/>
        </a:xfrm>
        <a:prstGeom prst="rightArrow">
          <a:avLst>
            <a:gd name="adj1" fmla="val 60000"/>
            <a:gd name="adj2" fmla="val 50000"/>
          </a:avLst>
        </a:prstGeom>
        <a:solidFill>
          <a:schemeClr val="accent5">
            <a:hueOff val="-1689636"/>
            <a:satOff val="-4355"/>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430984" y="1355219"/>
        <a:ext cx="203663" cy="204211"/>
      </dsp:txXfrm>
    </dsp:sp>
    <dsp:sp modelId="{21A9D6EC-215C-454B-B0A6-29D6878779ED}">
      <dsp:nvSpPr>
        <dsp:cNvPr id="0" name=""/>
        <dsp:cNvSpPr/>
      </dsp:nvSpPr>
      <dsp:spPr>
        <a:xfrm>
          <a:off x="3842702" y="929811"/>
          <a:ext cx="1372393" cy="1055027"/>
        </a:xfrm>
        <a:prstGeom prst="roundRect">
          <a:avLst>
            <a:gd name="adj" fmla="val 10000"/>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Parameters calculations</a:t>
          </a:r>
        </a:p>
      </dsp:txBody>
      <dsp:txXfrm>
        <a:off x="3873603" y="960712"/>
        <a:ext cx="1310591" cy="993225"/>
      </dsp:txXfrm>
    </dsp:sp>
    <dsp:sp modelId="{32A7D1C2-F05C-4B0B-AF21-06D520B6AAA0}">
      <dsp:nvSpPr>
        <dsp:cNvPr id="0" name=""/>
        <dsp:cNvSpPr/>
      </dsp:nvSpPr>
      <dsp:spPr>
        <a:xfrm>
          <a:off x="5352335" y="1287148"/>
          <a:ext cx="290947" cy="340353"/>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352335" y="1355219"/>
        <a:ext cx="203663" cy="204211"/>
      </dsp:txXfrm>
    </dsp:sp>
    <dsp:sp modelId="{A3EF9088-C8DC-4137-AD1B-A5D45F86E8C9}">
      <dsp:nvSpPr>
        <dsp:cNvPr id="0" name=""/>
        <dsp:cNvSpPr/>
      </dsp:nvSpPr>
      <dsp:spPr>
        <a:xfrm>
          <a:off x="5764053" y="929811"/>
          <a:ext cx="1372393" cy="1055027"/>
        </a:xfrm>
        <a:prstGeom prst="roundRect">
          <a:avLst>
            <a:gd name="adj" fmla="val 10000"/>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prstClr val="white"/>
              </a:solidFill>
              <a:latin typeface="Calibri" panose="020F0502020204030204"/>
              <a:ea typeface="+mn-ea"/>
              <a:cs typeface="+mn-cs"/>
            </a:rPr>
            <a:t>Response/Overall</a:t>
          </a:r>
        </a:p>
        <a:p>
          <a:pPr marL="0" lvl="0" indent="0" algn="ctr" defTabSz="533400">
            <a:lnSpc>
              <a:spcPct val="90000"/>
            </a:lnSpc>
            <a:spcBef>
              <a:spcPct val="0"/>
            </a:spcBef>
            <a:spcAft>
              <a:spcPct val="35000"/>
            </a:spcAft>
            <a:buNone/>
          </a:pPr>
          <a:r>
            <a:rPr lang="en-GB" sz="1200" kern="1200" dirty="0">
              <a:solidFill>
                <a:prstClr val="white"/>
              </a:solidFill>
              <a:latin typeface="Calibri" panose="020F0502020204030204"/>
              <a:ea typeface="+mn-ea"/>
              <a:cs typeface="+mn-cs"/>
            </a:rPr>
            <a:t>Response </a:t>
          </a:r>
          <a:r>
            <a:rPr lang="en-GB" sz="1200" kern="1200" dirty="0"/>
            <a:t>Calculations</a:t>
          </a:r>
        </a:p>
      </dsp:txBody>
      <dsp:txXfrm>
        <a:off x="5794954" y="960712"/>
        <a:ext cx="1310591" cy="993225"/>
      </dsp:txXfrm>
    </dsp:sp>
    <dsp:sp modelId="{43AF117D-D6F7-4012-8BB1-BD555E917175}">
      <dsp:nvSpPr>
        <dsp:cNvPr id="0" name=""/>
        <dsp:cNvSpPr/>
      </dsp:nvSpPr>
      <dsp:spPr>
        <a:xfrm>
          <a:off x="7273686" y="1287148"/>
          <a:ext cx="290947" cy="340353"/>
        </a:xfrm>
        <a:prstGeom prst="rightArrow">
          <a:avLst>
            <a:gd name="adj1" fmla="val 60000"/>
            <a:gd name="adj2" fmla="val 50000"/>
          </a:avLst>
        </a:prstGeom>
        <a:solidFill>
          <a:schemeClr val="accent5">
            <a:hueOff val="-5068907"/>
            <a:satOff val="-13064"/>
            <a:lumOff val="-8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273686" y="1355219"/>
        <a:ext cx="203663" cy="204211"/>
      </dsp:txXfrm>
    </dsp:sp>
    <dsp:sp modelId="{447940FA-B042-4311-9367-46A884BA2954}">
      <dsp:nvSpPr>
        <dsp:cNvPr id="0" name=""/>
        <dsp:cNvSpPr/>
      </dsp:nvSpPr>
      <dsp:spPr>
        <a:xfrm>
          <a:off x="7685405" y="929811"/>
          <a:ext cx="1372393" cy="1055027"/>
        </a:xfrm>
        <a:prstGeom prst="roundRect">
          <a:avLst>
            <a:gd name="adj" fmla="val 10000"/>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Various Logic Checks</a:t>
          </a:r>
        </a:p>
      </dsp:txBody>
      <dsp:txXfrm>
        <a:off x="7716306" y="960712"/>
        <a:ext cx="1310591" cy="993225"/>
      </dsp:txXfrm>
    </dsp:sp>
    <dsp:sp modelId="{67F69E88-B6AC-4092-95E4-440DD5717607}">
      <dsp:nvSpPr>
        <dsp:cNvPr id="0" name=""/>
        <dsp:cNvSpPr/>
      </dsp:nvSpPr>
      <dsp:spPr>
        <a:xfrm>
          <a:off x="9195038" y="1287148"/>
          <a:ext cx="290947" cy="340353"/>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9195038" y="1355219"/>
        <a:ext cx="203663" cy="204211"/>
      </dsp:txXfrm>
    </dsp:sp>
    <dsp:sp modelId="{4022CC96-8015-49BA-A9EE-BEF50B9F1091}">
      <dsp:nvSpPr>
        <dsp:cNvPr id="0" name=""/>
        <dsp:cNvSpPr/>
      </dsp:nvSpPr>
      <dsp:spPr>
        <a:xfrm>
          <a:off x="9606756" y="929811"/>
          <a:ext cx="1372393" cy="1055027"/>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Consistency Checks</a:t>
          </a:r>
        </a:p>
      </dsp:txBody>
      <dsp:txXfrm>
        <a:off x="9637657" y="960712"/>
        <a:ext cx="1310591" cy="9932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3AB27-41F0-4D32-9232-AAF1E9A563A7}">
      <dsp:nvSpPr>
        <dsp:cNvPr id="0" name=""/>
        <dsp:cNvSpPr/>
      </dsp:nvSpPr>
      <dsp:spPr>
        <a:xfrm>
          <a:off x="10655" y="723273"/>
          <a:ext cx="1808159" cy="16459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Output + Calculation + Queries</a:t>
          </a:r>
        </a:p>
      </dsp:txBody>
      <dsp:txXfrm>
        <a:off x="58862" y="771480"/>
        <a:ext cx="1711745" cy="1549488"/>
      </dsp:txXfrm>
    </dsp:sp>
    <dsp:sp modelId="{835AFE70-840D-4E6F-BE5C-D163AB27CC9B}">
      <dsp:nvSpPr>
        <dsp:cNvPr id="0" name=""/>
        <dsp:cNvSpPr/>
      </dsp:nvSpPr>
      <dsp:spPr>
        <a:xfrm>
          <a:off x="1999630" y="1322013"/>
          <a:ext cx="383329" cy="4484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1999630" y="1411698"/>
        <a:ext cx="268330" cy="269053"/>
      </dsp:txXfrm>
    </dsp:sp>
    <dsp:sp modelId="{EDE5A721-9D2B-4597-AE1A-1A48EDF745E9}">
      <dsp:nvSpPr>
        <dsp:cNvPr id="0" name=""/>
        <dsp:cNvSpPr/>
      </dsp:nvSpPr>
      <dsp:spPr>
        <a:xfrm>
          <a:off x="2542078" y="723273"/>
          <a:ext cx="1356897" cy="1645902"/>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Archival Storage</a:t>
          </a:r>
        </a:p>
      </dsp:txBody>
      <dsp:txXfrm>
        <a:off x="2581820" y="763015"/>
        <a:ext cx="1277413" cy="1566418"/>
      </dsp:txXfrm>
    </dsp:sp>
    <dsp:sp modelId="{F2D38795-6482-4642-A339-9FB798D3F085}">
      <dsp:nvSpPr>
        <dsp:cNvPr id="0" name=""/>
        <dsp:cNvSpPr/>
      </dsp:nvSpPr>
      <dsp:spPr>
        <a:xfrm>
          <a:off x="4079791" y="1322013"/>
          <a:ext cx="383329" cy="448423"/>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4079791" y="1411698"/>
        <a:ext cx="268330" cy="269053"/>
      </dsp:txXfrm>
    </dsp:sp>
    <dsp:sp modelId="{F2CA3F80-CE69-4E81-A014-E8155CFAFC05}">
      <dsp:nvSpPr>
        <dsp:cNvPr id="0" name=""/>
        <dsp:cNvSpPr/>
      </dsp:nvSpPr>
      <dsp:spPr>
        <a:xfrm>
          <a:off x="4622239" y="723273"/>
          <a:ext cx="1808159" cy="1645902"/>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Crosscheck between Current and legacy data</a:t>
          </a:r>
        </a:p>
      </dsp:txBody>
      <dsp:txXfrm>
        <a:off x="4670446" y="771480"/>
        <a:ext cx="1711745" cy="1549488"/>
      </dsp:txXfrm>
    </dsp:sp>
    <dsp:sp modelId="{7038652A-ABEA-472D-A820-ABA3589A09CC}">
      <dsp:nvSpPr>
        <dsp:cNvPr id="0" name=""/>
        <dsp:cNvSpPr/>
      </dsp:nvSpPr>
      <dsp:spPr>
        <a:xfrm>
          <a:off x="6611214" y="1322013"/>
          <a:ext cx="383329" cy="448423"/>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6611214" y="1411698"/>
        <a:ext cx="268330" cy="269053"/>
      </dsp:txXfrm>
    </dsp:sp>
    <dsp:sp modelId="{B572DA50-4922-4DD1-8E7A-B144CF5B09D3}">
      <dsp:nvSpPr>
        <dsp:cNvPr id="0" name=""/>
        <dsp:cNvSpPr/>
      </dsp:nvSpPr>
      <dsp:spPr>
        <a:xfrm>
          <a:off x="7153662" y="723273"/>
          <a:ext cx="3103633" cy="164590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New Status field </a:t>
          </a:r>
        </a:p>
        <a:p>
          <a:pPr marL="228600" lvl="1" indent="-228600" algn="l" defTabSz="1066800">
            <a:lnSpc>
              <a:spcPct val="90000"/>
            </a:lnSpc>
            <a:spcBef>
              <a:spcPct val="0"/>
            </a:spcBef>
            <a:spcAft>
              <a:spcPct val="15000"/>
            </a:spcAft>
            <a:buChar char="•"/>
          </a:pPr>
          <a:r>
            <a:rPr lang="en-GB" sz="2400" kern="1200" dirty="0"/>
            <a:t>New/Edited/Static</a:t>
          </a:r>
        </a:p>
        <a:p>
          <a:pPr marL="228600" lvl="1" indent="-228600" algn="l" defTabSz="1066800">
            <a:lnSpc>
              <a:spcPct val="90000"/>
            </a:lnSpc>
            <a:spcBef>
              <a:spcPct val="0"/>
            </a:spcBef>
            <a:spcAft>
              <a:spcPct val="15000"/>
            </a:spcAft>
            <a:buChar char="•"/>
          </a:pPr>
          <a:r>
            <a:rPr lang="en-GB" sz="2400" kern="1200" dirty="0"/>
            <a:t>Previous values</a:t>
          </a:r>
        </a:p>
      </dsp:txBody>
      <dsp:txXfrm>
        <a:off x="7201869" y="771480"/>
        <a:ext cx="3007219" cy="154948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0C69-519E-C5F1-D866-C43618677E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5EC58CD-D28C-68D8-FEDE-13088AD81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B64B82E-295D-D878-E73D-67F8576E2F24}"/>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5" name="Footer Placeholder 4">
            <a:extLst>
              <a:ext uri="{FF2B5EF4-FFF2-40B4-BE49-F238E27FC236}">
                <a16:creationId xmlns:a16="http://schemas.microsoft.com/office/drawing/2014/main" id="{7D4FEF23-BE76-1CD9-D4EF-ABC4A85008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807F34-A1D7-4967-5631-1124986A80F7}"/>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319298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28D2-B5A2-CD03-7755-211C74759EB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6F3B76-5ED8-D3C6-98AC-E73C64E0C4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0094D-88F8-DD7B-34B8-DF07B61E8F7D}"/>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5" name="Footer Placeholder 4">
            <a:extLst>
              <a:ext uri="{FF2B5EF4-FFF2-40B4-BE49-F238E27FC236}">
                <a16:creationId xmlns:a16="http://schemas.microsoft.com/office/drawing/2014/main" id="{3B11D9F3-C507-54B3-90BE-EAF54A918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C8AB68-5193-8D59-74E7-0B1405E33CFF}"/>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38021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3CAA54-B766-3094-80E4-59250B34E8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572C45-CF14-5FEF-7760-11EF4031C4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110EC7-9CBE-8997-3CF7-1A8861FD9E32}"/>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5" name="Footer Placeholder 4">
            <a:extLst>
              <a:ext uri="{FF2B5EF4-FFF2-40B4-BE49-F238E27FC236}">
                <a16:creationId xmlns:a16="http://schemas.microsoft.com/office/drawing/2014/main" id="{6ADB45DA-5A8F-C312-E874-A4A706EA71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BA1059-D4D8-E96D-CAC0-C095ACFD1D4D}"/>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354833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6B92-9554-0235-E301-6581460479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736491-03A9-4E3C-C995-EBB92E061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30A07D-428F-32A0-3DE5-37587C23CC98}"/>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5" name="Footer Placeholder 4">
            <a:extLst>
              <a:ext uri="{FF2B5EF4-FFF2-40B4-BE49-F238E27FC236}">
                <a16:creationId xmlns:a16="http://schemas.microsoft.com/office/drawing/2014/main" id="{61067FC0-B747-6619-6362-D6F8A7EE9E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BB9F59-E66E-BCE7-671C-4F7176FAAFA2}"/>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337228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D7DB-496F-BCF3-48EA-C852AFEBA2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8EFB8DF-0B3E-88BA-1858-BB30D285D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C1228-ABA0-B8EB-BCE0-3CF13A991489}"/>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5" name="Footer Placeholder 4">
            <a:extLst>
              <a:ext uri="{FF2B5EF4-FFF2-40B4-BE49-F238E27FC236}">
                <a16:creationId xmlns:a16="http://schemas.microsoft.com/office/drawing/2014/main" id="{AD30E71C-FF0D-0CE4-F193-1C03A6C1CE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17B6A1-5AEE-E54F-83E0-21677FF9AFBF}"/>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395846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A7A0-40D2-635B-2975-CDC6B81806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AD29A5-5631-168C-7194-79AB215135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66A18A2-D5D9-3ED6-CB5D-AE43B044C0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3484EA-3CD1-DD7B-0421-BE44F1B75BFB}"/>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6" name="Footer Placeholder 5">
            <a:extLst>
              <a:ext uri="{FF2B5EF4-FFF2-40B4-BE49-F238E27FC236}">
                <a16:creationId xmlns:a16="http://schemas.microsoft.com/office/drawing/2014/main" id="{05739B8D-582B-59D7-8409-2B506664FC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B10967-E110-D9CE-51F9-2D6FC1427119}"/>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170323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188B-4690-73DB-FCC8-C6DD2A5FFE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1CEFE7-1595-4B01-9ADF-6F2740F95B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559F66-EA82-8C1F-1059-117B021058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83B2F9-A224-8300-36C6-B4F9F392F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19D6E-A197-E39F-A322-6D1BEFE8B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8BAEC04-49DE-EBC7-A852-C77F5567692A}"/>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8" name="Footer Placeholder 7">
            <a:extLst>
              <a:ext uri="{FF2B5EF4-FFF2-40B4-BE49-F238E27FC236}">
                <a16:creationId xmlns:a16="http://schemas.microsoft.com/office/drawing/2014/main" id="{C1346FC1-E212-F2E0-8C47-49270C355CE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64357D-AEDA-FB30-8D19-A8CB21D3F62D}"/>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189098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B4D3-5754-2E3E-6FF0-0B8D5808B9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6B4ECE-FED2-54D7-0D4B-63EFBD776D2D}"/>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4" name="Footer Placeholder 3">
            <a:extLst>
              <a:ext uri="{FF2B5EF4-FFF2-40B4-BE49-F238E27FC236}">
                <a16:creationId xmlns:a16="http://schemas.microsoft.com/office/drawing/2014/main" id="{313DC9D5-9130-E041-3807-352F6768088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CA811F-9DD2-8666-7A70-05F6228C3D02}"/>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123307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3FB792-5B14-C78D-37DD-47434CD58FE5}"/>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3" name="Footer Placeholder 2">
            <a:extLst>
              <a:ext uri="{FF2B5EF4-FFF2-40B4-BE49-F238E27FC236}">
                <a16:creationId xmlns:a16="http://schemas.microsoft.com/office/drawing/2014/main" id="{116A6FFB-D061-EB0B-2BF8-3BBD298630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A8A8674-88D2-ADA8-A804-7076CD5C1FA5}"/>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114768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83BE-1290-F96D-1410-354B12685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15038C9-E3BD-3853-C23D-3CD19E17FB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2AA93A6-142A-E07A-1E06-464ABF8D8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1D587-1827-CD15-A611-5D13A4DC8FB1}"/>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6" name="Footer Placeholder 5">
            <a:extLst>
              <a:ext uri="{FF2B5EF4-FFF2-40B4-BE49-F238E27FC236}">
                <a16:creationId xmlns:a16="http://schemas.microsoft.com/office/drawing/2014/main" id="{04A44109-6278-2281-0463-B3E99271ED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438946-13E2-C262-2BE6-B9F4DA9828A5}"/>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328392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A641-83AF-6B72-2662-033FAB3C1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5A8E28-A75D-B32F-99F0-C23B790CC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46CBA41-E97A-1E2F-C773-7743D1EF1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88210-B377-4295-0624-0027DF7248F6}"/>
              </a:ext>
            </a:extLst>
          </p:cNvPr>
          <p:cNvSpPr>
            <a:spLocks noGrp="1"/>
          </p:cNvSpPr>
          <p:nvPr>
            <p:ph type="dt" sz="half" idx="10"/>
          </p:nvPr>
        </p:nvSpPr>
        <p:spPr/>
        <p:txBody>
          <a:bodyPr/>
          <a:lstStyle/>
          <a:p>
            <a:fld id="{75621EB3-F5DD-4948-BCC2-108149F9D1F1}" type="datetimeFigureOut">
              <a:rPr lang="en-GB" smtClean="0"/>
              <a:t>10/04/2024</a:t>
            </a:fld>
            <a:endParaRPr lang="en-GB"/>
          </a:p>
        </p:txBody>
      </p:sp>
      <p:sp>
        <p:nvSpPr>
          <p:cNvPr id="6" name="Footer Placeholder 5">
            <a:extLst>
              <a:ext uri="{FF2B5EF4-FFF2-40B4-BE49-F238E27FC236}">
                <a16:creationId xmlns:a16="http://schemas.microsoft.com/office/drawing/2014/main" id="{AC3B1FC7-24ED-A8C0-FE32-D8081C0AC9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D28C25-0E06-9665-EDC2-D380C40E780F}"/>
              </a:ext>
            </a:extLst>
          </p:cNvPr>
          <p:cNvSpPr>
            <a:spLocks noGrp="1"/>
          </p:cNvSpPr>
          <p:nvPr>
            <p:ph type="sldNum" sz="quarter" idx="12"/>
          </p:nvPr>
        </p:nvSpPr>
        <p:spPr/>
        <p:txBody>
          <a:bodyPr/>
          <a:lstStyle/>
          <a:p>
            <a:fld id="{A6922687-4FB9-4311-A3CC-4BF7502ADBE4}" type="slidenum">
              <a:rPr lang="en-GB" smtClean="0"/>
              <a:t>‹#›</a:t>
            </a:fld>
            <a:endParaRPr lang="en-GB"/>
          </a:p>
        </p:txBody>
      </p:sp>
    </p:spTree>
    <p:extLst>
      <p:ext uri="{BB962C8B-B14F-4D97-AF65-F5344CB8AC3E}">
        <p14:creationId xmlns:p14="http://schemas.microsoft.com/office/powerpoint/2010/main" val="166989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303FF-5998-580C-4F5A-DD5878BE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6318DE-5A01-8AB6-7CBC-60A53A8AAB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0823E9-B2D5-D7AE-7469-37F06F99C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21EB3-F5DD-4948-BCC2-108149F9D1F1}" type="datetimeFigureOut">
              <a:rPr lang="en-GB" smtClean="0"/>
              <a:t>10/04/2024</a:t>
            </a:fld>
            <a:endParaRPr lang="en-GB"/>
          </a:p>
        </p:txBody>
      </p:sp>
      <p:sp>
        <p:nvSpPr>
          <p:cNvPr id="5" name="Footer Placeholder 4">
            <a:extLst>
              <a:ext uri="{FF2B5EF4-FFF2-40B4-BE49-F238E27FC236}">
                <a16:creationId xmlns:a16="http://schemas.microsoft.com/office/drawing/2014/main" id="{978976F2-3C5E-B5A1-BD6A-6C525AE95D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A7C77F-45CA-1EEB-FDEE-A4090FD80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22687-4FB9-4311-A3CC-4BF7502ADBE4}" type="slidenum">
              <a:rPr lang="en-GB" smtClean="0"/>
              <a:t>‹#›</a:t>
            </a:fld>
            <a:endParaRPr lang="en-GB"/>
          </a:p>
        </p:txBody>
      </p:sp>
    </p:spTree>
    <p:extLst>
      <p:ext uri="{BB962C8B-B14F-4D97-AF65-F5344CB8AC3E}">
        <p14:creationId xmlns:p14="http://schemas.microsoft.com/office/powerpoint/2010/main" val="186666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00191-A26C-BA56-7F4A-08E2CEDA9D77}"/>
              </a:ext>
            </a:extLst>
          </p:cNvPr>
          <p:cNvSpPr/>
          <p:nvPr/>
        </p:nvSpPr>
        <p:spPr>
          <a:xfrm>
            <a:off x="58014" y="0"/>
            <a:ext cx="3794332" cy="6858000"/>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22306C92-A1A8-C438-2553-EC6D6072D40F}"/>
              </a:ext>
            </a:extLst>
          </p:cNvPr>
          <p:cNvSpPr txBox="1"/>
          <p:nvPr/>
        </p:nvSpPr>
        <p:spPr>
          <a:xfrm>
            <a:off x="6837556" y="5824287"/>
            <a:ext cx="4772723" cy="584775"/>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a:spAutoFit/>
          </a:bodyPr>
          <a:lstStyle/>
          <a:p>
            <a:r>
              <a:rPr lang="en-GB" sz="3200" i="0" dirty="0">
                <a:ln w="0"/>
                <a:solidFill>
                  <a:srgbClr val="223888"/>
                </a:solidFill>
                <a:effectLst>
                  <a:outerShdw blurRad="38100" dist="25400" dir="5400000" algn="ctr" rotWithShape="0">
                    <a:srgbClr val="6E747A">
                      <a:alpha val="43000"/>
                    </a:srgbClr>
                  </a:outerShdw>
                </a:effectLst>
                <a:latin typeface="Söhne"/>
              </a:rPr>
              <a:t>Juan Pablo Garcia Martinez</a:t>
            </a:r>
            <a:endParaRPr lang="en-GB" sz="3200" dirty="0">
              <a:ln w="0"/>
              <a:solidFill>
                <a:srgbClr val="223888"/>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DC188CA2-CC73-BC0E-8E5D-DD6754A5508C}"/>
              </a:ext>
            </a:extLst>
          </p:cNvPr>
          <p:cNvSpPr txBox="1"/>
          <p:nvPr/>
        </p:nvSpPr>
        <p:spPr>
          <a:xfrm>
            <a:off x="5121326" y="2182284"/>
            <a:ext cx="5115494" cy="2123658"/>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a:defRPr sz="4800" b="1" i="0">
                <a:ln w="0"/>
                <a:solidFill>
                  <a:srgbClr val="223888"/>
                </a:solidFill>
                <a:effectLst>
                  <a:outerShdw blurRad="38100" dist="25400" dir="5400000" algn="ctr" rotWithShape="0">
                    <a:srgbClr val="6E747A">
                      <a:alpha val="43000"/>
                    </a:srgbClr>
                  </a:outerShdw>
                </a:effectLst>
                <a:latin typeface="Söhne"/>
              </a:defRPr>
            </a:lvl1pPr>
          </a:lstStyle>
          <a:p>
            <a:pPr algn="ctr"/>
            <a:r>
              <a:rPr lang="en-GB" sz="6600" dirty="0"/>
              <a:t>Strengthening </a:t>
            </a:r>
          </a:p>
          <a:p>
            <a:pPr algn="ctr"/>
            <a:r>
              <a:rPr lang="en-GB" sz="6600" dirty="0"/>
              <a:t>Clinical Data</a:t>
            </a:r>
          </a:p>
        </p:txBody>
      </p:sp>
      <p:sp>
        <p:nvSpPr>
          <p:cNvPr id="7" name="Rectangle 6">
            <a:extLst>
              <a:ext uri="{FF2B5EF4-FFF2-40B4-BE49-F238E27FC236}">
                <a16:creationId xmlns:a16="http://schemas.microsoft.com/office/drawing/2014/main" id="{F038F7F3-08BF-9351-3B88-96E1B4BB8784}"/>
              </a:ext>
            </a:extLst>
          </p:cNvPr>
          <p:cNvSpPr>
            <a:spLocks noGrp="1" noRot="1" noMove="1" noResize="1" noEditPoints="1" noAdjustHandles="1" noChangeArrowheads="1" noChangeShapeType="1"/>
          </p:cNvSpPr>
          <p:nvPr/>
        </p:nvSpPr>
        <p:spPr>
          <a:xfrm>
            <a:off x="0" y="1"/>
            <a:ext cx="3794332" cy="6858000"/>
          </a:xfrm>
          <a:prstGeom prst="rect">
            <a:avLst/>
          </a:prstGeom>
          <a:solidFill>
            <a:srgbClr val="2238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F8C9EE29-E80E-B43E-247D-2F1D30C667C4}"/>
              </a:ext>
            </a:extLst>
          </p:cNvPr>
          <p:cNvSpPr txBox="1"/>
          <p:nvPr/>
        </p:nvSpPr>
        <p:spPr>
          <a:xfrm>
            <a:off x="1083526" y="663939"/>
            <a:ext cx="6935003" cy="923330"/>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a:spAutoFit/>
          </a:bodyPr>
          <a:lstStyle/>
          <a:p>
            <a:r>
              <a:rPr lang="en-GB" sz="5400" b="1" i="0" dirty="0">
                <a:ln w="0"/>
                <a:solidFill>
                  <a:schemeClr val="bg1"/>
                </a:solidFill>
                <a:effectLst>
                  <a:outerShdw blurRad="38100" dist="25400" dir="5400000" algn="ctr" rotWithShape="0">
                    <a:srgbClr val="6E747A">
                      <a:alpha val="43000"/>
                    </a:srgbClr>
                  </a:outerShdw>
                </a:effectLst>
                <a:latin typeface="Söhne"/>
              </a:rPr>
              <a:t>Pathway  </a:t>
            </a:r>
            <a:r>
              <a:rPr lang="en-GB" sz="5400" b="1" i="0" dirty="0">
                <a:ln w="0"/>
                <a:solidFill>
                  <a:srgbClr val="223888"/>
                </a:solidFill>
                <a:effectLst>
                  <a:outerShdw blurRad="38100" dist="25400" dir="5400000" algn="ctr" rotWithShape="0">
                    <a:srgbClr val="6E747A">
                      <a:alpha val="43000"/>
                    </a:srgbClr>
                  </a:outerShdw>
                </a:effectLst>
                <a:latin typeface="Söhne"/>
              </a:rPr>
              <a:t>to  Precision:</a:t>
            </a:r>
            <a:endParaRPr lang="en-GB" sz="5400" b="1" dirty="0">
              <a:ln w="0"/>
              <a:solidFill>
                <a:srgbClr val="223888"/>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A65833A4-9076-750B-BD4D-6DB11D0BBECD}"/>
              </a:ext>
            </a:extLst>
          </p:cNvPr>
          <p:cNvSpPr txBox="1"/>
          <p:nvPr/>
        </p:nvSpPr>
        <p:spPr>
          <a:xfrm>
            <a:off x="6292202" y="4141784"/>
            <a:ext cx="3043227" cy="923330"/>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a:defRPr sz="4800" b="1" i="0">
                <a:ln w="0"/>
                <a:solidFill>
                  <a:srgbClr val="223888"/>
                </a:solidFill>
                <a:effectLst>
                  <a:outerShdw blurRad="38100" dist="25400" dir="5400000" algn="ctr" rotWithShape="0">
                    <a:srgbClr val="6E747A">
                      <a:alpha val="43000"/>
                    </a:srgbClr>
                  </a:outerShdw>
                </a:effectLst>
                <a:latin typeface="Söhne"/>
              </a:defRPr>
            </a:lvl1pPr>
          </a:lstStyle>
          <a:p>
            <a:pPr algn="ctr"/>
            <a:r>
              <a:rPr lang="en-GB" sz="5400" dirty="0">
                <a:solidFill>
                  <a:srgbClr val="D9D7CD"/>
                </a:solidFill>
                <a:effectLst>
                  <a:outerShdw blurRad="50800" dist="38100" dir="8100000" algn="tr" rotWithShape="0">
                    <a:prstClr val="black">
                      <a:alpha val="40000"/>
                    </a:prstClr>
                  </a:outerShdw>
                </a:effectLst>
              </a:rPr>
              <a:t>Imaging</a:t>
            </a:r>
          </a:p>
        </p:txBody>
      </p:sp>
    </p:spTree>
    <p:extLst>
      <p:ext uri="{BB962C8B-B14F-4D97-AF65-F5344CB8AC3E}">
        <p14:creationId xmlns:p14="http://schemas.microsoft.com/office/powerpoint/2010/main" val="1298699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FD22A-8B9B-F239-72C6-DF0A5491DA94}"/>
              </a:ext>
            </a:extLst>
          </p:cNvPr>
          <p:cNvSpPr txBox="1"/>
          <p:nvPr/>
        </p:nvSpPr>
        <p:spPr>
          <a:xfrm>
            <a:off x="2245517" y="152400"/>
            <a:ext cx="7700962" cy="1200329"/>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p>
            <a:r>
              <a:rPr lang="en-GB" sz="7200" b="1" dirty="0">
                <a:ln w="0"/>
                <a:solidFill>
                  <a:srgbClr val="6DB040"/>
                </a:solidFill>
                <a:effectLst>
                  <a:outerShdw blurRad="38100" dist="25400" dir="5400000" algn="ctr" rotWithShape="0">
                    <a:srgbClr val="6E747A">
                      <a:alpha val="43000"/>
                    </a:srgbClr>
                  </a:outerShdw>
                </a:effectLst>
                <a:latin typeface="Söhne"/>
              </a:rPr>
              <a:t>Tracking</a:t>
            </a:r>
            <a:r>
              <a:rPr lang="en-GB" sz="7200" b="1" dirty="0">
                <a:ln w="0"/>
                <a:solidFill>
                  <a:srgbClr val="223888"/>
                </a:solidFill>
                <a:effectLst>
                  <a:outerShdw blurRad="38100" dist="25400" dir="5400000" algn="ctr" rotWithShape="0">
                    <a:srgbClr val="6E747A">
                      <a:alpha val="43000"/>
                    </a:srgbClr>
                  </a:outerShdw>
                </a:effectLst>
                <a:latin typeface="Söhne"/>
              </a:rPr>
              <a:t> </a:t>
            </a:r>
            <a:r>
              <a:rPr lang="en-GB" sz="7200" b="1" dirty="0">
                <a:ln w="0"/>
                <a:solidFill>
                  <a:srgbClr val="6DB040"/>
                </a:solidFill>
                <a:effectLst>
                  <a:outerShdw blurRad="38100" dist="25400" dir="5400000" algn="ctr" rotWithShape="0">
                    <a:srgbClr val="6E747A">
                      <a:alpha val="43000"/>
                    </a:srgbClr>
                  </a:outerShdw>
                </a:effectLst>
                <a:latin typeface="Söhne"/>
              </a:rPr>
              <a:t>Module 4</a:t>
            </a:r>
          </a:p>
        </p:txBody>
      </p:sp>
      <p:graphicFrame>
        <p:nvGraphicFramePr>
          <p:cNvPr id="3" name="Diagram 2">
            <a:extLst>
              <a:ext uri="{FF2B5EF4-FFF2-40B4-BE49-F238E27FC236}">
                <a16:creationId xmlns:a16="http://schemas.microsoft.com/office/drawing/2014/main" id="{65B27319-5814-E42E-1EAC-508F3EA58F61}"/>
              </a:ext>
            </a:extLst>
          </p:cNvPr>
          <p:cNvGraphicFramePr/>
          <p:nvPr>
            <p:extLst>
              <p:ext uri="{D42A27DB-BD31-4B8C-83A1-F6EECF244321}">
                <p14:modId xmlns:p14="http://schemas.microsoft.com/office/powerpoint/2010/main" val="4229027468"/>
              </p:ext>
            </p:extLst>
          </p:nvPr>
        </p:nvGraphicFramePr>
        <p:xfrm>
          <a:off x="962023" y="3613150"/>
          <a:ext cx="10267951" cy="3092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7395EF8-DEE7-D8EE-D23B-A15D0A2F0E8E}"/>
              </a:ext>
            </a:extLst>
          </p:cNvPr>
          <p:cNvSpPr txBox="1"/>
          <p:nvPr/>
        </p:nvSpPr>
        <p:spPr>
          <a:xfrm>
            <a:off x="962022" y="1733888"/>
            <a:ext cx="10480677" cy="1938992"/>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indent="0" algn="just">
              <a:buNone/>
              <a:defRPr sz="2400" b="1">
                <a:ln w="0"/>
                <a:solidFill>
                  <a:srgbClr val="641DFF"/>
                </a:solidFill>
                <a:effectLst>
                  <a:outerShdw blurRad="38100" dist="25400" dir="5400000" algn="ctr" rotWithShape="0">
                    <a:srgbClr val="6E747A">
                      <a:alpha val="43000"/>
                    </a:srgbClr>
                  </a:outerShdw>
                </a:effectLst>
                <a:latin typeface="Söhne"/>
              </a:defRPr>
            </a:lvl1pPr>
          </a:lstStyle>
          <a:p>
            <a:r>
              <a:rPr lang="en-GB" b="0" dirty="0">
                <a:solidFill>
                  <a:srgbClr val="223888"/>
                </a:solidFill>
              </a:rPr>
              <a:t>This module evidently tracks the data from output and calculation, including query generation, moves it into archival storage, performs crosschecks between current and historical (legacy) data, and updates the status field to reflect new, edited, or unchanged data, keeping a record of previous values for reference. It's a comprehensive solution for overseeing data integrity and history.</a:t>
            </a:r>
          </a:p>
        </p:txBody>
      </p:sp>
    </p:spTree>
    <p:extLst>
      <p:ext uri="{BB962C8B-B14F-4D97-AF65-F5344CB8AC3E}">
        <p14:creationId xmlns:p14="http://schemas.microsoft.com/office/powerpoint/2010/main" val="110095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FD22A-8B9B-F239-72C6-DF0A5491DA94}"/>
              </a:ext>
            </a:extLst>
          </p:cNvPr>
          <p:cNvSpPr txBox="1"/>
          <p:nvPr/>
        </p:nvSpPr>
        <p:spPr>
          <a:xfrm>
            <a:off x="2673303" y="140701"/>
            <a:ext cx="6845389" cy="1200329"/>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p>
            <a:r>
              <a:rPr lang="en-GB" sz="7200" b="1" dirty="0">
                <a:ln w="0"/>
                <a:solidFill>
                  <a:srgbClr val="6DB040"/>
                </a:solidFill>
                <a:effectLst>
                  <a:outerShdw blurRad="38100" dist="25400" dir="5400000" algn="ctr" rotWithShape="0">
                    <a:srgbClr val="6E747A">
                      <a:alpha val="43000"/>
                    </a:srgbClr>
                  </a:outerShdw>
                </a:effectLst>
                <a:latin typeface="Söhne"/>
              </a:rPr>
              <a:t>Tracking Example</a:t>
            </a:r>
            <a:endParaRPr lang="en-GB" sz="7200" b="1" dirty="0">
              <a:ln w="0"/>
              <a:solidFill>
                <a:srgbClr val="6DB040"/>
              </a:solidFill>
              <a:effectLst>
                <a:outerShdw blurRad="38100" dist="25400" dir="5400000" algn="ctr" rotWithShape="0">
                  <a:srgbClr val="6E747A">
                    <a:alpha val="43000"/>
                  </a:srgbClr>
                </a:outerShdw>
              </a:effectLst>
            </a:endParaRPr>
          </a:p>
        </p:txBody>
      </p:sp>
      <p:grpSp>
        <p:nvGrpSpPr>
          <p:cNvPr id="11" name="Group 10">
            <a:extLst>
              <a:ext uri="{FF2B5EF4-FFF2-40B4-BE49-F238E27FC236}">
                <a16:creationId xmlns:a16="http://schemas.microsoft.com/office/drawing/2014/main" id="{0AFF895C-9D85-8191-82F8-740F8946A820}"/>
              </a:ext>
            </a:extLst>
          </p:cNvPr>
          <p:cNvGrpSpPr/>
          <p:nvPr/>
        </p:nvGrpSpPr>
        <p:grpSpPr>
          <a:xfrm>
            <a:off x="557711" y="1578033"/>
            <a:ext cx="2038350" cy="3414155"/>
            <a:chOff x="1098550" y="1881744"/>
            <a:chExt cx="2038350" cy="3414155"/>
          </a:xfrm>
          <a:effectLst>
            <a:outerShdw blurRad="50800" dist="38100" dir="2700000" algn="tl" rotWithShape="0">
              <a:prstClr val="black">
                <a:alpha val="40000"/>
              </a:prstClr>
            </a:outerShdw>
          </a:effectLst>
        </p:grpSpPr>
        <p:sp>
          <p:nvSpPr>
            <p:cNvPr id="4" name="Rectangle: Rounded Corners 3">
              <a:extLst>
                <a:ext uri="{FF2B5EF4-FFF2-40B4-BE49-F238E27FC236}">
                  <a16:creationId xmlns:a16="http://schemas.microsoft.com/office/drawing/2014/main" id="{2BF965B9-B7CF-3DEC-618B-3C92B4F9F821}"/>
                </a:ext>
              </a:extLst>
            </p:cNvPr>
            <p:cNvSpPr/>
            <p:nvPr/>
          </p:nvSpPr>
          <p:spPr>
            <a:xfrm>
              <a:off x="1098550" y="1881744"/>
              <a:ext cx="2038350" cy="3414155"/>
            </a:xfrm>
            <a:prstGeom prst="roundRect">
              <a:avLst/>
            </a:prstGeom>
            <a:solidFill>
              <a:srgbClr val="D9D7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48AF4AB0-2E02-FC07-8BE7-AE9386CFB886}"/>
                </a:ext>
              </a:extLst>
            </p:cNvPr>
            <p:cNvSpPr/>
            <p:nvPr/>
          </p:nvSpPr>
          <p:spPr>
            <a:xfrm>
              <a:off x="1225550" y="2591472"/>
              <a:ext cx="1780384" cy="768350"/>
            </a:xfrm>
            <a:prstGeom prst="roundRect">
              <a:avLst/>
            </a:prstGeom>
            <a:solidFill>
              <a:srgbClr val="49BF64"/>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1" dirty="0"/>
                <a:t>New</a:t>
              </a:r>
            </a:p>
          </p:txBody>
        </p:sp>
        <p:sp>
          <p:nvSpPr>
            <p:cNvPr id="7" name="Rectangle: Rounded Corners 6">
              <a:extLst>
                <a:ext uri="{FF2B5EF4-FFF2-40B4-BE49-F238E27FC236}">
                  <a16:creationId xmlns:a16="http://schemas.microsoft.com/office/drawing/2014/main" id="{9FDD073C-24EC-7B88-FA1F-1379FE7540E9}"/>
                </a:ext>
              </a:extLst>
            </p:cNvPr>
            <p:cNvSpPr/>
            <p:nvPr/>
          </p:nvSpPr>
          <p:spPr>
            <a:xfrm>
              <a:off x="1225550" y="2044969"/>
              <a:ext cx="1780384" cy="383278"/>
            </a:xfrm>
            <a:prstGeom prst="roundRect">
              <a:avLst/>
            </a:prstGeom>
            <a:solidFill>
              <a:srgbClr val="ED9854"/>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Status Flag</a:t>
              </a:r>
            </a:p>
          </p:txBody>
        </p:sp>
        <p:sp>
          <p:nvSpPr>
            <p:cNvPr id="8" name="Rectangle: Rounded Corners 7">
              <a:extLst>
                <a:ext uri="{FF2B5EF4-FFF2-40B4-BE49-F238E27FC236}">
                  <a16:creationId xmlns:a16="http://schemas.microsoft.com/office/drawing/2014/main" id="{6ABE5B85-E0FC-E442-E2A0-44FD5FB9ACE1}"/>
                </a:ext>
              </a:extLst>
            </p:cNvPr>
            <p:cNvSpPr/>
            <p:nvPr/>
          </p:nvSpPr>
          <p:spPr>
            <a:xfrm>
              <a:off x="1225550" y="3480471"/>
              <a:ext cx="1780384" cy="768350"/>
            </a:xfrm>
            <a:prstGeom prst="roundRect">
              <a:avLst/>
            </a:prstGeom>
            <a:solidFill>
              <a:srgbClr val="F7BD03"/>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1" dirty="0"/>
                <a:t>Edited</a:t>
              </a:r>
            </a:p>
          </p:txBody>
        </p:sp>
        <p:sp>
          <p:nvSpPr>
            <p:cNvPr id="9" name="Rectangle: Rounded Corners 8">
              <a:extLst>
                <a:ext uri="{FF2B5EF4-FFF2-40B4-BE49-F238E27FC236}">
                  <a16:creationId xmlns:a16="http://schemas.microsoft.com/office/drawing/2014/main" id="{738A7628-7390-61D0-7277-E09002CBBE3E}"/>
                </a:ext>
              </a:extLst>
            </p:cNvPr>
            <p:cNvSpPr/>
            <p:nvPr/>
          </p:nvSpPr>
          <p:spPr>
            <a:xfrm>
              <a:off x="1225550" y="4369470"/>
              <a:ext cx="1780384" cy="768350"/>
            </a:xfrm>
            <a:prstGeom prst="round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223888"/>
                  </a:solidFill>
                </a:rPr>
                <a:t>Static/NA</a:t>
              </a:r>
            </a:p>
          </p:txBody>
        </p:sp>
      </p:grpSp>
      <p:sp>
        <p:nvSpPr>
          <p:cNvPr id="12" name="Rectangle 11">
            <a:extLst>
              <a:ext uri="{FF2B5EF4-FFF2-40B4-BE49-F238E27FC236}">
                <a16:creationId xmlns:a16="http://schemas.microsoft.com/office/drawing/2014/main" id="{D59B203D-439A-3899-EE65-E7B5E5653D62}"/>
              </a:ext>
            </a:extLst>
          </p:cNvPr>
          <p:cNvSpPr/>
          <p:nvPr/>
        </p:nvSpPr>
        <p:spPr>
          <a:xfrm>
            <a:off x="2723061" y="2287761"/>
            <a:ext cx="5308600" cy="768350"/>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223888"/>
                </a:solidFill>
              </a:rPr>
              <a:t>The record/field is being ingested for first time in the platform.</a:t>
            </a:r>
            <a:endParaRPr lang="en-GB" sz="2000" dirty="0">
              <a:solidFill>
                <a:srgbClr val="223888"/>
              </a:solidFill>
            </a:endParaRPr>
          </a:p>
        </p:txBody>
      </p:sp>
      <p:sp>
        <p:nvSpPr>
          <p:cNvPr id="13" name="Rectangle 12">
            <a:extLst>
              <a:ext uri="{FF2B5EF4-FFF2-40B4-BE49-F238E27FC236}">
                <a16:creationId xmlns:a16="http://schemas.microsoft.com/office/drawing/2014/main" id="{C5CC5E4A-E317-C14B-1D43-D0F682A0D5CB}"/>
              </a:ext>
            </a:extLst>
          </p:cNvPr>
          <p:cNvSpPr/>
          <p:nvPr/>
        </p:nvSpPr>
        <p:spPr>
          <a:xfrm>
            <a:off x="2723061" y="3176760"/>
            <a:ext cx="5308600" cy="768350"/>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223888"/>
                </a:solidFill>
              </a:rPr>
              <a:t>The record/field is being edited since the last time data was ingested in the pipeline. Previous value is available. </a:t>
            </a:r>
            <a:endParaRPr lang="en-GB" sz="2000" dirty="0">
              <a:solidFill>
                <a:srgbClr val="223888"/>
              </a:solidFill>
            </a:endParaRPr>
          </a:p>
        </p:txBody>
      </p:sp>
      <p:sp>
        <p:nvSpPr>
          <p:cNvPr id="14" name="Rectangle 13">
            <a:extLst>
              <a:ext uri="{FF2B5EF4-FFF2-40B4-BE49-F238E27FC236}">
                <a16:creationId xmlns:a16="http://schemas.microsoft.com/office/drawing/2014/main" id="{7CB8CB4A-2D3E-F5A2-85E6-E394531402E7}"/>
              </a:ext>
            </a:extLst>
          </p:cNvPr>
          <p:cNvSpPr/>
          <p:nvPr/>
        </p:nvSpPr>
        <p:spPr>
          <a:xfrm>
            <a:off x="2723061" y="4066429"/>
            <a:ext cx="5308600" cy="768350"/>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223888"/>
                </a:solidFill>
              </a:rPr>
              <a:t>The record/field is being already ingested and not changes have been detected.</a:t>
            </a:r>
            <a:endParaRPr lang="en-GB" sz="2000" dirty="0">
              <a:solidFill>
                <a:srgbClr val="223888"/>
              </a:solidFill>
            </a:endParaRPr>
          </a:p>
        </p:txBody>
      </p:sp>
      <p:sp>
        <p:nvSpPr>
          <p:cNvPr id="15" name="Rectangle: Rounded Corners 14">
            <a:extLst>
              <a:ext uri="{FF2B5EF4-FFF2-40B4-BE49-F238E27FC236}">
                <a16:creationId xmlns:a16="http://schemas.microsoft.com/office/drawing/2014/main" id="{FEF1D54B-7E8C-20E2-F857-1DC2A3DC66FC}"/>
              </a:ext>
            </a:extLst>
          </p:cNvPr>
          <p:cNvSpPr/>
          <p:nvPr/>
        </p:nvSpPr>
        <p:spPr>
          <a:xfrm>
            <a:off x="2723061" y="1741258"/>
            <a:ext cx="5308600" cy="383278"/>
          </a:xfrm>
          <a:prstGeom prst="roundRect">
            <a:avLst/>
          </a:prstGeom>
          <a:solidFill>
            <a:srgbClr val="52CAB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223888"/>
                </a:solidFill>
              </a:rPr>
              <a:t>Comment</a:t>
            </a:r>
          </a:p>
        </p:txBody>
      </p:sp>
      <p:sp>
        <p:nvSpPr>
          <p:cNvPr id="16" name="Rectangle: Rounded Corners 15">
            <a:extLst>
              <a:ext uri="{FF2B5EF4-FFF2-40B4-BE49-F238E27FC236}">
                <a16:creationId xmlns:a16="http://schemas.microsoft.com/office/drawing/2014/main" id="{A0779278-E731-B5EC-B5CD-4B747A142BE5}"/>
              </a:ext>
            </a:extLst>
          </p:cNvPr>
          <p:cNvSpPr/>
          <p:nvPr/>
        </p:nvSpPr>
        <p:spPr>
          <a:xfrm>
            <a:off x="8158660" y="1741258"/>
            <a:ext cx="3514725" cy="383278"/>
          </a:xfrm>
          <a:prstGeom prst="roundRect">
            <a:avLst/>
          </a:prstGeom>
          <a:solidFill>
            <a:srgbClr val="48A3A5"/>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D9D7CD"/>
                </a:solidFill>
              </a:rPr>
              <a:t>Example</a:t>
            </a:r>
          </a:p>
        </p:txBody>
      </p:sp>
      <p:pic>
        <p:nvPicPr>
          <p:cNvPr id="17" name="Picture 16">
            <a:extLst>
              <a:ext uri="{FF2B5EF4-FFF2-40B4-BE49-F238E27FC236}">
                <a16:creationId xmlns:a16="http://schemas.microsoft.com/office/drawing/2014/main" id="{8FF220BA-B4ED-8AE6-94D7-7B3BD504033F}"/>
              </a:ext>
            </a:extLst>
          </p:cNvPr>
          <p:cNvPicPr>
            <a:picLocks noChangeAspect="1"/>
          </p:cNvPicPr>
          <p:nvPr/>
        </p:nvPicPr>
        <p:blipFill>
          <a:blip r:embed="rId2"/>
          <a:stretch>
            <a:fillRect/>
          </a:stretch>
        </p:blipFill>
        <p:spPr>
          <a:xfrm>
            <a:off x="8325371" y="2965048"/>
            <a:ext cx="3028159" cy="754411"/>
          </a:xfrm>
          <a:prstGeom prst="rect">
            <a:avLst/>
          </a:prstGeom>
          <a:solidFill>
            <a:schemeClr val="bg1"/>
          </a:solidFill>
          <a:ln w="88900" cap="sq">
            <a:noFill/>
            <a:miter lim="800000"/>
          </a:ln>
          <a:effectLst>
            <a:outerShdw blurRad="55000" dist="18000" dir="5400000" algn="tl" rotWithShape="0">
              <a:srgbClr val="000000">
                <a:alpha val="54000"/>
              </a:srgbClr>
            </a:outerShdw>
          </a:effectLst>
          <a:scene3d>
            <a:camera prst="orthographicFront"/>
            <a:lightRig rig="twoPt" dir="t">
              <a:rot lat="0" lon="0" rev="7200000"/>
            </a:lightRig>
          </a:scene3d>
          <a:sp3d>
            <a:bevelT w="25400" h="19050"/>
            <a:contourClr>
              <a:srgbClr val="FFFFFF"/>
            </a:contourClr>
          </a:sp3d>
        </p:spPr>
      </p:pic>
      <p:sp>
        <p:nvSpPr>
          <p:cNvPr id="19" name="Rectangle: Rounded Corners 18">
            <a:extLst>
              <a:ext uri="{FF2B5EF4-FFF2-40B4-BE49-F238E27FC236}">
                <a16:creationId xmlns:a16="http://schemas.microsoft.com/office/drawing/2014/main" id="{A8B08E85-6E12-10FE-D854-0A0009571E45}"/>
              </a:ext>
            </a:extLst>
          </p:cNvPr>
          <p:cNvSpPr/>
          <p:nvPr/>
        </p:nvSpPr>
        <p:spPr>
          <a:xfrm>
            <a:off x="10137630" y="3682481"/>
            <a:ext cx="1535755" cy="383278"/>
          </a:xfrm>
          <a:prstGeom prst="round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lumMod val="75000"/>
                    <a:lumOff val="25000"/>
                  </a:schemeClr>
                </a:solidFill>
              </a:rPr>
              <a:t>Previous value (Date): Stable Disease </a:t>
            </a:r>
          </a:p>
        </p:txBody>
      </p:sp>
      <p:cxnSp>
        <p:nvCxnSpPr>
          <p:cNvPr id="21" name="Straight Arrow Connector 20">
            <a:extLst>
              <a:ext uri="{FF2B5EF4-FFF2-40B4-BE49-F238E27FC236}">
                <a16:creationId xmlns:a16="http://schemas.microsoft.com/office/drawing/2014/main" id="{C6A647B3-20EE-9105-DE68-3B6F94FC55BB}"/>
              </a:ext>
            </a:extLst>
          </p:cNvPr>
          <p:cNvCxnSpPr>
            <a:stCxn id="13" idx="3"/>
          </p:cNvCxnSpPr>
          <p:nvPr/>
        </p:nvCxnSpPr>
        <p:spPr>
          <a:xfrm>
            <a:off x="8031661" y="3560935"/>
            <a:ext cx="293710" cy="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96C1FAC8-59C2-6123-CEC7-98CD4F21BC8F}"/>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Lst>
          </a:blip>
          <a:srcRect l="2429" t="66653" r="77882" b="7994"/>
          <a:stretch/>
        </p:blipFill>
        <p:spPr>
          <a:xfrm>
            <a:off x="9048070" y="2365549"/>
            <a:ext cx="1735903" cy="48156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 name="TextBox 22">
            <a:extLst>
              <a:ext uri="{FF2B5EF4-FFF2-40B4-BE49-F238E27FC236}">
                <a16:creationId xmlns:a16="http://schemas.microsoft.com/office/drawing/2014/main" id="{D038A83A-4340-3EAF-8A70-5DFC035E23F1}"/>
              </a:ext>
            </a:extLst>
          </p:cNvPr>
          <p:cNvSpPr txBox="1"/>
          <p:nvPr/>
        </p:nvSpPr>
        <p:spPr>
          <a:xfrm>
            <a:off x="538161" y="5105148"/>
            <a:ext cx="11115674" cy="1323439"/>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indent="0" algn="just">
              <a:buNone/>
              <a:defRPr sz="2400" b="1">
                <a:ln w="0"/>
                <a:solidFill>
                  <a:srgbClr val="641DFF"/>
                </a:solidFill>
                <a:effectLst>
                  <a:outerShdw blurRad="38100" dist="25400" dir="5400000" algn="ctr" rotWithShape="0">
                    <a:srgbClr val="6E747A">
                      <a:alpha val="43000"/>
                    </a:srgbClr>
                  </a:outerShdw>
                </a:effectLst>
                <a:latin typeface="Söhne"/>
              </a:defRPr>
            </a:lvl1pPr>
          </a:lstStyle>
          <a:p>
            <a:r>
              <a:rPr lang="en-GB" sz="2000" dirty="0">
                <a:solidFill>
                  <a:srgbClr val="223888"/>
                </a:solidFill>
              </a:rPr>
              <a:t>Note:</a:t>
            </a:r>
            <a:r>
              <a:rPr lang="en-GB" sz="2000" b="0" dirty="0">
                <a:solidFill>
                  <a:srgbClr val="223888"/>
                </a:solidFill>
              </a:rPr>
              <a:t> This module is essential for monitoring the status of each record in real-time. It enables the sequential addition of data, effectively illustrating the complete cycle of data management. This feature is particularly useful for resuming work exactly where we left off, maintaining the continuity and efficiency of our processes.</a:t>
            </a:r>
          </a:p>
        </p:txBody>
      </p:sp>
      <p:sp>
        <p:nvSpPr>
          <p:cNvPr id="18" name="Arrow: Down 17">
            <a:extLst>
              <a:ext uri="{FF2B5EF4-FFF2-40B4-BE49-F238E27FC236}">
                <a16:creationId xmlns:a16="http://schemas.microsoft.com/office/drawing/2014/main" id="{BD487FB1-5085-6A90-5D6A-1DEFD257E252}"/>
              </a:ext>
            </a:extLst>
          </p:cNvPr>
          <p:cNvSpPr/>
          <p:nvPr/>
        </p:nvSpPr>
        <p:spPr>
          <a:xfrm rot="8301401">
            <a:off x="10741270" y="3542010"/>
            <a:ext cx="133350" cy="152400"/>
          </a:xfrm>
          <a:prstGeom prst="downArrow">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3484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49FF03E-F18A-69A4-AF67-9774023F5403}"/>
              </a:ext>
            </a:extLst>
          </p:cNvPr>
          <p:cNvPicPr>
            <a:picLocks noChangeAspect="1"/>
          </p:cNvPicPr>
          <p:nvPr/>
        </p:nvPicPr>
        <p:blipFill>
          <a:blip r:embed="rId2"/>
          <a:stretch>
            <a:fillRect/>
          </a:stretch>
        </p:blipFill>
        <p:spPr>
          <a:xfrm>
            <a:off x="7998362" y="4974001"/>
            <a:ext cx="3687459" cy="14784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3" name="Group 2">
            <a:extLst>
              <a:ext uri="{FF2B5EF4-FFF2-40B4-BE49-F238E27FC236}">
                <a16:creationId xmlns:a16="http://schemas.microsoft.com/office/drawing/2014/main" id="{ECFC7719-0081-9E03-8E49-BA730C55FD04}"/>
              </a:ext>
            </a:extLst>
          </p:cNvPr>
          <p:cNvGrpSpPr/>
          <p:nvPr/>
        </p:nvGrpSpPr>
        <p:grpSpPr>
          <a:xfrm>
            <a:off x="466049" y="1463642"/>
            <a:ext cx="9376043" cy="4535400"/>
            <a:chOff x="776318" y="4659823"/>
            <a:chExt cx="3623267" cy="2042717"/>
          </a:xfrm>
        </p:grpSpPr>
        <p:sp>
          <p:nvSpPr>
            <p:cNvPr id="4" name="Rectangle 3">
              <a:extLst>
                <a:ext uri="{FF2B5EF4-FFF2-40B4-BE49-F238E27FC236}">
                  <a16:creationId xmlns:a16="http://schemas.microsoft.com/office/drawing/2014/main" id="{93307B93-0D15-4055-A9F5-9DE57230FA83}"/>
                </a:ext>
              </a:extLst>
            </p:cNvPr>
            <p:cNvSpPr/>
            <p:nvPr/>
          </p:nvSpPr>
          <p:spPr>
            <a:xfrm>
              <a:off x="998150" y="4659823"/>
              <a:ext cx="3401435" cy="1997547"/>
            </a:xfrm>
            <a:prstGeom prst="rect">
              <a:avLst/>
            </a:prstGeom>
            <a:effectLst/>
          </p:spPr>
          <p:style>
            <a:lnRef idx="0">
              <a:schemeClr val="dk1">
                <a:alpha val="0"/>
                <a:hueOff val="0"/>
                <a:satOff val="0"/>
                <a:lumOff val="0"/>
                <a:alphaOff val="0"/>
              </a:schemeClr>
            </a:lnRef>
            <a:fillRef idx="0">
              <a:schemeClr val="lt1">
                <a:alpha val="0"/>
                <a:hueOff val="0"/>
                <a:satOff val="0"/>
                <a:lumOff val="0"/>
                <a:alphaOff val="0"/>
              </a:schemeClr>
            </a:fillRef>
            <a:effectRef idx="0">
              <a:scrgbClr r="0" g="0" b="0"/>
            </a:effectRef>
            <a:fontRef idx="minor">
              <a:schemeClr val="tx1">
                <a:hueOff val="0"/>
                <a:satOff val="0"/>
                <a:lumOff val="0"/>
                <a:alphaOff val="0"/>
              </a:schemeClr>
            </a:fontRef>
          </p:style>
          <p:txBody>
            <a:bodyPr/>
            <a:lstStyle/>
            <a:p>
              <a:endParaRPr lang="en-GB"/>
            </a:p>
          </p:txBody>
        </p:sp>
        <p:sp>
          <p:nvSpPr>
            <p:cNvPr id="5" name="TextBox 4">
              <a:extLst>
                <a:ext uri="{FF2B5EF4-FFF2-40B4-BE49-F238E27FC236}">
                  <a16:creationId xmlns:a16="http://schemas.microsoft.com/office/drawing/2014/main" id="{D9FB9633-9703-AA65-C6F0-D2EDB3EEE27A}"/>
                </a:ext>
              </a:extLst>
            </p:cNvPr>
            <p:cNvSpPr txBox="1"/>
            <p:nvPr/>
          </p:nvSpPr>
          <p:spPr>
            <a:xfrm>
              <a:off x="776318" y="4704993"/>
              <a:ext cx="3237230" cy="19975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4300" tIns="114300" rIns="114300" bIns="114300" numCol="1" spcCol="1270" anchor="t" anchorCtr="0">
              <a:noAutofit/>
            </a:bodyPr>
            <a:lstStyle/>
            <a:p>
              <a:pPr marL="228600" lvl="1" indent="-228600" algn="l" defTabSz="1022350">
                <a:lnSpc>
                  <a:spcPct val="90000"/>
                </a:lnSpc>
                <a:spcBef>
                  <a:spcPct val="0"/>
                </a:spcBef>
                <a:spcAft>
                  <a:spcPct val="15000"/>
                </a:spcAft>
                <a:buChar char="•"/>
              </a:pPr>
              <a:r>
                <a:rPr lang="en-GB" b="1" kern="1200" dirty="0">
                  <a:solidFill>
                    <a:srgbClr val="223888"/>
                  </a:solidFill>
                </a:rPr>
                <a:t>Data Visualization Tool:</a:t>
              </a:r>
            </a:p>
            <a:p>
              <a:pPr marL="685800" lvl="2" indent="-228600" defTabSz="1022350">
                <a:lnSpc>
                  <a:spcPct val="90000"/>
                </a:lnSpc>
                <a:spcBef>
                  <a:spcPct val="0"/>
                </a:spcBef>
                <a:spcAft>
                  <a:spcPct val="15000"/>
                </a:spcAft>
                <a:buChar char="•"/>
              </a:pPr>
              <a:r>
                <a:rPr lang="en-GB" sz="1600" kern="1200" dirty="0">
                  <a:solidFill>
                    <a:srgbClr val="223888"/>
                  </a:solidFill>
                </a:rPr>
                <a:t>Integrates Standardized Criteria with exploratory analysis for enhanced data interpretation.</a:t>
              </a:r>
            </a:p>
            <a:p>
              <a:pPr marL="685800" lvl="2" indent="-228600" defTabSz="1022350">
                <a:lnSpc>
                  <a:spcPct val="90000"/>
                </a:lnSpc>
                <a:spcBef>
                  <a:spcPct val="0"/>
                </a:spcBef>
                <a:spcAft>
                  <a:spcPct val="15000"/>
                </a:spcAft>
                <a:buChar char="•"/>
              </a:pPr>
              <a:r>
                <a:rPr lang="en-GB" sz="1600" kern="1200" dirty="0">
                  <a:solidFill>
                    <a:srgbClr val="223888"/>
                  </a:solidFill>
                </a:rPr>
                <a:t>Provides a detailed, subject-centric view to support targeted decision-making.</a:t>
              </a:r>
            </a:p>
            <a:p>
              <a:pPr marL="685800" lvl="2" indent="-228600" defTabSz="1022350">
                <a:lnSpc>
                  <a:spcPct val="90000"/>
                </a:lnSpc>
                <a:spcBef>
                  <a:spcPct val="0"/>
                </a:spcBef>
                <a:spcAft>
                  <a:spcPct val="15000"/>
                </a:spcAft>
                <a:buChar char="•"/>
              </a:pPr>
              <a:r>
                <a:rPr lang="en-GB" sz="1600" kern="1200" dirty="0">
                  <a:solidFill>
                    <a:srgbClr val="223888"/>
                  </a:solidFill>
                </a:rPr>
                <a:t>Facilitates comprehensive Safety Reviews with data-driven insights.</a:t>
              </a:r>
            </a:p>
            <a:p>
              <a:pPr marL="457200" lvl="2" defTabSz="1022350">
                <a:lnSpc>
                  <a:spcPct val="90000"/>
                </a:lnSpc>
                <a:spcBef>
                  <a:spcPct val="0"/>
                </a:spcBef>
                <a:spcAft>
                  <a:spcPct val="15000"/>
                </a:spcAft>
              </a:pPr>
              <a:endParaRPr lang="en-GB" sz="1600" b="1" kern="1200" dirty="0">
                <a:solidFill>
                  <a:srgbClr val="223888"/>
                </a:solidFill>
              </a:endParaRPr>
            </a:p>
            <a:p>
              <a:pPr marL="457200" lvl="2" defTabSz="1022350">
                <a:lnSpc>
                  <a:spcPct val="90000"/>
                </a:lnSpc>
                <a:spcBef>
                  <a:spcPct val="0"/>
                </a:spcBef>
                <a:spcAft>
                  <a:spcPct val="15000"/>
                </a:spcAft>
              </a:pPr>
              <a:endParaRPr lang="en-GB" sz="1600" b="1" kern="1200" dirty="0">
                <a:solidFill>
                  <a:srgbClr val="223888"/>
                </a:solidFill>
              </a:endParaRPr>
            </a:p>
            <a:p>
              <a:pPr marL="228600" lvl="1" indent="-228600" algn="l" defTabSz="1022350">
                <a:lnSpc>
                  <a:spcPct val="90000"/>
                </a:lnSpc>
                <a:spcBef>
                  <a:spcPct val="0"/>
                </a:spcBef>
                <a:spcAft>
                  <a:spcPct val="15000"/>
                </a:spcAft>
                <a:buChar char="•"/>
              </a:pPr>
              <a:r>
                <a:rPr lang="en-GB" b="1" kern="1200" dirty="0">
                  <a:solidFill>
                    <a:srgbClr val="223888"/>
                  </a:solidFill>
                </a:rPr>
                <a:t>Customized Reporting:</a:t>
              </a:r>
            </a:p>
            <a:p>
              <a:pPr marL="685800" lvl="2" indent="-228600" defTabSz="1022350">
                <a:lnSpc>
                  <a:spcPct val="90000"/>
                </a:lnSpc>
                <a:spcBef>
                  <a:spcPct val="0"/>
                </a:spcBef>
                <a:spcAft>
                  <a:spcPct val="15000"/>
                </a:spcAft>
                <a:buChar char="•"/>
              </a:pPr>
              <a:r>
                <a:rPr lang="en-GB" sz="1600" kern="1200" dirty="0">
                  <a:solidFill>
                    <a:srgbClr val="223888"/>
                  </a:solidFill>
                </a:rPr>
                <a:t>Flags issues and generates queries efficiently, focusing only on areas of concern.</a:t>
              </a:r>
            </a:p>
            <a:p>
              <a:pPr marL="685800" lvl="2" indent="-228600" defTabSz="1022350">
                <a:lnSpc>
                  <a:spcPct val="90000"/>
                </a:lnSpc>
                <a:spcBef>
                  <a:spcPct val="0"/>
                </a:spcBef>
                <a:spcAft>
                  <a:spcPct val="15000"/>
                </a:spcAft>
                <a:buChar char="•"/>
              </a:pPr>
              <a:r>
                <a:rPr lang="en-GB" sz="1600" kern="1200" dirty="0">
                  <a:solidFill>
                    <a:srgbClr val="223888"/>
                  </a:solidFill>
                </a:rPr>
                <a:t>Ensures rigorous compliance with clinical trial protocols and standards.</a:t>
              </a:r>
            </a:p>
            <a:p>
              <a:pPr marL="685800" lvl="2" indent="-228600" defTabSz="1022350">
                <a:lnSpc>
                  <a:spcPct val="90000"/>
                </a:lnSpc>
                <a:spcBef>
                  <a:spcPct val="0"/>
                </a:spcBef>
                <a:spcAft>
                  <a:spcPct val="15000"/>
                </a:spcAft>
                <a:buChar char="•"/>
              </a:pPr>
              <a:r>
                <a:rPr lang="en-GB" sz="1600" kern="1200" dirty="0">
                  <a:solidFill>
                    <a:srgbClr val="223888"/>
                  </a:solidFill>
                </a:rPr>
                <a:t>Streamlines workflows, significantly reducing review and correction times.</a:t>
              </a:r>
            </a:p>
            <a:p>
              <a:pPr marL="457200" lvl="2" defTabSz="1022350">
                <a:lnSpc>
                  <a:spcPct val="90000"/>
                </a:lnSpc>
                <a:spcBef>
                  <a:spcPct val="0"/>
                </a:spcBef>
                <a:spcAft>
                  <a:spcPct val="15000"/>
                </a:spcAft>
              </a:pPr>
              <a:endParaRPr lang="en-GB" sz="1600" b="1" kern="1200" dirty="0">
                <a:solidFill>
                  <a:srgbClr val="223888"/>
                </a:solidFill>
              </a:endParaRPr>
            </a:p>
            <a:p>
              <a:pPr marL="457200" lvl="2" defTabSz="1022350">
                <a:lnSpc>
                  <a:spcPct val="90000"/>
                </a:lnSpc>
                <a:spcBef>
                  <a:spcPct val="0"/>
                </a:spcBef>
                <a:spcAft>
                  <a:spcPct val="15000"/>
                </a:spcAft>
              </a:pPr>
              <a:endParaRPr lang="en-GB" sz="1600" b="1" kern="1200" dirty="0">
                <a:solidFill>
                  <a:srgbClr val="223888"/>
                </a:solidFill>
              </a:endParaRPr>
            </a:p>
            <a:p>
              <a:pPr marL="228600" lvl="1" indent="-228600" algn="l" defTabSz="1022350">
                <a:lnSpc>
                  <a:spcPct val="90000"/>
                </a:lnSpc>
                <a:spcBef>
                  <a:spcPct val="0"/>
                </a:spcBef>
                <a:spcAft>
                  <a:spcPct val="15000"/>
                </a:spcAft>
                <a:buChar char="•"/>
              </a:pPr>
              <a:r>
                <a:rPr lang="en-GB" b="1" kern="1200" dirty="0">
                  <a:solidFill>
                    <a:srgbClr val="223888"/>
                  </a:solidFill>
                </a:rPr>
                <a:t>Integrated Query System:</a:t>
              </a:r>
            </a:p>
            <a:p>
              <a:pPr marL="685800" lvl="2" indent="-228600" defTabSz="1022350">
                <a:lnSpc>
                  <a:spcPct val="90000"/>
                </a:lnSpc>
                <a:spcBef>
                  <a:spcPct val="0"/>
                </a:spcBef>
                <a:spcAft>
                  <a:spcPct val="15000"/>
                </a:spcAft>
                <a:buChar char="•"/>
              </a:pPr>
              <a:r>
                <a:rPr lang="en-GB" sz="1600" kern="1200" dirty="0">
                  <a:solidFill>
                    <a:srgbClr val="223888"/>
                  </a:solidFill>
                </a:rPr>
                <a:t>Automates query dispatch to study sites for prompt issue resolution.</a:t>
              </a:r>
            </a:p>
            <a:p>
              <a:pPr marL="685800" lvl="2" indent="-228600" defTabSz="1022350">
                <a:lnSpc>
                  <a:spcPct val="90000"/>
                </a:lnSpc>
                <a:spcBef>
                  <a:spcPct val="0"/>
                </a:spcBef>
                <a:spcAft>
                  <a:spcPct val="15000"/>
                </a:spcAft>
                <a:buChar char="•"/>
              </a:pPr>
              <a:r>
                <a:rPr lang="en-GB" sz="1600" kern="1200" dirty="0">
                  <a:solidFill>
                    <a:srgbClr val="223888"/>
                  </a:solidFill>
                </a:rPr>
                <a:t>Employs a robust monitoring system to track the volume and status of queries.</a:t>
              </a:r>
            </a:p>
            <a:p>
              <a:pPr marL="685800" lvl="2" indent="-228600" defTabSz="1022350">
                <a:lnSpc>
                  <a:spcPct val="90000"/>
                </a:lnSpc>
                <a:spcBef>
                  <a:spcPct val="0"/>
                </a:spcBef>
                <a:spcAft>
                  <a:spcPct val="15000"/>
                </a:spcAft>
                <a:buChar char="•"/>
              </a:pPr>
              <a:r>
                <a:rPr lang="en-GB" sz="1600" kern="1200" dirty="0">
                  <a:solidFill>
                    <a:srgbClr val="223888"/>
                  </a:solidFill>
                </a:rPr>
                <a:t>Offers complete Life Cycle Study monitoring, from initiation to closeout</a:t>
              </a:r>
              <a:endParaRPr lang="en-GB" sz="1600" dirty="0">
                <a:solidFill>
                  <a:srgbClr val="223888"/>
                </a:solidFill>
              </a:endParaRPr>
            </a:p>
            <a:p>
              <a:pPr marL="228600" lvl="1" indent="-228600" defTabSz="1022350">
                <a:lnSpc>
                  <a:spcPct val="90000"/>
                </a:lnSpc>
                <a:spcBef>
                  <a:spcPct val="0"/>
                </a:spcBef>
                <a:spcAft>
                  <a:spcPct val="15000"/>
                </a:spcAft>
                <a:buChar char="•"/>
              </a:pPr>
              <a:endParaRPr lang="en-GB" b="1" kern="1200" dirty="0">
                <a:solidFill>
                  <a:srgbClr val="223888"/>
                </a:solidFill>
              </a:endParaRPr>
            </a:p>
          </p:txBody>
        </p:sp>
      </p:grpSp>
      <p:sp>
        <p:nvSpPr>
          <p:cNvPr id="6" name="TextBox 5">
            <a:extLst>
              <a:ext uri="{FF2B5EF4-FFF2-40B4-BE49-F238E27FC236}">
                <a16:creationId xmlns:a16="http://schemas.microsoft.com/office/drawing/2014/main" id="{05DC3B49-6398-4222-FAE3-B0AFD9769CC1}"/>
              </a:ext>
            </a:extLst>
          </p:cNvPr>
          <p:cNvSpPr txBox="1"/>
          <p:nvPr/>
        </p:nvSpPr>
        <p:spPr>
          <a:xfrm>
            <a:off x="2644878" y="42607"/>
            <a:ext cx="6902244" cy="1200329"/>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a:defRPr sz="7200" b="1">
                <a:ln w="0"/>
                <a:solidFill>
                  <a:srgbClr val="223888"/>
                </a:solidFill>
                <a:effectLst>
                  <a:outerShdw blurRad="38100" dist="25400" dir="5400000" algn="ctr" rotWithShape="0">
                    <a:srgbClr val="6E747A">
                      <a:alpha val="43000"/>
                    </a:srgbClr>
                  </a:outerShdw>
                </a:effectLst>
                <a:latin typeface="Söhne"/>
              </a:defRPr>
            </a:lvl1pPr>
          </a:lstStyle>
          <a:p>
            <a:r>
              <a:rPr lang="en-GB" dirty="0"/>
              <a:t>Outputs/Reports</a:t>
            </a:r>
          </a:p>
        </p:txBody>
      </p:sp>
      <p:pic>
        <p:nvPicPr>
          <p:cNvPr id="8" name="Picture 7">
            <a:extLst>
              <a:ext uri="{FF2B5EF4-FFF2-40B4-BE49-F238E27FC236}">
                <a16:creationId xmlns:a16="http://schemas.microsoft.com/office/drawing/2014/main" id="{9C6B2D32-6D69-555C-A149-6E691A1311AA}"/>
              </a:ext>
            </a:extLst>
          </p:cNvPr>
          <p:cNvPicPr>
            <a:picLocks noChangeAspect="1"/>
          </p:cNvPicPr>
          <p:nvPr/>
        </p:nvPicPr>
        <p:blipFill>
          <a:blip r:embed="rId3"/>
          <a:stretch>
            <a:fillRect/>
          </a:stretch>
        </p:blipFill>
        <p:spPr>
          <a:xfrm>
            <a:off x="7998362" y="1696292"/>
            <a:ext cx="3687460" cy="14784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9A6DE528-FC0A-65CB-7452-4E7960613A1C}"/>
              </a:ext>
            </a:extLst>
          </p:cNvPr>
          <p:cNvPicPr>
            <a:picLocks noChangeAspect="1"/>
          </p:cNvPicPr>
          <p:nvPr/>
        </p:nvPicPr>
        <p:blipFill>
          <a:blip r:embed="rId4"/>
          <a:stretch>
            <a:fillRect/>
          </a:stretch>
        </p:blipFill>
        <p:spPr>
          <a:xfrm>
            <a:off x="7998362" y="3335146"/>
            <a:ext cx="3687459" cy="14784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7968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FD22A-8B9B-F239-72C6-DF0A5491DA94}"/>
              </a:ext>
            </a:extLst>
          </p:cNvPr>
          <p:cNvSpPr txBox="1"/>
          <p:nvPr/>
        </p:nvSpPr>
        <p:spPr>
          <a:xfrm>
            <a:off x="2644878" y="42607"/>
            <a:ext cx="6902244" cy="1200329"/>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p>
            <a:r>
              <a:rPr lang="en-GB" sz="7200" b="1" dirty="0">
                <a:ln w="0"/>
                <a:solidFill>
                  <a:srgbClr val="223888"/>
                </a:solidFill>
                <a:effectLst>
                  <a:outerShdw blurRad="38100" dist="25400" dir="5400000" algn="ctr" rotWithShape="0">
                    <a:srgbClr val="6E747A">
                      <a:alpha val="43000"/>
                    </a:srgbClr>
                  </a:outerShdw>
                </a:effectLst>
                <a:latin typeface="Söhne"/>
              </a:rPr>
              <a:t>Outputs/Reports</a:t>
            </a:r>
            <a:endParaRPr lang="en-GB" sz="7200" b="1" dirty="0">
              <a:ln w="0"/>
              <a:solidFill>
                <a:srgbClr val="223888"/>
              </a:solidFill>
              <a:effectLst>
                <a:outerShdw blurRad="38100" dist="25400" dir="5400000" algn="ctr" rotWithShape="0">
                  <a:srgbClr val="6E747A">
                    <a:alpha val="43000"/>
                  </a:srgbClr>
                </a:outerShdw>
              </a:effectLst>
            </a:endParaRPr>
          </a:p>
        </p:txBody>
      </p:sp>
      <p:sp>
        <p:nvSpPr>
          <p:cNvPr id="14" name="TextBox 13">
            <a:extLst>
              <a:ext uri="{FF2B5EF4-FFF2-40B4-BE49-F238E27FC236}">
                <a16:creationId xmlns:a16="http://schemas.microsoft.com/office/drawing/2014/main" id="{A7E9BED4-3C63-2979-EC2C-D794BD732FF6}"/>
              </a:ext>
            </a:extLst>
          </p:cNvPr>
          <p:cNvSpPr txBox="1"/>
          <p:nvPr/>
        </p:nvSpPr>
        <p:spPr>
          <a:xfrm>
            <a:off x="509309" y="1242936"/>
            <a:ext cx="11173379" cy="2446824"/>
          </a:xfrm>
          <a:prstGeom prst="rect">
            <a:avLst/>
          </a:prstGeom>
          <a:solidFill>
            <a:srgbClr val="D9D7CD"/>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marL="0" indent="0" algn="l" fontAlgn="ctr">
              <a:buFont typeface="Arial" panose="020B0604020202020204" pitchFamily="34" charset="0"/>
              <a:buNone/>
            </a:pPr>
            <a:r>
              <a:rPr lang="en-GB" sz="1200" b="1" u="none" strike="noStrike" dirty="0">
                <a:solidFill>
                  <a:srgbClr val="223888"/>
                </a:solidFill>
                <a:effectLst/>
              </a:rPr>
              <a:t>Appending Method: </a:t>
            </a:r>
            <a:r>
              <a:rPr lang="en-GB" sz="1100" u="none" strike="noStrike" dirty="0">
                <a:solidFill>
                  <a:srgbClr val="223888"/>
                </a:solidFill>
                <a:effectLst/>
              </a:rPr>
              <a:t>All reports are appended in their entirety. This includes data from Target, Non-Target, and New Lesion reports without the application of any filters.</a:t>
            </a:r>
            <a:br>
              <a:rPr lang="en-GB" sz="1100" u="none" strike="noStrike" dirty="0">
                <a:solidFill>
                  <a:srgbClr val="223888"/>
                </a:solidFill>
                <a:effectLst/>
              </a:rPr>
            </a:br>
            <a:br>
              <a:rPr lang="en-GB" sz="1100" u="none" strike="noStrike" dirty="0">
                <a:solidFill>
                  <a:srgbClr val="223888"/>
                </a:solidFill>
                <a:effectLst/>
              </a:rPr>
            </a:br>
            <a:r>
              <a:rPr lang="en-GB" sz="1200" b="1" u="none" strike="noStrike" dirty="0">
                <a:solidFill>
                  <a:srgbClr val="223888"/>
                </a:solidFill>
                <a:effectLst/>
              </a:rPr>
              <a:t>Record Generation: </a:t>
            </a:r>
            <a:r>
              <a:rPr lang="en-GB" sz="1100" u="none" strike="noStrike" dirty="0">
                <a:solidFill>
                  <a:srgbClr val="223888"/>
                </a:solidFill>
                <a:effectLst/>
              </a:rPr>
              <a:t>Each record is uniquely generated and identified by a combination of Subject, Timepoint, and Lesion ID. All pertinent calculations are applied specifically at this granular level, ensuring the tool's compliance by avoiding any aggregated data analysis.</a:t>
            </a:r>
            <a:br>
              <a:rPr lang="en-GB" sz="1100" u="none" strike="noStrike" dirty="0">
                <a:solidFill>
                  <a:srgbClr val="223888"/>
                </a:solidFill>
                <a:effectLst/>
              </a:rPr>
            </a:br>
            <a:br>
              <a:rPr lang="en-GB" sz="1200" u="none" strike="noStrike" dirty="0">
                <a:solidFill>
                  <a:srgbClr val="223888"/>
                </a:solidFill>
                <a:effectLst/>
              </a:rPr>
            </a:br>
            <a:r>
              <a:rPr lang="en-GB" sz="1200" b="1" u="none" strike="noStrike" dirty="0">
                <a:solidFill>
                  <a:srgbClr val="223888"/>
                </a:solidFill>
                <a:effectLst/>
              </a:rPr>
              <a:t>Query Identification and Criticality: </a:t>
            </a:r>
            <a:r>
              <a:rPr lang="en-GB" sz="1100" u="none" strike="noStrike" dirty="0">
                <a:solidFill>
                  <a:srgbClr val="223888"/>
                </a:solidFill>
                <a:effectLst/>
              </a:rPr>
              <a:t>The tool is equipped to pinpoint queries that might significantly affect the Overall Response, which are integral to the trial's potential endpoint. Such queries are flagged as critical for immediate attention.</a:t>
            </a:r>
            <a:br>
              <a:rPr lang="en-GB" sz="1200" u="none" strike="noStrike" dirty="0">
                <a:solidFill>
                  <a:srgbClr val="223888"/>
                </a:solidFill>
                <a:effectLst/>
              </a:rPr>
            </a:br>
            <a:br>
              <a:rPr lang="en-GB" sz="1200" u="none" strike="noStrike" dirty="0">
                <a:solidFill>
                  <a:srgbClr val="223888"/>
                </a:solidFill>
                <a:effectLst/>
              </a:rPr>
            </a:br>
            <a:r>
              <a:rPr lang="en-GB" sz="1200" b="1" u="none" strike="noStrike" dirty="0">
                <a:solidFill>
                  <a:srgbClr val="223888"/>
                </a:solidFill>
                <a:effectLst/>
              </a:rPr>
              <a:t>Consistency Checks: </a:t>
            </a:r>
            <a:r>
              <a:rPr lang="en-GB" sz="1100" u="none" strike="noStrike" dirty="0">
                <a:solidFill>
                  <a:srgbClr val="223888"/>
                </a:solidFill>
                <a:effectLst/>
              </a:rPr>
              <a:t>The tool conducts thorough background consistency checks to ensure data integrity. Any discrepancies detected during this automated process are flagged for review.</a:t>
            </a:r>
            <a:br>
              <a:rPr lang="en-GB" sz="1200" u="none" strike="noStrike" dirty="0">
                <a:solidFill>
                  <a:srgbClr val="223888"/>
                </a:solidFill>
                <a:effectLst/>
              </a:rPr>
            </a:br>
            <a:br>
              <a:rPr lang="en-GB" sz="1200" u="none" strike="noStrike" dirty="0">
                <a:solidFill>
                  <a:srgbClr val="223888"/>
                </a:solidFill>
                <a:effectLst/>
              </a:rPr>
            </a:br>
            <a:r>
              <a:rPr lang="en-GB" sz="1200" b="1" u="none" strike="noStrike" dirty="0">
                <a:solidFill>
                  <a:srgbClr val="223888"/>
                </a:solidFill>
                <a:effectLst/>
              </a:rPr>
              <a:t>Customizable Query Text: </a:t>
            </a:r>
            <a:r>
              <a:rPr lang="en-GB" sz="1100" u="none" strike="noStrike" dirty="0">
                <a:solidFill>
                  <a:srgbClr val="223888"/>
                </a:solidFill>
                <a:effectLst/>
              </a:rPr>
              <a:t>The query text generated by the system is coded with the ability to be edited, allowing customization to meet specific user or study requirements.</a:t>
            </a:r>
            <a:br>
              <a:rPr lang="en-GB" sz="1200" u="none" strike="noStrike" dirty="0">
                <a:solidFill>
                  <a:srgbClr val="223888"/>
                </a:solidFill>
                <a:effectLst/>
              </a:rPr>
            </a:br>
            <a:br>
              <a:rPr lang="en-GB" sz="1200" u="none" strike="noStrike" dirty="0">
                <a:solidFill>
                  <a:srgbClr val="223888"/>
                </a:solidFill>
                <a:effectLst/>
              </a:rPr>
            </a:br>
            <a:r>
              <a:rPr lang="en-GB" sz="1200" b="1" u="none" strike="noStrike" dirty="0">
                <a:solidFill>
                  <a:srgbClr val="223888"/>
                </a:solidFill>
                <a:effectLst/>
              </a:rPr>
              <a:t>Customize Report: </a:t>
            </a:r>
            <a:r>
              <a:rPr lang="en-GB" sz="1100" u="none" strike="noStrike" dirty="0">
                <a:solidFill>
                  <a:srgbClr val="223888"/>
                </a:solidFill>
                <a:effectLst/>
              </a:rPr>
              <a:t>The tool can generate a Customize Report only showing the error/flags that have been detected or automatically send the query. </a:t>
            </a:r>
            <a:endParaRPr lang="en-GB" sz="1100" b="0" i="0" u="none" strike="noStrike" dirty="0">
              <a:solidFill>
                <a:srgbClr val="223888"/>
              </a:solidFill>
              <a:effectLst/>
              <a:latin typeface="Calibri" panose="020F0502020204030204" pitchFamily="34" charset="0"/>
            </a:endParaRPr>
          </a:p>
        </p:txBody>
      </p:sp>
      <p:pic>
        <p:nvPicPr>
          <p:cNvPr id="16" name="Picture 15">
            <a:extLst>
              <a:ext uri="{FF2B5EF4-FFF2-40B4-BE49-F238E27FC236}">
                <a16:creationId xmlns:a16="http://schemas.microsoft.com/office/drawing/2014/main" id="{71D5B069-F0BD-BFBE-2C91-802C3042D0B4}"/>
              </a:ext>
            </a:extLst>
          </p:cNvPr>
          <p:cNvPicPr>
            <a:picLocks noChangeAspect="1"/>
          </p:cNvPicPr>
          <p:nvPr/>
        </p:nvPicPr>
        <p:blipFill>
          <a:blip r:embed="rId2"/>
          <a:stretch>
            <a:fillRect/>
          </a:stretch>
        </p:blipFill>
        <p:spPr>
          <a:xfrm>
            <a:off x="509309" y="3821047"/>
            <a:ext cx="11173379" cy="2369057"/>
          </a:xfrm>
          <a:prstGeom prst="rect">
            <a:avLst/>
          </a:prstGeom>
          <a:effectLst>
            <a:outerShdw blurRad="50800" dist="38100" dir="5400000" algn="t" rotWithShape="0">
              <a:prstClr val="black">
                <a:alpha val="40000"/>
              </a:prstClr>
            </a:outerShdw>
          </a:effectLst>
        </p:spPr>
      </p:pic>
      <p:sp>
        <p:nvSpPr>
          <p:cNvPr id="17" name="TextBox 16">
            <a:extLst>
              <a:ext uri="{FF2B5EF4-FFF2-40B4-BE49-F238E27FC236}">
                <a16:creationId xmlns:a16="http://schemas.microsoft.com/office/drawing/2014/main" id="{96190C9F-B1B3-35B8-8A02-43D926ED3D08}"/>
              </a:ext>
            </a:extLst>
          </p:cNvPr>
          <p:cNvSpPr txBox="1"/>
          <p:nvPr/>
        </p:nvSpPr>
        <p:spPr>
          <a:xfrm>
            <a:off x="422223" y="6232615"/>
            <a:ext cx="10647145" cy="307777"/>
          </a:xfrm>
          <a:prstGeom prst="rect">
            <a:avLst/>
          </a:prstGeom>
          <a:noFill/>
        </p:spPr>
        <p:txBody>
          <a:bodyPr wrap="none" rtlCol="0">
            <a:spAutoFit/>
          </a:bodyPr>
          <a:lstStyle/>
          <a:p>
            <a:r>
              <a:rPr lang="en-GB" sz="1400" b="1" dirty="0">
                <a:solidFill>
                  <a:srgbClr val="FF0000"/>
                </a:solidFill>
              </a:rPr>
              <a:t>Disclaimer: The data presented is generated through a synthetic process and should be used for simulation and system testing purposes only.</a:t>
            </a:r>
          </a:p>
        </p:txBody>
      </p:sp>
    </p:spTree>
    <p:extLst>
      <p:ext uri="{BB962C8B-B14F-4D97-AF65-F5344CB8AC3E}">
        <p14:creationId xmlns:p14="http://schemas.microsoft.com/office/powerpoint/2010/main" val="99247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28B7B20-82E9-99FB-1FF6-6B254D95CCEB}"/>
              </a:ext>
            </a:extLst>
          </p:cNvPr>
          <p:cNvGrpSpPr/>
          <p:nvPr/>
        </p:nvGrpSpPr>
        <p:grpSpPr>
          <a:xfrm>
            <a:off x="725898" y="1036037"/>
            <a:ext cx="10931506" cy="5380213"/>
            <a:chOff x="798002" y="4659823"/>
            <a:chExt cx="3623267" cy="2172094"/>
          </a:xfrm>
        </p:grpSpPr>
        <p:sp>
          <p:nvSpPr>
            <p:cNvPr id="4" name="Rectangle 3">
              <a:extLst>
                <a:ext uri="{FF2B5EF4-FFF2-40B4-BE49-F238E27FC236}">
                  <a16:creationId xmlns:a16="http://schemas.microsoft.com/office/drawing/2014/main" id="{304835DE-14F1-F248-E022-09D4119BDE95}"/>
                </a:ext>
              </a:extLst>
            </p:cNvPr>
            <p:cNvSpPr/>
            <p:nvPr/>
          </p:nvSpPr>
          <p:spPr>
            <a:xfrm>
              <a:off x="998150" y="4659823"/>
              <a:ext cx="3401435" cy="1997547"/>
            </a:xfrm>
            <a:prstGeom prst="rect">
              <a:avLst/>
            </a:prstGeom>
            <a:effectLst/>
          </p:spPr>
          <p:style>
            <a:lnRef idx="0">
              <a:schemeClr val="dk1">
                <a:alpha val="0"/>
                <a:hueOff val="0"/>
                <a:satOff val="0"/>
                <a:lumOff val="0"/>
                <a:alphaOff val="0"/>
              </a:schemeClr>
            </a:lnRef>
            <a:fillRef idx="0">
              <a:schemeClr val="lt1">
                <a:alpha val="0"/>
                <a:hueOff val="0"/>
                <a:satOff val="0"/>
                <a:lumOff val="0"/>
                <a:alphaOff val="0"/>
              </a:schemeClr>
            </a:fillRef>
            <a:effectRef idx="0">
              <a:scrgbClr r="0" g="0" b="0"/>
            </a:effectRef>
            <a:fontRef idx="minor">
              <a:schemeClr val="tx1">
                <a:hueOff val="0"/>
                <a:satOff val="0"/>
                <a:lumOff val="0"/>
                <a:alphaOff val="0"/>
              </a:schemeClr>
            </a:fontRef>
          </p:style>
          <p:txBody>
            <a:bodyPr/>
            <a:lstStyle/>
            <a:p>
              <a:endParaRPr lang="en-GB"/>
            </a:p>
          </p:txBody>
        </p:sp>
        <p:sp>
          <p:nvSpPr>
            <p:cNvPr id="5" name="TextBox 4">
              <a:extLst>
                <a:ext uri="{FF2B5EF4-FFF2-40B4-BE49-F238E27FC236}">
                  <a16:creationId xmlns:a16="http://schemas.microsoft.com/office/drawing/2014/main" id="{7B808884-89DC-3510-4EBE-F75B0DF28E8C}"/>
                </a:ext>
              </a:extLst>
            </p:cNvPr>
            <p:cNvSpPr txBox="1"/>
            <p:nvPr/>
          </p:nvSpPr>
          <p:spPr>
            <a:xfrm>
              <a:off x="798002" y="4834370"/>
              <a:ext cx="3623267" cy="19975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4300" tIns="114300" rIns="114300" bIns="114300" numCol="1" spcCol="1270" anchor="t" anchorCtr="0">
              <a:noAutofit/>
            </a:bodyPr>
            <a:lstStyle/>
            <a:p>
              <a:pPr algn="l">
                <a:buFont typeface="Arial" panose="020B0604020202020204" pitchFamily="34" charset="0"/>
                <a:buChar char="•"/>
              </a:pPr>
              <a:r>
                <a:rPr lang="en-GB" b="1" i="0" dirty="0">
                  <a:solidFill>
                    <a:srgbClr val="223888"/>
                  </a:solidFill>
                  <a:effectLst/>
                  <a:latin typeface="Söhne"/>
                </a:rPr>
                <a:t>Synergistic Data Exploration</a:t>
              </a:r>
              <a:r>
                <a:rPr lang="en-GB" b="0" i="0" dirty="0">
                  <a:solidFill>
                    <a:srgbClr val="223888"/>
                  </a:solidFill>
                  <a:effectLst/>
                  <a:latin typeface="Söhne"/>
                </a:rPr>
                <a:t>: </a:t>
              </a:r>
              <a:r>
                <a:rPr lang="en-GB" sz="1600" b="0" i="0" dirty="0">
                  <a:solidFill>
                    <a:srgbClr val="223888"/>
                  </a:solidFill>
                  <a:effectLst/>
                  <a:latin typeface="Söhne"/>
                </a:rPr>
                <a:t>Seamlessly merge exploratory analysis with standardized criteria to illuminate deeper insights in clinical data.</a:t>
              </a:r>
            </a:p>
            <a:p>
              <a:pPr algn="l">
                <a:buFont typeface="Arial" panose="020B0604020202020204" pitchFamily="34" charset="0"/>
                <a:buChar char="•"/>
              </a:pPr>
              <a:r>
                <a:rPr lang="en-GB" b="1" i="0" dirty="0">
                  <a:solidFill>
                    <a:srgbClr val="223888"/>
                  </a:solidFill>
                  <a:effectLst/>
                  <a:latin typeface="Söhne"/>
                </a:rPr>
                <a:t>AI-Powered Query Generation</a:t>
              </a:r>
              <a:r>
                <a:rPr lang="en-GB" b="0" i="0" dirty="0">
                  <a:solidFill>
                    <a:srgbClr val="223888"/>
                  </a:solidFill>
                  <a:effectLst/>
                  <a:latin typeface="Söhne"/>
                </a:rPr>
                <a:t>: </a:t>
              </a:r>
              <a:r>
                <a:rPr lang="en-GB" sz="1600" b="0" i="0" dirty="0">
                  <a:solidFill>
                    <a:srgbClr val="223888"/>
                  </a:solidFill>
                  <a:effectLst/>
                  <a:latin typeface="Söhne"/>
                </a:rPr>
                <a:t>Harness real AI value by automatically resolving non-critical queries, optimizing data accuracy in areas such as:</a:t>
              </a:r>
            </a:p>
            <a:p>
              <a:pPr marL="742950" lvl="1" indent="-285750" algn="l">
                <a:buFont typeface="Arial" panose="020B0604020202020204" pitchFamily="34" charset="0"/>
                <a:buChar char="•"/>
              </a:pPr>
              <a:r>
                <a:rPr lang="en-GB" sz="1600" b="0" i="0" dirty="0">
                  <a:solidFill>
                    <a:srgbClr val="223888"/>
                  </a:solidFill>
                  <a:effectLst/>
                  <a:latin typeface="Söhne"/>
                </a:rPr>
                <a:t>Outlier detection</a:t>
              </a:r>
            </a:p>
            <a:p>
              <a:pPr marL="742950" lvl="1" indent="-285750" algn="l">
                <a:buFont typeface="Arial" panose="020B0604020202020204" pitchFamily="34" charset="0"/>
                <a:buChar char="•"/>
              </a:pPr>
              <a:r>
                <a:rPr lang="en-GB" sz="1600" b="0" i="0" dirty="0">
                  <a:solidFill>
                    <a:srgbClr val="223888"/>
                  </a:solidFill>
                  <a:effectLst/>
                  <a:latin typeface="Söhne"/>
                </a:rPr>
                <a:t>Unit conversions</a:t>
              </a:r>
            </a:p>
            <a:p>
              <a:pPr marL="742950" lvl="1" indent="-285750" algn="l">
                <a:buFont typeface="Arial" panose="020B0604020202020204" pitchFamily="34" charset="0"/>
                <a:buChar char="•"/>
              </a:pPr>
              <a:r>
                <a:rPr lang="en-GB" sz="1600" b="0" i="0" dirty="0" err="1">
                  <a:solidFill>
                    <a:srgbClr val="223888"/>
                  </a:solidFill>
                  <a:effectLst/>
                  <a:latin typeface="Söhne"/>
                </a:rPr>
                <a:t>Tumor</a:t>
              </a:r>
              <a:r>
                <a:rPr lang="en-GB" sz="1600" b="0" i="0" dirty="0">
                  <a:solidFill>
                    <a:srgbClr val="223888"/>
                  </a:solidFill>
                  <a:effectLst/>
                  <a:latin typeface="Söhne"/>
                </a:rPr>
                <a:t> Growth Kinetics (TGK)</a:t>
              </a:r>
            </a:p>
            <a:p>
              <a:pPr marL="742950" lvl="1" indent="-285750" algn="l">
                <a:buFont typeface="Arial" panose="020B0604020202020204" pitchFamily="34" charset="0"/>
                <a:buChar char="•"/>
              </a:pPr>
              <a:r>
                <a:rPr lang="en-GB" sz="1600" b="0" i="0" dirty="0">
                  <a:solidFill>
                    <a:srgbClr val="223888"/>
                  </a:solidFill>
                  <a:effectLst/>
                  <a:latin typeface="Söhne"/>
                </a:rPr>
                <a:t>Genetic markers interpretation</a:t>
              </a:r>
            </a:p>
            <a:p>
              <a:pPr algn="l">
                <a:buFont typeface="Arial" panose="020B0604020202020204" pitchFamily="34" charset="0"/>
                <a:buChar char="•"/>
              </a:pPr>
              <a:r>
                <a:rPr lang="en-GB" b="1" i="0" dirty="0">
                  <a:solidFill>
                    <a:srgbClr val="223888"/>
                  </a:solidFill>
                  <a:effectLst/>
                  <a:latin typeface="Söhne"/>
                </a:rPr>
                <a:t>Comprehensive Criteria Suite</a:t>
              </a:r>
              <a:r>
                <a:rPr lang="en-GB" b="0" i="0" dirty="0">
                  <a:solidFill>
                    <a:srgbClr val="223888"/>
                  </a:solidFill>
                  <a:effectLst/>
                  <a:latin typeface="Söhne"/>
                </a:rPr>
                <a:t>: </a:t>
              </a:r>
              <a:r>
                <a:rPr lang="en-GB" sz="1600" b="0" i="0" dirty="0">
                  <a:solidFill>
                    <a:srgbClr val="223888"/>
                  </a:solidFill>
                  <a:effectLst/>
                  <a:latin typeface="Söhne"/>
                </a:rPr>
                <a:t>Access a versatile array of criteria and protocols, customizable for diverse study needs, including but not limited to:</a:t>
              </a:r>
            </a:p>
            <a:p>
              <a:pPr marL="742950" lvl="1" indent="-285750" algn="l">
                <a:buFont typeface="Arial" panose="020B0604020202020204" pitchFamily="34" charset="0"/>
                <a:buChar char="•"/>
              </a:pPr>
              <a:r>
                <a:rPr lang="en-GB" sz="1600" b="0" i="0" dirty="0">
                  <a:solidFill>
                    <a:srgbClr val="223888"/>
                  </a:solidFill>
                  <a:effectLst/>
                  <a:latin typeface="Söhne"/>
                </a:rPr>
                <a:t>RECIST / RECIST 1.1 / </a:t>
              </a:r>
              <a:r>
                <a:rPr lang="en-GB" sz="1600" b="0" i="0" dirty="0" err="1">
                  <a:solidFill>
                    <a:srgbClr val="223888"/>
                  </a:solidFill>
                  <a:effectLst/>
                  <a:latin typeface="Söhne"/>
                </a:rPr>
                <a:t>iRECIST</a:t>
              </a:r>
              <a:r>
                <a:rPr lang="en-GB" sz="1600" dirty="0">
                  <a:solidFill>
                    <a:srgbClr val="223888"/>
                  </a:solidFill>
                  <a:latin typeface="Söhne"/>
                </a:rPr>
                <a:t> / </a:t>
              </a:r>
              <a:r>
                <a:rPr lang="en-GB" sz="1600" b="0" i="0" dirty="0" err="1">
                  <a:solidFill>
                    <a:srgbClr val="223888"/>
                  </a:solidFill>
                  <a:effectLst/>
                  <a:latin typeface="Söhne"/>
                </a:rPr>
                <a:t>irRECIST</a:t>
              </a:r>
              <a:endParaRPr lang="en-GB" sz="1600" b="0" i="0" dirty="0">
                <a:solidFill>
                  <a:srgbClr val="223888"/>
                </a:solidFill>
                <a:effectLst/>
                <a:latin typeface="Söhne"/>
              </a:endParaRPr>
            </a:p>
            <a:p>
              <a:pPr marL="742950" lvl="1" indent="-285750" algn="l">
                <a:buFont typeface="Arial" panose="020B0604020202020204" pitchFamily="34" charset="0"/>
                <a:buChar char="•"/>
              </a:pPr>
              <a:r>
                <a:rPr lang="en-GB" sz="1600" b="0" i="0" dirty="0">
                  <a:solidFill>
                    <a:srgbClr val="223888"/>
                  </a:solidFill>
                  <a:effectLst/>
                  <a:latin typeface="Söhne"/>
                </a:rPr>
                <a:t>Lugano Staging Classification and others </a:t>
              </a:r>
            </a:p>
            <a:p>
              <a:pPr marL="742950" lvl="1" indent="-285750" algn="l">
                <a:buFont typeface="Arial" panose="020B0604020202020204" pitchFamily="34" charset="0"/>
                <a:buChar char="•"/>
              </a:pPr>
              <a:r>
                <a:rPr lang="en-GB" sz="1600" b="0" i="0" dirty="0">
                  <a:solidFill>
                    <a:srgbClr val="223888"/>
                  </a:solidFill>
                  <a:effectLst/>
                  <a:latin typeface="Söhne"/>
                </a:rPr>
                <a:t>Innovative RECIST combinations for multifaceted analysis</a:t>
              </a:r>
            </a:p>
            <a:p>
              <a:pPr algn="l">
                <a:buFont typeface="Arial" panose="020B0604020202020204" pitchFamily="34" charset="0"/>
                <a:buChar char="•"/>
              </a:pPr>
              <a:r>
                <a:rPr lang="en-GB" b="1" i="0" dirty="0">
                  <a:solidFill>
                    <a:srgbClr val="223888"/>
                  </a:solidFill>
                  <a:effectLst/>
                  <a:latin typeface="Söhne"/>
                </a:rPr>
                <a:t>Cross-Domain Application</a:t>
              </a:r>
              <a:r>
                <a:rPr lang="en-GB" b="0" i="0" dirty="0">
                  <a:solidFill>
                    <a:srgbClr val="223888"/>
                  </a:solidFill>
                  <a:effectLst/>
                  <a:latin typeface="Söhne"/>
                </a:rPr>
                <a:t>: </a:t>
              </a:r>
              <a:r>
                <a:rPr lang="en-GB" sz="1600" b="0" i="0" dirty="0">
                  <a:solidFill>
                    <a:srgbClr val="223888"/>
                  </a:solidFill>
                  <a:effectLst/>
                  <a:latin typeface="Söhne"/>
                </a:rPr>
                <a:t>Leverage this groundbreaking tool beyond standard uses, bringing harmony and standardization to the entire eCRF spectrum, enhancing checks across studies, and fortifying safety trackers.</a:t>
              </a:r>
            </a:p>
            <a:p>
              <a:pPr algn="l">
                <a:buFont typeface="Arial" panose="020B0604020202020204" pitchFamily="34" charset="0"/>
                <a:buChar char="•"/>
              </a:pPr>
              <a:r>
                <a:rPr lang="en-GB" b="1" i="0" dirty="0">
                  <a:solidFill>
                    <a:srgbClr val="223888"/>
                  </a:solidFill>
                  <a:effectLst/>
                  <a:latin typeface="Söhne"/>
                </a:rPr>
                <a:t>Labor-Saving Methodology</a:t>
              </a:r>
              <a:r>
                <a:rPr lang="en-GB" b="0" i="0" dirty="0">
                  <a:solidFill>
                    <a:srgbClr val="223888"/>
                  </a:solidFill>
                  <a:effectLst/>
                  <a:latin typeface="Söhne"/>
                </a:rPr>
                <a:t>: </a:t>
              </a:r>
              <a:r>
                <a:rPr lang="en-GB" sz="1600" b="0" i="0" dirty="0">
                  <a:solidFill>
                    <a:srgbClr val="223888"/>
                  </a:solidFill>
                  <a:effectLst/>
                  <a:latin typeface="Söhne"/>
                </a:rPr>
                <a:t>Proven to generate thousands of queries and save immeasurable hours of manual </a:t>
              </a:r>
              <a:r>
                <a:rPr lang="en-GB" sz="1600" b="0" i="0" dirty="0" err="1">
                  <a:solidFill>
                    <a:srgbClr val="223888"/>
                  </a:solidFill>
                  <a:effectLst/>
                  <a:latin typeface="Söhne"/>
                </a:rPr>
                <a:t>labor</a:t>
              </a:r>
              <a:r>
                <a:rPr lang="en-GB" sz="1600" b="0" i="0" dirty="0">
                  <a:solidFill>
                    <a:srgbClr val="223888"/>
                  </a:solidFill>
                  <a:effectLst/>
                  <a:latin typeface="Söhne"/>
                </a:rPr>
                <a:t>, this method is a testament to the transformative power of smart, automated systems in clinical research.</a:t>
              </a:r>
            </a:p>
            <a:p>
              <a:pPr algn="l">
                <a:buFont typeface="Arial" panose="020B0604020202020204" pitchFamily="34" charset="0"/>
                <a:buChar char="•"/>
              </a:pPr>
              <a:r>
                <a:rPr lang="en-GB" b="1" dirty="0">
                  <a:solidFill>
                    <a:srgbClr val="223888"/>
                  </a:solidFill>
                  <a:latin typeface="Söhne"/>
                </a:rPr>
                <a:t>Advanced DICOM Feature Extraction: </a:t>
              </a:r>
              <a:r>
                <a:rPr lang="en-GB" sz="1600" dirty="0">
                  <a:solidFill>
                    <a:srgbClr val="223888"/>
                  </a:solidFill>
                  <a:latin typeface="Söhne"/>
                </a:rPr>
                <a:t>Utilize cutting-edge automated pipelines for efficient extraction of DICOM imaging features, enhancing data analysis and streamlining workflows.</a:t>
              </a:r>
            </a:p>
          </p:txBody>
        </p:sp>
      </p:grpSp>
      <p:sp>
        <p:nvSpPr>
          <p:cNvPr id="6" name="TextBox 5">
            <a:extLst>
              <a:ext uri="{FF2B5EF4-FFF2-40B4-BE49-F238E27FC236}">
                <a16:creationId xmlns:a16="http://schemas.microsoft.com/office/drawing/2014/main" id="{C618C95C-0813-3EC8-56BA-F09066327FEC}"/>
              </a:ext>
            </a:extLst>
          </p:cNvPr>
          <p:cNvSpPr txBox="1"/>
          <p:nvPr/>
        </p:nvSpPr>
        <p:spPr>
          <a:xfrm>
            <a:off x="1293547" y="154475"/>
            <a:ext cx="9252154" cy="1446550"/>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GB" sz="4400" b="1" i="0" dirty="0">
                <a:solidFill>
                  <a:srgbClr val="223888"/>
                </a:solidFill>
                <a:effectLst/>
                <a:latin typeface="Söhne"/>
              </a:rPr>
              <a:t>Revolutionizing Clinical Data Analysis with AI-Driven Precision</a:t>
            </a:r>
            <a:endParaRPr lang="en-GB" sz="4400" b="1" dirty="0">
              <a:ln w="0"/>
              <a:solidFill>
                <a:srgbClr val="223888"/>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80697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28B7B20-82E9-99FB-1FF6-6B254D95CCEB}"/>
              </a:ext>
            </a:extLst>
          </p:cNvPr>
          <p:cNvGrpSpPr/>
          <p:nvPr/>
        </p:nvGrpSpPr>
        <p:grpSpPr>
          <a:xfrm>
            <a:off x="664938" y="1140540"/>
            <a:ext cx="7921713" cy="5380213"/>
            <a:chOff x="798002" y="4659823"/>
            <a:chExt cx="3623267" cy="2172094"/>
          </a:xfrm>
        </p:grpSpPr>
        <p:sp>
          <p:nvSpPr>
            <p:cNvPr id="4" name="Rectangle 3">
              <a:extLst>
                <a:ext uri="{FF2B5EF4-FFF2-40B4-BE49-F238E27FC236}">
                  <a16:creationId xmlns:a16="http://schemas.microsoft.com/office/drawing/2014/main" id="{304835DE-14F1-F248-E022-09D4119BDE95}"/>
                </a:ext>
              </a:extLst>
            </p:cNvPr>
            <p:cNvSpPr/>
            <p:nvPr/>
          </p:nvSpPr>
          <p:spPr>
            <a:xfrm>
              <a:off x="998150" y="4659823"/>
              <a:ext cx="3401435" cy="1997547"/>
            </a:xfrm>
            <a:prstGeom prst="rect">
              <a:avLst/>
            </a:prstGeom>
            <a:effectLst/>
          </p:spPr>
          <p:style>
            <a:lnRef idx="0">
              <a:schemeClr val="dk1">
                <a:alpha val="0"/>
                <a:hueOff val="0"/>
                <a:satOff val="0"/>
                <a:lumOff val="0"/>
                <a:alphaOff val="0"/>
              </a:schemeClr>
            </a:lnRef>
            <a:fillRef idx="0">
              <a:schemeClr val="lt1">
                <a:alpha val="0"/>
                <a:hueOff val="0"/>
                <a:satOff val="0"/>
                <a:lumOff val="0"/>
                <a:alphaOff val="0"/>
              </a:schemeClr>
            </a:fillRef>
            <a:effectRef idx="0">
              <a:scrgbClr r="0" g="0" b="0"/>
            </a:effectRef>
            <a:fontRef idx="minor">
              <a:schemeClr val="tx1">
                <a:hueOff val="0"/>
                <a:satOff val="0"/>
                <a:lumOff val="0"/>
                <a:alphaOff val="0"/>
              </a:schemeClr>
            </a:fontRef>
          </p:style>
          <p:txBody>
            <a:bodyPr/>
            <a:lstStyle/>
            <a:p>
              <a:endParaRPr lang="en-GB"/>
            </a:p>
          </p:txBody>
        </p:sp>
        <p:sp>
          <p:nvSpPr>
            <p:cNvPr id="5" name="TextBox 4">
              <a:extLst>
                <a:ext uri="{FF2B5EF4-FFF2-40B4-BE49-F238E27FC236}">
                  <a16:creationId xmlns:a16="http://schemas.microsoft.com/office/drawing/2014/main" id="{7B808884-89DC-3510-4EBE-F75B0DF28E8C}"/>
                </a:ext>
              </a:extLst>
            </p:cNvPr>
            <p:cNvSpPr txBox="1"/>
            <p:nvPr/>
          </p:nvSpPr>
          <p:spPr>
            <a:xfrm>
              <a:off x="798002" y="4834370"/>
              <a:ext cx="3623267" cy="19975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4300" tIns="114300" rIns="114300" bIns="114300" numCol="1" spcCol="1270" anchor="t" anchorCtr="0">
              <a:noAutofit/>
            </a:bodyPr>
            <a:lstStyle/>
            <a:p>
              <a:pPr algn="just">
                <a:buFont typeface="Arial" panose="020B0604020202020204" pitchFamily="34" charset="0"/>
                <a:buChar char="•"/>
              </a:pPr>
              <a:r>
                <a:rPr lang="en-GB" b="1" i="0" dirty="0">
                  <a:solidFill>
                    <a:srgbClr val="223888"/>
                  </a:solidFill>
                  <a:effectLst/>
                  <a:latin typeface="Söhne"/>
                </a:rPr>
                <a:t>Pipeline Acceleration: </a:t>
              </a:r>
              <a:r>
                <a:rPr lang="en-GB" sz="1600" i="0" dirty="0">
                  <a:solidFill>
                    <a:srgbClr val="223888"/>
                  </a:solidFill>
                  <a:effectLst/>
                  <a:latin typeface="Söhne"/>
                </a:rPr>
                <a:t>Elevates pipeline development and implementation speed, enabling faster go-to-market and iteration cycles.</a:t>
              </a:r>
            </a:p>
            <a:p>
              <a:pPr algn="just">
                <a:buFont typeface="Arial" panose="020B0604020202020204" pitchFamily="34" charset="0"/>
                <a:buChar char="•"/>
              </a:pPr>
              <a:endParaRPr lang="en-GB" b="1" i="0" dirty="0">
                <a:solidFill>
                  <a:srgbClr val="223888"/>
                </a:solidFill>
                <a:effectLst/>
                <a:latin typeface="Söhne"/>
              </a:endParaRPr>
            </a:p>
            <a:p>
              <a:pPr algn="just">
                <a:buFont typeface="Arial" panose="020B0604020202020204" pitchFamily="34" charset="0"/>
                <a:buChar char="•"/>
              </a:pPr>
              <a:r>
                <a:rPr lang="en-GB" b="1" i="0" dirty="0">
                  <a:solidFill>
                    <a:srgbClr val="223888"/>
                  </a:solidFill>
                  <a:effectLst/>
                  <a:latin typeface="Söhne"/>
                </a:rPr>
                <a:t>Pre-Data Deployment: </a:t>
              </a:r>
              <a:r>
                <a:rPr lang="en-GB" sz="1600" i="0" dirty="0">
                  <a:solidFill>
                    <a:srgbClr val="223888"/>
                  </a:solidFill>
                  <a:effectLst/>
                  <a:latin typeface="Söhne"/>
                </a:rPr>
                <a:t>Operates effectively in pre-data ingestion phases, allowing for comprehensive system testing and validation without the need for real patient data.</a:t>
              </a:r>
            </a:p>
            <a:p>
              <a:pPr algn="just">
                <a:buFont typeface="Arial" panose="020B0604020202020204" pitchFamily="34" charset="0"/>
                <a:buChar char="•"/>
              </a:pPr>
              <a:endParaRPr lang="en-GB" b="1" i="0" dirty="0">
                <a:solidFill>
                  <a:srgbClr val="223888"/>
                </a:solidFill>
                <a:effectLst/>
                <a:latin typeface="Söhne"/>
              </a:endParaRPr>
            </a:p>
            <a:p>
              <a:pPr algn="just">
                <a:buFont typeface="Arial" panose="020B0604020202020204" pitchFamily="34" charset="0"/>
                <a:buChar char="•"/>
              </a:pPr>
              <a:r>
                <a:rPr lang="en-GB" b="1" i="0" dirty="0">
                  <a:solidFill>
                    <a:srgbClr val="223888"/>
                  </a:solidFill>
                  <a:effectLst/>
                  <a:latin typeface="Söhne"/>
                </a:rPr>
                <a:t>Comprehensive Coverage: </a:t>
              </a:r>
              <a:r>
                <a:rPr lang="en-GB" sz="1600" i="0" dirty="0">
                  <a:solidFill>
                    <a:srgbClr val="223888"/>
                  </a:solidFill>
                  <a:effectLst/>
                  <a:latin typeface="Söhne"/>
                </a:rPr>
                <a:t>Designed to simulate all conceivable scenarios and implementations, ensuring robust system preparedness.</a:t>
              </a:r>
            </a:p>
            <a:p>
              <a:pPr algn="just">
                <a:buFont typeface="Arial" panose="020B0604020202020204" pitchFamily="34" charset="0"/>
                <a:buChar char="•"/>
              </a:pPr>
              <a:endParaRPr lang="en-GB" b="1" i="0" dirty="0">
                <a:solidFill>
                  <a:srgbClr val="223888"/>
                </a:solidFill>
                <a:effectLst/>
                <a:latin typeface="Söhne"/>
              </a:endParaRPr>
            </a:p>
            <a:p>
              <a:pPr algn="just">
                <a:buFont typeface="Arial" panose="020B0604020202020204" pitchFamily="34" charset="0"/>
                <a:buChar char="•"/>
              </a:pPr>
              <a:r>
                <a:rPr lang="en-GB" b="1" i="0" dirty="0">
                  <a:solidFill>
                    <a:srgbClr val="223888"/>
                  </a:solidFill>
                  <a:effectLst/>
                  <a:latin typeface="Söhne"/>
                </a:rPr>
                <a:t>TGK-Based Modelling: </a:t>
              </a:r>
              <a:r>
                <a:rPr lang="en-GB" sz="1600" i="0" dirty="0">
                  <a:solidFill>
                    <a:srgbClr val="223888"/>
                  </a:solidFill>
                  <a:effectLst/>
                  <a:latin typeface="Söhne"/>
                </a:rPr>
                <a:t>Utilizes </a:t>
              </a:r>
              <a:r>
                <a:rPr lang="en-GB" sz="1600" i="0" dirty="0" err="1">
                  <a:solidFill>
                    <a:srgbClr val="223888"/>
                  </a:solidFill>
                  <a:effectLst/>
                  <a:latin typeface="Söhne"/>
                </a:rPr>
                <a:t>Tumor</a:t>
              </a:r>
              <a:r>
                <a:rPr lang="en-GB" sz="1600" i="0" dirty="0">
                  <a:solidFill>
                    <a:srgbClr val="223888"/>
                  </a:solidFill>
                  <a:effectLst/>
                  <a:latin typeface="Söhne"/>
                </a:rPr>
                <a:t> Growth Kinetic models to generate realistic and varied synthetic datasets, enriching testing environments.</a:t>
              </a:r>
            </a:p>
            <a:p>
              <a:pPr algn="just">
                <a:buFont typeface="Arial" panose="020B0604020202020204" pitchFamily="34" charset="0"/>
                <a:buChar char="•"/>
              </a:pPr>
              <a:endParaRPr lang="en-GB" b="1" i="0" dirty="0">
                <a:solidFill>
                  <a:srgbClr val="223888"/>
                </a:solidFill>
                <a:effectLst/>
                <a:latin typeface="Söhne"/>
              </a:endParaRPr>
            </a:p>
            <a:p>
              <a:pPr algn="just">
                <a:buFont typeface="Arial" panose="020B0604020202020204" pitchFamily="34" charset="0"/>
                <a:buChar char="•"/>
              </a:pPr>
              <a:r>
                <a:rPr lang="en-GB" b="1" i="0" dirty="0">
                  <a:solidFill>
                    <a:srgbClr val="223888"/>
                  </a:solidFill>
                  <a:effectLst/>
                  <a:latin typeface="Söhne"/>
                </a:rPr>
                <a:t>Reverse Engineering Capability: </a:t>
              </a:r>
              <a:r>
                <a:rPr lang="en-GB" sz="1600" i="0" dirty="0">
                  <a:solidFill>
                    <a:srgbClr val="223888"/>
                  </a:solidFill>
                  <a:effectLst/>
                  <a:latin typeface="Söhne"/>
                </a:rPr>
                <a:t>Sophisticated algorithms can reconstruct synthetic raw data from desired end-points, facilitating deeper insights and predictive model tuning.</a:t>
              </a:r>
            </a:p>
            <a:p>
              <a:pPr algn="just">
                <a:buFont typeface="Arial" panose="020B0604020202020204" pitchFamily="34" charset="0"/>
                <a:buChar char="•"/>
              </a:pPr>
              <a:endParaRPr lang="en-GB" sz="1600" dirty="0">
                <a:solidFill>
                  <a:srgbClr val="223888"/>
                </a:solidFill>
                <a:latin typeface="Söhne"/>
              </a:endParaRPr>
            </a:p>
            <a:p>
              <a:pPr algn="just">
                <a:buFont typeface="Arial" panose="020B0604020202020204" pitchFamily="34" charset="0"/>
                <a:buChar char="•"/>
              </a:pPr>
              <a:r>
                <a:rPr lang="en-GB" b="1" dirty="0">
                  <a:solidFill>
                    <a:srgbClr val="223888"/>
                  </a:solidFill>
                  <a:latin typeface="Söhne"/>
                </a:rPr>
                <a:t>Test Case Generation: </a:t>
              </a:r>
              <a:r>
                <a:rPr lang="en-GB" sz="1600" dirty="0">
                  <a:solidFill>
                    <a:srgbClr val="223888"/>
                  </a:solidFill>
                  <a:latin typeface="Söhne"/>
                </a:rPr>
                <a:t>Produces a suite of negative and positive test cases, crucial for system verification and ensuring a broad spectrum of scenario testing.</a:t>
              </a:r>
            </a:p>
          </p:txBody>
        </p:sp>
      </p:grpSp>
      <p:sp>
        <p:nvSpPr>
          <p:cNvPr id="6" name="TextBox 5">
            <a:extLst>
              <a:ext uri="{FF2B5EF4-FFF2-40B4-BE49-F238E27FC236}">
                <a16:creationId xmlns:a16="http://schemas.microsoft.com/office/drawing/2014/main" id="{C618C95C-0813-3EC8-56BA-F09066327FEC}"/>
              </a:ext>
            </a:extLst>
          </p:cNvPr>
          <p:cNvSpPr txBox="1"/>
          <p:nvPr/>
        </p:nvSpPr>
        <p:spPr>
          <a:xfrm>
            <a:off x="1293547" y="154475"/>
            <a:ext cx="9795922" cy="1323439"/>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GB" sz="4000" b="1" i="0" dirty="0">
                <a:solidFill>
                  <a:srgbClr val="223888"/>
                </a:solidFill>
                <a:effectLst/>
                <a:latin typeface="Söhne"/>
              </a:rPr>
              <a:t>Innovative Synthetic Data Generator: Pioneering Implementation and Analysis</a:t>
            </a:r>
            <a:endParaRPr lang="en-GB" sz="4000" b="1" dirty="0">
              <a:ln w="0"/>
              <a:solidFill>
                <a:srgbClr val="223888"/>
              </a:solidFill>
              <a:effectLst>
                <a:outerShdw blurRad="38100" dist="25400" dir="5400000" algn="ctr" rotWithShape="0">
                  <a:srgbClr val="6E747A">
                    <a:alpha val="43000"/>
                  </a:srgbClr>
                </a:outerShdw>
              </a:effectLst>
            </a:endParaRPr>
          </a:p>
        </p:txBody>
      </p:sp>
      <p:pic>
        <p:nvPicPr>
          <p:cNvPr id="7" name="Picture 6">
            <a:extLst>
              <a:ext uri="{FF2B5EF4-FFF2-40B4-BE49-F238E27FC236}">
                <a16:creationId xmlns:a16="http://schemas.microsoft.com/office/drawing/2014/main" id="{E41909EF-7E3F-7510-27DB-F085A65A3E96}"/>
              </a:ext>
            </a:extLst>
          </p:cNvPr>
          <p:cNvPicPr>
            <a:picLocks noChangeAspect="1"/>
          </p:cNvPicPr>
          <p:nvPr/>
        </p:nvPicPr>
        <p:blipFill>
          <a:blip r:embed="rId2"/>
          <a:stretch>
            <a:fillRect/>
          </a:stretch>
        </p:blipFill>
        <p:spPr>
          <a:xfrm>
            <a:off x="8654823" y="1910262"/>
            <a:ext cx="3297724" cy="2083117"/>
          </a:xfrm>
          <a:prstGeom prst="rect">
            <a:avLst/>
          </a:prstGeom>
        </p:spPr>
      </p:pic>
      <p:pic>
        <p:nvPicPr>
          <p:cNvPr id="9" name="Picture 8">
            <a:extLst>
              <a:ext uri="{FF2B5EF4-FFF2-40B4-BE49-F238E27FC236}">
                <a16:creationId xmlns:a16="http://schemas.microsoft.com/office/drawing/2014/main" id="{CDA04378-5A3D-D74B-F3E9-D2F1DBB000B9}"/>
              </a:ext>
            </a:extLst>
          </p:cNvPr>
          <p:cNvPicPr>
            <a:picLocks noChangeAspect="1"/>
          </p:cNvPicPr>
          <p:nvPr/>
        </p:nvPicPr>
        <p:blipFill>
          <a:blip r:embed="rId3"/>
          <a:stretch>
            <a:fillRect/>
          </a:stretch>
        </p:blipFill>
        <p:spPr>
          <a:xfrm>
            <a:off x="8868852" y="4123465"/>
            <a:ext cx="2658210" cy="1991476"/>
          </a:xfrm>
          <a:prstGeom prst="ellipse">
            <a:avLst/>
          </a:prstGeom>
          <a:ln w="190500" cap="rnd">
            <a:noFill/>
            <a:prstDash val="solid"/>
          </a:ln>
          <a:effectLst>
            <a:outerShdw blurRad="127000" algn="bl" rotWithShape="0">
              <a:srgbClr val="000000"/>
            </a:outerShdw>
          </a:effectLst>
        </p:spPr>
      </p:pic>
    </p:spTree>
    <p:extLst>
      <p:ext uri="{BB962C8B-B14F-4D97-AF65-F5344CB8AC3E}">
        <p14:creationId xmlns:p14="http://schemas.microsoft.com/office/powerpoint/2010/main" val="511400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9B210-D061-8E37-D52C-844ED42488EE}"/>
              </a:ext>
            </a:extLst>
          </p:cNvPr>
          <p:cNvSpPr txBox="1"/>
          <p:nvPr/>
        </p:nvSpPr>
        <p:spPr>
          <a:xfrm>
            <a:off x="1198039" y="3010887"/>
            <a:ext cx="9795922" cy="707886"/>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GB" sz="4000" b="1" i="0" dirty="0">
                <a:solidFill>
                  <a:srgbClr val="223888"/>
                </a:solidFill>
                <a:effectLst/>
                <a:latin typeface="Söhne"/>
              </a:rPr>
              <a:t>Thank You!</a:t>
            </a:r>
            <a:endParaRPr lang="en-GB" sz="4000" b="1" dirty="0">
              <a:ln w="0"/>
              <a:solidFill>
                <a:srgbClr val="223888"/>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7994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E16B4A-80E7-AEA6-CF1C-C659BE7B3820}"/>
              </a:ext>
            </a:extLst>
          </p:cNvPr>
          <p:cNvGraphicFramePr/>
          <p:nvPr>
            <p:extLst>
              <p:ext uri="{D42A27DB-BD31-4B8C-83A1-F6EECF244321}">
                <p14:modId xmlns:p14="http://schemas.microsoft.com/office/powerpoint/2010/main" val="3544089864"/>
              </p:ext>
            </p:extLst>
          </p:nvPr>
        </p:nvGraphicFramePr>
        <p:xfrm>
          <a:off x="-311150" y="-172720"/>
          <a:ext cx="12134850" cy="6840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293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7F24231-3371-B226-0A71-D5FE9879A3FC}"/>
              </a:ext>
            </a:extLst>
          </p:cNvPr>
          <p:cNvSpPr/>
          <p:nvPr/>
        </p:nvSpPr>
        <p:spPr>
          <a:xfrm>
            <a:off x="5100345" y="-34143"/>
            <a:ext cx="7084741" cy="6925598"/>
          </a:xfrm>
          <a:custGeom>
            <a:avLst/>
            <a:gdLst>
              <a:gd name="connsiteX0" fmla="*/ 0 w 6142255"/>
              <a:gd name="connsiteY0" fmla="*/ 0 h 6857999"/>
              <a:gd name="connsiteX1" fmla="*/ 6142255 w 6142255"/>
              <a:gd name="connsiteY1" fmla="*/ 0 h 6857999"/>
              <a:gd name="connsiteX2" fmla="*/ 6142255 w 6142255"/>
              <a:gd name="connsiteY2" fmla="*/ 6857999 h 6857999"/>
              <a:gd name="connsiteX3" fmla="*/ 0 w 6142255"/>
              <a:gd name="connsiteY3" fmla="*/ 6857999 h 6857999"/>
              <a:gd name="connsiteX4" fmla="*/ 0 w 6142255"/>
              <a:gd name="connsiteY4" fmla="*/ 0 h 6857999"/>
              <a:gd name="connsiteX0" fmla="*/ 479503 w 6621758"/>
              <a:gd name="connsiteY0" fmla="*/ 0 h 6857999"/>
              <a:gd name="connsiteX1" fmla="*/ 6621758 w 6621758"/>
              <a:gd name="connsiteY1" fmla="*/ 0 h 6857999"/>
              <a:gd name="connsiteX2" fmla="*/ 6621758 w 6621758"/>
              <a:gd name="connsiteY2" fmla="*/ 6857999 h 6857999"/>
              <a:gd name="connsiteX3" fmla="*/ 0 w 6621758"/>
              <a:gd name="connsiteY3" fmla="*/ 6791092 h 6857999"/>
              <a:gd name="connsiteX4" fmla="*/ 479503 w 6621758"/>
              <a:gd name="connsiteY4" fmla="*/ 0 h 6857999"/>
              <a:gd name="connsiteX0" fmla="*/ 691376 w 6621758"/>
              <a:gd name="connsiteY0" fmla="*/ 22302 h 6857999"/>
              <a:gd name="connsiteX1" fmla="*/ 6621758 w 6621758"/>
              <a:gd name="connsiteY1" fmla="*/ 0 h 6857999"/>
              <a:gd name="connsiteX2" fmla="*/ 6621758 w 6621758"/>
              <a:gd name="connsiteY2" fmla="*/ 6857999 h 6857999"/>
              <a:gd name="connsiteX3" fmla="*/ 0 w 6621758"/>
              <a:gd name="connsiteY3" fmla="*/ 6791092 h 6857999"/>
              <a:gd name="connsiteX4" fmla="*/ 691376 w 6621758"/>
              <a:gd name="connsiteY4" fmla="*/ 22302 h 6857999"/>
              <a:gd name="connsiteX0" fmla="*/ 769498 w 6621758"/>
              <a:gd name="connsiteY0" fmla="*/ 22302 h 6857999"/>
              <a:gd name="connsiteX1" fmla="*/ 6621758 w 6621758"/>
              <a:gd name="connsiteY1" fmla="*/ 0 h 6857999"/>
              <a:gd name="connsiteX2" fmla="*/ 6621758 w 6621758"/>
              <a:gd name="connsiteY2" fmla="*/ 6857999 h 6857999"/>
              <a:gd name="connsiteX3" fmla="*/ 0 w 6621758"/>
              <a:gd name="connsiteY3" fmla="*/ 6791092 h 6857999"/>
              <a:gd name="connsiteX4" fmla="*/ 769498 w 6621758"/>
              <a:gd name="connsiteY4" fmla="*/ 22302 h 6857999"/>
              <a:gd name="connsiteX0" fmla="*/ 769498 w 6621758"/>
              <a:gd name="connsiteY0" fmla="*/ 22302 h 7111147"/>
              <a:gd name="connsiteX1" fmla="*/ 6621758 w 6621758"/>
              <a:gd name="connsiteY1" fmla="*/ 0 h 7111147"/>
              <a:gd name="connsiteX2" fmla="*/ 6599438 w 6621758"/>
              <a:gd name="connsiteY2" fmla="*/ 7111147 h 7111147"/>
              <a:gd name="connsiteX3" fmla="*/ 0 w 6621758"/>
              <a:gd name="connsiteY3" fmla="*/ 6791092 h 7111147"/>
              <a:gd name="connsiteX4" fmla="*/ 769498 w 6621758"/>
              <a:gd name="connsiteY4" fmla="*/ 22302 h 7111147"/>
              <a:gd name="connsiteX0" fmla="*/ 769498 w 6666399"/>
              <a:gd name="connsiteY0" fmla="*/ 22302 h 7111147"/>
              <a:gd name="connsiteX1" fmla="*/ 6621758 w 6666399"/>
              <a:gd name="connsiteY1" fmla="*/ 0 h 7111147"/>
              <a:gd name="connsiteX2" fmla="*/ 6666399 w 6666399"/>
              <a:gd name="connsiteY2" fmla="*/ 7111147 h 7111147"/>
              <a:gd name="connsiteX3" fmla="*/ 0 w 6666399"/>
              <a:gd name="connsiteY3" fmla="*/ 6791092 h 7111147"/>
              <a:gd name="connsiteX4" fmla="*/ 769498 w 6666399"/>
              <a:gd name="connsiteY4" fmla="*/ 22302 h 7111147"/>
              <a:gd name="connsiteX0" fmla="*/ 1193589 w 7090490"/>
              <a:gd name="connsiteY0" fmla="*/ 22302 h 7111147"/>
              <a:gd name="connsiteX1" fmla="*/ 7045849 w 7090490"/>
              <a:gd name="connsiteY1" fmla="*/ 0 h 7111147"/>
              <a:gd name="connsiteX2" fmla="*/ 7090490 w 7090490"/>
              <a:gd name="connsiteY2" fmla="*/ 7111147 h 7111147"/>
              <a:gd name="connsiteX3" fmla="*/ 0 w 7090490"/>
              <a:gd name="connsiteY3" fmla="*/ 7078759 h 7111147"/>
              <a:gd name="connsiteX4" fmla="*/ 1193589 w 7090490"/>
              <a:gd name="connsiteY4" fmla="*/ 22302 h 7111147"/>
              <a:gd name="connsiteX0" fmla="*/ 1171269 w 7090490"/>
              <a:gd name="connsiteY0" fmla="*/ 0 h 7146378"/>
              <a:gd name="connsiteX1" fmla="*/ 7045849 w 7090490"/>
              <a:gd name="connsiteY1" fmla="*/ 35231 h 7146378"/>
              <a:gd name="connsiteX2" fmla="*/ 7090490 w 7090490"/>
              <a:gd name="connsiteY2" fmla="*/ 7146378 h 7146378"/>
              <a:gd name="connsiteX3" fmla="*/ 0 w 7090490"/>
              <a:gd name="connsiteY3" fmla="*/ 7113990 h 7146378"/>
              <a:gd name="connsiteX4" fmla="*/ 1171269 w 7090490"/>
              <a:gd name="connsiteY4" fmla="*/ 0 h 7146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0490" h="7146378">
                <a:moveTo>
                  <a:pt x="1171269" y="0"/>
                </a:moveTo>
                <a:lnTo>
                  <a:pt x="7045849" y="35231"/>
                </a:lnTo>
                <a:lnTo>
                  <a:pt x="7090490" y="7146378"/>
                </a:lnTo>
                <a:lnTo>
                  <a:pt x="0" y="7113990"/>
                </a:lnTo>
                <a:lnTo>
                  <a:pt x="1171269" y="0"/>
                </a:lnTo>
                <a:close/>
              </a:path>
            </a:pathLst>
          </a:custGeom>
          <a:solidFill>
            <a:schemeClr val="accent4">
              <a:lumMod val="75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3" name="Diagram 2">
            <a:extLst>
              <a:ext uri="{FF2B5EF4-FFF2-40B4-BE49-F238E27FC236}">
                <a16:creationId xmlns:a16="http://schemas.microsoft.com/office/drawing/2014/main" id="{8A5A8901-C4EA-EC53-0D3E-A63B1B95014B}"/>
              </a:ext>
            </a:extLst>
          </p:cNvPr>
          <p:cNvGraphicFramePr/>
          <p:nvPr>
            <p:extLst>
              <p:ext uri="{D42A27DB-BD31-4B8C-83A1-F6EECF244321}">
                <p14:modId xmlns:p14="http://schemas.microsoft.com/office/powerpoint/2010/main" val="3929156253"/>
              </p:ext>
            </p:extLst>
          </p:nvPr>
        </p:nvGraphicFramePr>
        <p:xfrm>
          <a:off x="218381" y="627370"/>
          <a:ext cx="5785413" cy="5296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2C9BA1A6-3F20-D663-6CAF-7D882B4E1685}"/>
              </a:ext>
            </a:extLst>
          </p:cNvPr>
          <p:cNvSpPr>
            <a:spLocks noGrp="1" noRot="1" noMove="1" noResize="1" noEditPoints="1" noAdjustHandles="1" noChangeArrowheads="1" noChangeShapeType="1"/>
          </p:cNvSpPr>
          <p:nvPr/>
        </p:nvSpPr>
        <p:spPr>
          <a:xfrm>
            <a:off x="5151863" y="-34143"/>
            <a:ext cx="7084741" cy="6925598"/>
          </a:xfrm>
          <a:custGeom>
            <a:avLst/>
            <a:gdLst>
              <a:gd name="connsiteX0" fmla="*/ 0 w 6142255"/>
              <a:gd name="connsiteY0" fmla="*/ 0 h 6857999"/>
              <a:gd name="connsiteX1" fmla="*/ 6142255 w 6142255"/>
              <a:gd name="connsiteY1" fmla="*/ 0 h 6857999"/>
              <a:gd name="connsiteX2" fmla="*/ 6142255 w 6142255"/>
              <a:gd name="connsiteY2" fmla="*/ 6857999 h 6857999"/>
              <a:gd name="connsiteX3" fmla="*/ 0 w 6142255"/>
              <a:gd name="connsiteY3" fmla="*/ 6857999 h 6857999"/>
              <a:gd name="connsiteX4" fmla="*/ 0 w 6142255"/>
              <a:gd name="connsiteY4" fmla="*/ 0 h 6857999"/>
              <a:gd name="connsiteX0" fmla="*/ 479503 w 6621758"/>
              <a:gd name="connsiteY0" fmla="*/ 0 h 6857999"/>
              <a:gd name="connsiteX1" fmla="*/ 6621758 w 6621758"/>
              <a:gd name="connsiteY1" fmla="*/ 0 h 6857999"/>
              <a:gd name="connsiteX2" fmla="*/ 6621758 w 6621758"/>
              <a:gd name="connsiteY2" fmla="*/ 6857999 h 6857999"/>
              <a:gd name="connsiteX3" fmla="*/ 0 w 6621758"/>
              <a:gd name="connsiteY3" fmla="*/ 6791092 h 6857999"/>
              <a:gd name="connsiteX4" fmla="*/ 479503 w 6621758"/>
              <a:gd name="connsiteY4" fmla="*/ 0 h 6857999"/>
              <a:gd name="connsiteX0" fmla="*/ 691376 w 6621758"/>
              <a:gd name="connsiteY0" fmla="*/ 22302 h 6857999"/>
              <a:gd name="connsiteX1" fmla="*/ 6621758 w 6621758"/>
              <a:gd name="connsiteY1" fmla="*/ 0 h 6857999"/>
              <a:gd name="connsiteX2" fmla="*/ 6621758 w 6621758"/>
              <a:gd name="connsiteY2" fmla="*/ 6857999 h 6857999"/>
              <a:gd name="connsiteX3" fmla="*/ 0 w 6621758"/>
              <a:gd name="connsiteY3" fmla="*/ 6791092 h 6857999"/>
              <a:gd name="connsiteX4" fmla="*/ 691376 w 6621758"/>
              <a:gd name="connsiteY4" fmla="*/ 22302 h 6857999"/>
              <a:gd name="connsiteX0" fmla="*/ 769498 w 6621758"/>
              <a:gd name="connsiteY0" fmla="*/ 22302 h 6857999"/>
              <a:gd name="connsiteX1" fmla="*/ 6621758 w 6621758"/>
              <a:gd name="connsiteY1" fmla="*/ 0 h 6857999"/>
              <a:gd name="connsiteX2" fmla="*/ 6621758 w 6621758"/>
              <a:gd name="connsiteY2" fmla="*/ 6857999 h 6857999"/>
              <a:gd name="connsiteX3" fmla="*/ 0 w 6621758"/>
              <a:gd name="connsiteY3" fmla="*/ 6791092 h 6857999"/>
              <a:gd name="connsiteX4" fmla="*/ 769498 w 6621758"/>
              <a:gd name="connsiteY4" fmla="*/ 22302 h 6857999"/>
              <a:gd name="connsiteX0" fmla="*/ 769498 w 6621758"/>
              <a:gd name="connsiteY0" fmla="*/ 22302 h 7111147"/>
              <a:gd name="connsiteX1" fmla="*/ 6621758 w 6621758"/>
              <a:gd name="connsiteY1" fmla="*/ 0 h 7111147"/>
              <a:gd name="connsiteX2" fmla="*/ 6599438 w 6621758"/>
              <a:gd name="connsiteY2" fmla="*/ 7111147 h 7111147"/>
              <a:gd name="connsiteX3" fmla="*/ 0 w 6621758"/>
              <a:gd name="connsiteY3" fmla="*/ 6791092 h 7111147"/>
              <a:gd name="connsiteX4" fmla="*/ 769498 w 6621758"/>
              <a:gd name="connsiteY4" fmla="*/ 22302 h 7111147"/>
              <a:gd name="connsiteX0" fmla="*/ 769498 w 6666399"/>
              <a:gd name="connsiteY0" fmla="*/ 22302 h 7111147"/>
              <a:gd name="connsiteX1" fmla="*/ 6621758 w 6666399"/>
              <a:gd name="connsiteY1" fmla="*/ 0 h 7111147"/>
              <a:gd name="connsiteX2" fmla="*/ 6666399 w 6666399"/>
              <a:gd name="connsiteY2" fmla="*/ 7111147 h 7111147"/>
              <a:gd name="connsiteX3" fmla="*/ 0 w 6666399"/>
              <a:gd name="connsiteY3" fmla="*/ 6791092 h 7111147"/>
              <a:gd name="connsiteX4" fmla="*/ 769498 w 6666399"/>
              <a:gd name="connsiteY4" fmla="*/ 22302 h 7111147"/>
              <a:gd name="connsiteX0" fmla="*/ 1193589 w 7090490"/>
              <a:gd name="connsiteY0" fmla="*/ 22302 h 7111147"/>
              <a:gd name="connsiteX1" fmla="*/ 7045849 w 7090490"/>
              <a:gd name="connsiteY1" fmla="*/ 0 h 7111147"/>
              <a:gd name="connsiteX2" fmla="*/ 7090490 w 7090490"/>
              <a:gd name="connsiteY2" fmla="*/ 7111147 h 7111147"/>
              <a:gd name="connsiteX3" fmla="*/ 0 w 7090490"/>
              <a:gd name="connsiteY3" fmla="*/ 7078759 h 7111147"/>
              <a:gd name="connsiteX4" fmla="*/ 1193589 w 7090490"/>
              <a:gd name="connsiteY4" fmla="*/ 22302 h 7111147"/>
              <a:gd name="connsiteX0" fmla="*/ 1171269 w 7090490"/>
              <a:gd name="connsiteY0" fmla="*/ 0 h 7146378"/>
              <a:gd name="connsiteX1" fmla="*/ 7045849 w 7090490"/>
              <a:gd name="connsiteY1" fmla="*/ 35231 h 7146378"/>
              <a:gd name="connsiteX2" fmla="*/ 7090490 w 7090490"/>
              <a:gd name="connsiteY2" fmla="*/ 7146378 h 7146378"/>
              <a:gd name="connsiteX3" fmla="*/ 0 w 7090490"/>
              <a:gd name="connsiteY3" fmla="*/ 7113990 h 7146378"/>
              <a:gd name="connsiteX4" fmla="*/ 1171269 w 7090490"/>
              <a:gd name="connsiteY4" fmla="*/ 0 h 7146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0490" h="7146378">
                <a:moveTo>
                  <a:pt x="1171269" y="0"/>
                </a:moveTo>
                <a:lnTo>
                  <a:pt x="7045849" y="35231"/>
                </a:lnTo>
                <a:lnTo>
                  <a:pt x="7090490" y="7146378"/>
                </a:lnTo>
                <a:lnTo>
                  <a:pt x="0" y="7113990"/>
                </a:lnTo>
                <a:lnTo>
                  <a:pt x="1171269" y="0"/>
                </a:lnTo>
                <a:close/>
              </a:path>
            </a:pathLst>
          </a:custGeom>
          <a:solidFill>
            <a:srgbClr val="223888"/>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4B90886B-84B1-A0C6-AF27-A5F9FF2C96B4}"/>
              </a:ext>
            </a:extLst>
          </p:cNvPr>
          <p:cNvSpPr txBox="1"/>
          <p:nvPr/>
        </p:nvSpPr>
        <p:spPr>
          <a:xfrm>
            <a:off x="6482787" y="501804"/>
            <a:ext cx="2295454" cy="830997"/>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p>
            <a:r>
              <a:rPr lang="en-GB" sz="4800" b="1" i="0" dirty="0">
                <a:ln w="0"/>
                <a:solidFill>
                  <a:schemeClr val="bg1"/>
                </a:solidFill>
                <a:effectLst>
                  <a:outerShdw blurRad="38100" dist="25400" dir="5400000" algn="ctr" rotWithShape="0">
                    <a:srgbClr val="6E747A">
                      <a:alpha val="43000"/>
                    </a:srgbClr>
                  </a:outerShdw>
                </a:effectLst>
                <a:latin typeface="Söhne"/>
              </a:rPr>
              <a:t>What?</a:t>
            </a:r>
            <a:endParaRPr lang="en-GB" sz="4800" b="1" dirty="0">
              <a:ln w="0"/>
              <a:solidFill>
                <a:srgbClr val="223888"/>
              </a:solidFill>
              <a:effectLst>
                <a:outerShdw blurRad="38100" dist="25400" dir="5400000" algn="ctr" rotWithShape="0">
                  <a:srgbClr val="6E747A">
                    <a:alpha val="43000"/>
                  </a:srgbClr>
                </a:outerShdw>
              </a:effectLst>
            </a:endParaRPr>
          </a:p>
        </p:txBody>
      </p:sp>
      <p:sp>
        <p:nvSpPr>
          <p:cNvPr id="12" name="TextBox 11">
            <a:extLst>
              <a:ext uri="{FF2B5EF4-FFF2-40B4-BE49-F238E27FC236}">
                <a16:creationId xmlns:a16="http://schemas.microsoft.com/office/drawing/2014/main" id="{00B43E00-EAF0-1DBB-93C5-D75B1634C747}"/>
              </a:ext>
            </a:extLst>
          </p:cNvPr>
          <p:cNvSpPr txBox="1"/>
          <p:nvPr/>
        </p:nvSpPr>
        <p:spPr>
          <a:xfrm>
            <a:off x="5944917" y="1973604"/>
            <a:ext cx="6101033" cy="3600986"/>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a:spAutoFit/>
          </a:bodyPr>
          <a:lstStyle/>
          <a:p>
            <a:r>
              <a:rPr lang="en-GB" sz="3800" dirty="0">
                <a:ln w="0"/>
                <a:solidFill>
                  <a:schemeClr val="bg1"/>
                </a:solidFill>
              </a:rPr>
              <a:t>Explore our cutting-edge visualization tool for oncology imaging: a modular solution that refines </a:t>
            </a:r>
            <a:r>
              <a:rPr lang="en-GB" sz="3800" dirty="0" err="1">
                <a:ln w="0"/>
                <a:solidFill>
                  <a:schemeClr val="bg1"/>
                </a:solidFill>
              </a:rPr>
              <a:t>tumor</a:t>
            </a:r>
            <a:r>
              <a:rPr lang="en-GB" sz="3800" dirty="0">
                <a:ln w="0"/>
                <a:solidFill>
                  <a:schemeClr val="bg1"/>
                </a:solidFill>
              </a:rPr>
              <a:t> data analysis and automates query generation for clinical trials…</a:t>
            </a:r>
          </a:p>
        </p:txBody>
      </p:sp>
    </p:spTree>
    <p:extLst>
      <p:ext uri="{BB962C8B-B14F-4D97-AF65-F5344CB8AC3E}">
        <p14:creationId xmlns:p14="http://schemas.microsoft.com/office/powerpoint/2010/main" val="876518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A9CDF-E34B-EF45-5368-8E60C65E0B09}"/>
              </a:ext>
            </a:extLst>
          </p:cNvPr>
          <p:cNvSpPr txBox="1"/>
          <p:nvPr/>
        </p:nvSpPr>
        <p:spPr>
          <a:xfrm rot="18600414">
            <a:off x="-241273" y="494385"/>
            <a:ext cx="2896910" cy="1323439"/>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p>
            <a:r>
              <a:rPr lang="en-GB" sz="8000" b="1" i="0" dirty="0">
                <a:ln w="0"/>
                <a:solidFill>
                  <a:srgbClr val="223888"/>
                </a:solidFill>
                <a:effectLst>
                  <a:outerShdw blurRad="38100" dist="25400" dir="5400000" algn="ctr" rotWithShape="0">
                    <a:srgbClr val="6E747A">
                      <a:alpha val="43000"/>
                    </a:srgbClr>
                  </a:outerShdw>
                </a:effectLst>
                <a:latin typeface="Söhne"/>
              </a:rPr>
              <a:t>Why?</a:t>
            </a:r>
            <a:endParaRPr lang="en-GB" sz="8000" b="1" dirty="0">
              <a:ln w="0"/>
              <a:solidFill>
                <a:srgbClr val="223888"/>
              </a:solidFill>
              <a:effectLst>
                <a:outerShdw blurRad="38100" dist="25400" dir="5400000" algn="ctr" rotWithShape="0">
                  <a:srgbClr val="6E747A">
                    <a:alpha val="43000"/>
                  </a:srgbClr>
                </a:outerShdw>
              </a:effectLst>
            </a:endParaRPr>
          </a:p>
        </p:txBody>
      </p:sp>
      <p:grpSp>
        <p:nvGrpSpPr>
          <p:cNvPr id="10" name="Group 9">
            <a:extLst>
              <a:ext uri="{FF2B5EF4-FFF2-40B4-BE49-F238E27FC236}">
                <a16:creationId xmlns:a16="http://schemas.microsoft.com/office/drawing/2014/main" id="{3C3018E8-3588-03CE-8896-98907D0FCA9F}"/>
              </a:ext>
            </a:extLst>
          </p:cNvPr>
          <p:cNvGrpSpPr/>
          <p:nvPr/>
        </p:nvGrpSpPr>
        <p:grpSpPr>
          <a:xfrm>
            <a:off x="2156200" y="1962257"/>
            <a:ext cx="9782176" cy="1336430"/>
            <a:chOff x="3999780" y="2023942"/>
            <a:chExt cx="6823476" cy="1336430"/>
          </a:xfrm>
          <a:effectLst>
            <a:outerShdw blurRad="50800" dist="38100" dir="2700000" algn="tl" rotWithShape="0">
              <a:prstClr val="black">
                <a:alpha val="40000"/>
              </a:prstClr>
            </a:outerShdw>
          </a:effectLst>
        </p:grpSpPr>
        <p:sp>
          <p:nvSpPr>
            <p:cNvPr id="17" name="TextBox 16">
              <a:extLst>
                <a:ext uri="{FF2B5EF4-FFF2-40B4-BE49-F238E27FC236}">
                  <a16:creationId xmlns:a16="http://schemas.microsoft.com/office/drawing/2014/main" id="{CDC1CD3E-2A84-1684-3CA5-218550E01872}"/>
                </a:ext>
              </a:extLst>
            </p:cNvPr>
            <p:cNvSpPr txBox="1"/>
            <p:nvPr/>
          </p:nvSpPr>
          <p:spPr>
            <a:xfrm>
              <a:off x="4073124" y="2529375"/>
              <a:ext cx="6750132" cy="830997"/>
            </a:xfrm>
            <a:prstGeom prst="rect">
              <a:avLst/>
            </a:prstGeom>
            <a:solidFill>
              <a:srgbClr val="357D8A"/>
            </a:solidFill>
            <a:ln w="12700">
              <a:solidFill>
                <a:srgbClr val="235888"/>
              </a:solidFill>
            </a:ln>
            <a:effectLst/>
          </p:spPr>
          <p:txBody>
            <a:bodyPr wrap="square">
              <a:spAutoFit/>
            </a:bodyPr>
            <a:lstStyle>
              <a:defPPr>
                <a:defRPr lang="en-US"/>
              </a:defPPr>
              <a:lvl1pPr>
                <a:defRPr sz="2400" b="1">
                  <a:ln w="0"/>
                  <a:solidFill>
                    <a:srgbClr val="D9D7CD"/>
                  </a:solidFill>
                  <a:effectLst>
                    <a:outerShdw blurRad="38100" dist="25400" dir="5400000" algn="ctr" rotWithShape="0">
                      <a:srgbClr val="6E747A">
                        <a:alpha val="43000"/>
                      </a:srgbClr>
                    </a:outerShdw>
                  </a:effectLst>
                </a:defRPr>
              </a:lvl1pPr>
            </a:lstStyle>
            <a:p>
              <a:r>
                <a:rPr lang="en-GB" dirty="0"/>
                <a:t>Our approach embraces versatility, avoiding rigid AI models, and ensuring meaningful validation.</a:t>
              </a:r>
            </a:p>
          </p:txBody>
        </p:sp>
        <p:sp>
          <p:nvSpPr>
            <p:cNvPr id="13" name="TextBox 12">
              <a:extLst>
                <a:ext uri="{FF2B5EF4-FFF2-40B4-BE49-F238E27FC236}">
                  <a16:creationId xmlns:a16="http://schemas.microsoft.com/office/drawing/2014/main" id="{F775F4BA-BF4E-42EA-9769-2F142A2DF1C2}"/>
                </a:ext>
              </a:extLst>
            </p:cNvPr>
            <p:cNvSpPr txBox="1"/>
            <p:nvPr/>
          </p:nvSpPr>
          <p:spPr>
            <a:xfrm>
              <a:off x="3999780" y="2023942"/>
              <a:ext cx="6823476" cy="523220"/>
            </a:xfrm>
            <a:prstGeom prst="rect">
              <a:avLst/>
            </a:prstGeom>
            <a:solidFill>
              <a:srgbClr val="D9D7CD"/>
            </a:solidFill>
            <a:ln w="12700">
              <a:solidFill>
                <a:srgbClr val="235888"/>
              </a:solidFill>
            </a:ln>
            <a:effectLst/>
          </p:spPr>
          <p:txBody>
            <a:bodyPr wrap="square">
              <a:spAutoFit/>
            </a:bodyPr>
            <a:lstStyle>
              <a:defPPr>
                <a:defRPr lang="en-US"/>
              </a:defPPr>
              <a:lvl1pPr>
                <a:defRPr sz="2800" b="1">
                  <a:ln w="0"/>
                  <a:solidFill>
                    <a:srgbClr val="223888"/>
                  </a:solidFill>
                  <a:effectLst>
                    <a:outerShdw blurRad="38100" dist="25400" dir="5400000" algn="ctr" rotWithShape="0">
                      <a:srgbClr val="6E747A">
                        <a:alpha val="43000"/>
                      </a:srgbClr>
                    </a:outerShdw>
                  </a:effectLst>
                </a:defRPr>
              </a:lvl1pPr>
            </a:lstStyle>
            <a:p>
              <a:r>
                <a:rPr lang="en-GB" dirty="0"/>
                <a:t>Dynamic Solutions over Static AI</a:t>
              </a:r>
            </a:p>
          </p:txBody>
        </p:sp>
      </p:grpSp>
      <p:grpSp>
        <p:nvGrpSpPr>
          <p:cNvPr id="11" name="Group 10">
            <a:extLst>
              <a:ext uri="{FF2B5EF4-FFF2-40B4-BE49-F238E27FC236}">
                <a16:creationId xmlns:a16="http://schemas.microsoft.com/office/drawing/2014/main" id="{C3037784-4B30-7502-CDDF-EBC7F89E1343}"/>
              </a:ext>
            </a:extLst>
          </p:cNvPr>
          <p:cNvGrpSpPr/>
          <p:nvPr/>
        </p:nvGrpSpPr>
        <p:grpSpPr>
          <a:xfrm>
            <a:off x="2139949" y="3496074"/>
            <a:ext cx="9782176" cy="1308835"/>
            <a:chOff x="3999780" y="3539782"/>
            <a:chExt cx="6823476" cy="1308835"/>
          </a:xfrm>
          <a:effectLst>
            <a:outerShdw blurRad="50800" dist="38100" dir="2700000" algn="tl" rotWithShape="0">
              <a:prstClr val="black">
                <a:alpha val="40000"/>
              </a:prstClr>
            </a:outerShdw>
          </a:effectLst>
        </p:grpSpPr>
        <p:sp>
          <p:nvSpPr>
            <p:cNvPr id="18" name="TextBox 17">
              <a:extLst>
                <a:ext uri="{FF2B5EF4-FFF2-40B4-BE49-F238E27FC236}">
                  <a16:creationId xmlns:a16="http://schemas.microsoft.com/office/drawing/2014/main" id="{453EBF57-D60F-ECC3-C953-BE45EFE4EE2B}"/>
                </a:ext>
              </a:extLst>
            </p:cNvPr>
            <p:cNvSpPr txBox="1"/>
            <p:nvPr/>
          </p:nvSpPr>
          <p:spPr>
            <a:xfrm>
              <a:off x="4037993" y="4017620"/>
              <a:ext cx="6785263" cy="830997"/>
            </a:xfrm>
            <a:prstGeom prst="rect">
              <a:avLst/>
            </a:prstGeom>
            <a:solidFill>
              <a:srgbClr val="357D8A"/>
            </a:solidFill>
            <a:ln w="12700">
              <a:solidFill>
                <a:srgbClr val="235888"/>
              </a:solidFill>
            </a:ln>
            <a:effectLst/>
          </p:spPr>
          <p:txBody>
            <a:bodyPr wrap="square">
              <a:spAutoFit/>
            </a:bodyPr>
            <a:lstStyle>
              <a:defPPr>
                <a:defRPr lang="en-US"/>
              </a:defPPr>
              <a:lvl1pPr>
                <a:defRPr sz="2400" b="1">
                  <a:ln w="0"/>
                  <a:solidFill>
                    <a:srgbClr val="D9D7CD"/>
                  </a:solidFill>
                  <a:effectLst>
                    <a:outerShdw blurRad="38100" dist="25400" dir="5400000" algn="ctr" rotWithShape="0">
                      <a:srgbClr val="6E747A">
                        <a:alpha val="43000"/>
                      </a:srgbClr>
                    </a:outerShdw>
                  </a:effectLst>
                </a:defRPr>
              </a:lvl1pPr>
            </a:lstStyle>
            <a:p>
              <a:r>
                <a:rPr lang="en-GB" dirty="0"/>
                <a:t>Autogenerated queries synchronize cross-site operations, streamlining workflows.</a:t>
              </a:r>
            </a:p>
          </p:txBody>
        </p:sp>
        <p:sp>
          <p:nvSpPr>
            <p:cNvPr id="14" name="TextBox 13">
              <a:extLst>
                <a:ext uri="{FF2B5EF4-FFF2-40B4-BE49-F238E27FC236}">
                  <a16:creationId xmlns:a16="http://schemas.microsoft.com/office/drawing/2014/main" id="{9A5D089D-1A07-F70A-C64B-910207F47031}"/>
                </a:ext>
              </a:extLst>
            </p:cNvPr>
            <p:cNvSpPr txBox="1"/>
            <p:nvPr/>
          </p:nvSpPr>
          <p:spPr>
            <a:xfrm>
              <a:off x="3999780" y="3539782"/>
              <a:ext cx="6823476" cy="523220"/>
            </a:xfrm>
            <a:prstGeom prst="rect">
              <a:avLst/>
            </a:prstGeom>
            <a:solidFill>
              <a:srgbClr val="D9D7CD"/>
            </a:solidFill>
            <a:ln w="12700">
              <a:solidFill>
                <a:srgbClr val="235888"/>
              </a:solidFill>
            </a:ln>
            <a:effectLst/>
          </p:spPr>
          <p:txBody>
            <a:bodyPr wrap="square">
              <a:spAutoFit/>
            </a:bodyPr>
            <a:lstStyle>
              <a:defPPr>
                <a:defRPr lang="en-US"/>
              </a:defPPr>
              <a:lvl1pPr>
                <a:defRPr sz="2800" b="1">
                  <a:ln w="0"/>
                  <a:solidFill>
                    <a:srgbClr val="223888"/>
                  </a:solidFill>
                  <a:effectLst>
                    <a:outerShdw blurRad="38100" dist="25400" dir="5400000" algn="ctr" rotWithShape="0">
                      <a:srgbClr val="6E747A">
                        <a:alpha val="43000"/>
                      </a:srgbClr>
                    </a:outerShdw>
                  </a:effectLst>
                </a:defRPr>
              </a:lvl1pPr>
            </a:lstStyle>
            <a:p>
              <a:r>
                <a:rPr lang="en-GB" dirty="0"/>
                <a:t>Enhanced Communication &amp; Consistency</a:t>
              </a:r>
            </a:p>
          </p:txBody>
        </p:sp>
      </p:grpSp>
      <p:grpSp>
        <p:nvGrpSpPr>
          <p:cNvPr id="20" name="Group 19">
            <a:extLst>
              <a:ext uri="{FF2B5EF4-FFF2-40B4-BE49-F238E27FC236}">
                <a16:creationId xmlns:a16="http://schemas.microsoft.com/office/drawing/2014/main" id="{FDB15408-420B-2E8F-02C0-241E981AEEC6}"/>
              </a:ext>
            </a:extLst>
          </p:cNvPr>
          <p:cNvGrpSpPr/>
          <p:nvPr/>
        </p:nvGrpSpPr>
        <p:grpSpPr>
          <a:xfrm>
            <a:off x="2139949" y="5002295"/>
            <a:ext cx="9782175" cy="1296996"/>
            <a:chOff x="4002459" y="5125473"/>
            <a:chExt cx="6820797" cy="1296996"/>
          </a:xfrm>
          <a:effectLst>
            <a:outerShdw blurRad="50800" dist="38100" dir="2700000" algn="tl" rotWithShape="0">
              <a:prstClr val="black">
                <a:alpha val="40000"/>
              </a:prstClr>
            </a:outerShdw>
          </a:effectLst>
        </p:grpSpPr>
        <p:sp>
          <p:nvSpPr>
            <p:cNvPr id="19" name="TextBox 18">
              <a:extLst>
                <a:ext uri="{FF2B5EF4-FFF2-40B4-BE49-F238E27FC236}">
                  <a16:creationId xmlns:a16="http://schemas.microsoft.com/office/drawing/2014/main" id="{13DD8120-A626-734B-605D-BB866278E1F6}"/>
                </a:ext>
              </a:extLst>
            </p:cNvPr>
            <p:cNvSpPr txBox="1"/>
            <p:nvPr/>
          </p:nvSpPr>
          <p:spPr>
            <a:xfrm>
              <a:off x="4025121" y="5591472"/>
              <a:ext cx="6798135" cy="830997"/>
            </a:xfrm>
            <a:prstGeom prst="rect">
              <a:avLst/>
            </a:prstGeom>
            <a:solidFill>
              <a:srgbClr val="357D8A"/>
            </a:solidFill>
            <a:ln w="12700">
              <a:noFill/>
            </a:ln>
            <a:effectLst/>
          </p:spPr>
          <p:txBody>
            <a:bodyPr wrap="square">
              <a:spAutoFit/>
            </a:bodyPr>
            <a:lstStyle>
              <a:defPPr>
                <a:defRPr lang="en-US"/>
              </a:defPPr>
              <a:lvl1pPr>
                <a:defRPr sz="2400" b="1">
                  <a:ln w="0"/>
                  <a:solidFill>
                    <a:srgbClr val="D9D7CD"/>
                  </a:solidFill>
                  <a:effectLst>
                    <a:outerShdw blurRad="38100" dist="25400" dir="5400000" algn="ctr" rotWithShape="0">
                      <a:srgbClr val="6E747A">
                        <a:alpha val="43000"/>
                      </a:srgbClr>
                    </a:outerShdw>
                  </a:effectLst>
                </a:defRPr>
              </a:lvl1pPr>
            </a:lstStyle>
            <a:p>
              <a:r>
                <a:rPr lang="en-GB" dirty="0"/>
                <a:t>Our tracking system offers real-time monitoring of each record, enhancing accountability and compliance by no aggregating data.</a:t>
              </a:r>
            </a:p>
          </p:txBody>
        </p:sp>
        <p:sp>
          <p:nvSpPr>
            <p:cNvPr id="15" name="TextBox 14">
              <a:extLst>
                <a:ext uri="{FF2B5EF4-FFF2-40B4-BE49-F238E27FC236}">
                  <a16:creationId xmlns:a16="http://schemas.microsoft.com/office/drawing/2014/main" id="{BC23CE98-902B-87C6-5163-81A49181D6C5}"/>
                </a:ext>
              </a:extLst>
            </p:cNvPr>
            <p:cNvSpPr txBox="1"/>
            <p:nvPr/>
          </p:nvSpPr>
          <p:spPr>
            <a:xfrm>
              <a:off x="4002459" y="5125473"/>
              <a:ext cx="6820797" cy="523220"/>
            </a:xfrm>
            <a:prstGeom prst="rect">
              <a:avLst/>
            </a:prstGeom>
            <a:solidFill>
              <a:srgbClr val="D9D7CD"/>
            </a:solidFill>
            <a:ln w="12700">
              <a:solidFill>
                <a:srgbClr val="235888"/>
              </a:solidFill>
            </a:ln>
            <a:effectLst/>
          </p:spPr>
          <p:txBody>
            <a:bodyPr wrap="square">
              <a:spAutoFit/>
            </a:bodyPr>
            <a:lstStyle>
              <a:defPPr>
                <a:defRPr lang="en-US"/>
              </a:defPPr>
              <a:lvl1pPr>
                <a:defRPr sz="2800" b="1">
                  <a:ln w="0"/>
                  <a:solidFill>
                    <a:srgbClr val="223888"/>
                  </a:solidFill>
                  <a:effectLst>
                    <a:outerShdw blurRad="38100" dist="25400" dir="5400000" algn="ctr" rotWithShape="0">
                      <a:srgbClr val="6E747A">
                        <a:alpha val="43000"/>
                      </a:srgbClr>
                    </a:outerShdw>
                  </a:effectLst>
                </a:defRPr>
              </a:lvl1pPr>
            </a:lstStyle>
            <a:p>
              <a:r>
                <a:rPr lang="en-GB" dirty="0"/>
                <a:t>Traceability &amp; Compliance </a:t>
              </a:r>
            </a:p>
          </p:txBody>
        </p:sp>
      </p:grpSp>
      <p:grpSp>
        <p:nvGrpSpPr>
          <p:cNvPr id="9" name="Group 8">
            <a:extLst>
              <a:ext uri="{FF2B5EF4-FFF2-40B4-BE49-F238E27FC236}">
                <a16:creationId xmlns:a16="http://schemas.microsoft.com/office/drawing/2014/main" id="{8F571A04-251B-7536-47A8-4C73BA7A7AF9}"/>
              </a:ext>
            </a:extLst>
          </p:cNvPr>
          <p:cNvGrpSpPr/>
          <p:nvPr/>
        </p:nvGrpSpPr>
        <p:grpSpPr>
          <a:xfrm>
            <a:off x="2139950" y="435571"/>
            <a:ext cx="9782176" cy="1329299"/>
            <a:chOff x="3999780" y="196799"/>
            <a:chExt cx="6823476" cy="1329299"/>
          </a:xfrm>
          <a:effectLst>
            <a:outerShdw blurRad="50800" dist="38100" dir="2700000" algn="tl" rotWithShape="0">
              <a:prstClr val="black">
                <a:alpha val="40000"/>
              </a:prstClr>
            </a:outerShdw>
          </a:effectLst>
        </p:grpSpPr>
        <p:sp>
          <p:nvSpPr>
            <p:cNvPr id="16" name="TextBox 15">
              <a:extLst>
                <a:ext uri="{FF2B5EF4-FFF2-40B4-BE49-F238E27FC236}">
                  <a16:creationId xmlns:a16="http://schemas.microsoft.com/office/drawing/2014/main" id="{C6F2A9E1-51F9-01D6-17B3-6C5AA7004C0A}"/>
                </a:ext>
              </a:extLst>
            </p:cNvPr>
            <p:cNvSpPr txBox="1"/>
            <p:nvPr/>
          </p:nvSpPr>
          <p:spPr>
            <a:xfrm>
              <a:off x="4073124" y="695101"/>
              <a:ext cx="6750132" cy="830997"/>
            </a:xfrm>
            <a:prstGeom prst="rect">
              <a:avLst/>
            </a:prstGeom>
            <a:solidFill>
              <a:srgbClr val="357D8A"/>
            </a:solidFill>
            <a:ln w="12700">
              <a:solidFill>
                <a:srgbClr val="235888"/>
              </a:solidFill>
            </a:ln>
            <a:effectLst/>
          </p:spPr>
          <p:txBody>
            <a:bodyPr wrap="square">
              <a:spAutoFit/>
            </a:bodyPr>
            <a:lstStyle/>
            <a:p>
              <a:r>
                <a:rPr lang="en-GB" sz="2400" b="1" dirty="0">
                  <a:ln w="0"/>
                  <a:solidFill>
                    <a:srgbClr val="D9D7CD"/>
                  </a:solidFill>
                  <a:effectLst>
                    <a:outerShdw blurRad="38100" dist="25400" dir="5400000" algn="ctr" rotWithShape="0">
                      <a:srgbClr val="6E747A">
                        <a:alpha val="43000"/>
                      </a:srgbClr>
                    </a:outerShdw>
                  </a:effectLst>
                </a:rPr>
                <a:t>Automated pipelines validated by experience, generating thousands of queries for 14 studies, and saving immense manual effort.</a:t>
              </a:r>
            </a:p>
          </p:txBody>
        </p:sp>
        <p:sp>
          <p:nvSpPr>
            <p:cNvPr id="7" name="TextBox 6">
              <a:extLst>
                <a:ext uri="{FF2B5EF4-FFF2-40B4-BE49-F238E27FC236}">
                  <a16:creationId xmlns:a16="http://schemas.microsoft.com/office/drawing/2014/main" id="{AE843876-882F-505C-768D-BB1750471081}"/>
                </a:ext>
              </a:extLst>
            </p:cNvPr>
            <p:cNvSpPr txBox="1"/>
            <p:nvPr/>
          </p:nvSpPr>
          <p:spPr>
            <a:xfrm>
              <a:off x="3999780" y="196799"/>
              <a:ext cx="6823476" cy="523220"/>
            </a:xfrm>
            <a:prstGeom prst="rect">
              <a:avLst/>
            </a:prstGeom>
            <a:solidFill>
              <a:srgbClr val="D9D7CD"/>
            </a:solidFill>
            <a:ln w="12700">
              <a:solidFill>
                <a:srgbClr val="235888"/>
              </a:solidFill>
            </a:ln>
            <a:effectLst/>
          </p:spPr>
          <p:txBody>
            <a:bodyPr wrap="square">
              <a:spAutoFit/>
            </a:bodyPr>
            <a:lstStyle/>
            <a:p>
              <a:r>
                <a:rPr lang="en-GB" sz="2800" b="1" dirty="0">
                  <a:ln w="0"/>
                  <a:solidFill>
                    <a:srgbClr val="223888"/>
                  </a:solidFill>
                  <a:effectLst>
                    <a:outerShdw blurRad="38100" dist="25400" dir="5400000" algn="ctr" rotWithShape="0">
                      <a:srgbClr val="6E747A">
                        <a:alpha val="43000"/>
                      </a:srgbClr>
                    </a:outerShdw>
                  </a:effectLst>
                </a:rPr>
                <a:t>Proven Efficiency</a:t>
              </a:r>
            </a:p>
          </p:txBody>
        </p:sp>
      </p:grpSp>
    </p:spTree>
    <p:extLst>
      <p:ext uri="{BB962C8B-B14F-4D97-AF65-F5344CB8AC3E}">
        <p14:creationId xmlns:p14="http://schemas.microsoft.com/office/powerpoint/2010/main" val="39787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57B4B103-6AEC-C9E2-18B7-93885B2E5D49}"/>
              </a:ext>
            </a:extLst>
          </p:cNvPr>
          <p:cNvSpPr/>
          <p:nvPr/>
        </p:nvSpPr>
        <p:spPr>
          <a:xfrm>
            <a:off x="5346272" y="-29119"/>
            <a:ext cx="6776536" cy="6894984"/>
          </a:xfrm>
          <a:custGeom>
            <a:avLst/>
            <a:gdLst>
              <a:gd name="connsiteX0" fmla="*/ 0 w 6142255"/>
              <a:gd name="connsiteY0" fmla="*/ 0 h 6857999"/>
              <a:gd name="connsiteX1" fmla="*/ 6142255 w 6142255"/>
              <a:gd name="connsiteY1" fmla="*/ 0 h 6857999"/>
              <a:gd name="connsiteX2" fmla="*/ 6142255 w 6142255"/>
              <a:gd name="connsiteY2" fmla="*/ 6857999 h 6857999"/>
              <a:gd name="connsiteX3" fmla="*/ 0 w 6142255"/>
              <a:gd name="connsiteY3" fmla="*/ 6857999 h 6857999"/>
              <a:gd name="connsiteX4" fmla="*/ 0 w 6142255"/>
              <a:gd name="connsiteY4" fmla="*/ 0 h 6857999"/>
              <a:gd name="connsiteX0" fmla="*/ 479503 w 6621758"/>
              <a:gd name="connsiteY0" fmla="*/ 0 h 6857999"/>
              <a:gd name="connsiteX1" fmla="*/ 6621758 w 6621758"/>
              <a:gd name="connsiteY1" fmla="*/ 0 h 6857999"/>
              <a:gd name="connsiteX2" fmla="*/ 6621758 w 6621758"/>
              <a:gd name="connsiteY2" fmla="*/ 6857999 h 6857999"/>
              <a:gd name="connsiteX3" fmla="*/ 0 w 6621758"/>
              <a:gd name="connsiteY3" fmla="*/ 6791092 h 6857999"/>
              <a:gd name="connsiteX4" fmla="*/ 479503 w 6621758"/>
              <a:gd name="connsiteY4" fmla="*/ 0 h 6857999"/>
              <a:gd name="connsiteX0" fmla="*/ 691376 w 6621758"/>
              <a:gd name="connsiteY0" fmla="*/ 22302 h 6857999"/>
              <a:gd name="connsiteX1" fmla="*/ 6621758 w 6621758"/>
              <a:gd name="connsiteY1" fmla="*/ 0 h 6857999"/>
              <a:gd name="connsiteX2" fmla="*/ 6621758 w 6621758"/>
              <a:gd name="connsiteY2" fmla="*/ 6857999 h 6857999"/>
              <a:gd name="connsiteX3" fmla="*/ 0 w 6621758"/>
              <a:gd name="connsiteY3" fmla="*/ 6791092 h 6857999"/>
              <a:gd name="connsiteX4" fmla="*/ 691376 w 6621758"/>
              <a:gd name="connsiteY4" fmla="*/ 22302 h 6857999"/>
              <a:gd name="connsiteX0" fmla="*/ 769498 w 6621758"/>
              <a:gd name="connsiteY0" fmla="*/ 22302 h 6857999"/>
              <a:gd name="connsiteX1" fmla="*/ 6621758 w 6621758"/>
              <a:gd name="connsiteY1" fmla="*/ 0 h 6857999"/>
              <a:gd name="connsiteX2" fmla="*/ 6621758 w 6621758"/>
              <a:gd name="connsiteY2" fmla="*/ 6857999 h 6857999"/>
              <a:gd name="connsiteX3" fmla="*/ 0 w 6621758"/>
              <a:gd name="connsiteY3" fmla="*/ 6791092 h 6857999"/>
              <a:gd name="connsiteX4" fmla="*/ 769498 w 6621758"/>
              <a:gd name="connsiteY4" fmla="*/ 22302 h 6857999"/>
              <a:gd name="connsiteX0" fmla="*/ 769498 w 6621758"/>
              <a:gd name="connsiteY0" fmla="*/ 22302 h 7111147"/>
              <a:gd name="connsiteX1" fmla="*/ 6621758 w 6621758"/>
              <a:gd name="connsiteY1" fmla="*/ 0 h 7111147"/>
              <a:gd name="connsiteX2" fmla="*/ 6599438 w 6621758"/>
              <a:gd name="connsiteY2" fmla="*/ 7111147 h 7111147"/>
              <a:gd name="connsiteX3" fmla="*/ 0 w 6621758"/>
              <a:gd name="connsiteY3" fmla="*/ 6791092 h 7111147"/>
              <a:gd name="connsiteX4" fmla="*/ 769498 w 6621758"/>
              <a:gd name="connsiteY4" fmla="*/ 22302 h 7111147"/>
              <a:gd name="connsiteX0" fmla="*/ 769498 w 6666399"/>
              <a:gd name="connsiteY0" fmla="*/ 22302 h 7111147"/>
              <a:gd name="connsiteX1" fmla="*/ 6621758 w 6666399"/>
              <a:gd name="connsiteY1" fmla="*/ 0 h 7111147"/>
              <a:gd name="connsiteX2" fmla="*/ 6666399 w 6666399"/>
              <a:gd name="connsiteY2" fmla="*/ 7111147 h 7111147"/>
              <a:gd name="connsiteX3" fmla="*/ 0 w 6666399"/>
              <a:gd name="connsiteY3" fmla="*/ 6791092 h 7111147"/>
              <a:gd name="connsiteX4" fmla="*/ 769498 w 6666399"/>
              <a:gd name="connsiteY4" fmla="*/ 22302 h 7111147"/>
              <a:gd name="connsiteX0" fmla="*/ 1193589 w 7090490"/>
              <a:gd name="connsiteY0" fmla="*/ 22302 h 7111147"/>
              <a:gd name="connsiteX1" fmla="*/ 7045849 w 7090490"/>
              <a:gd name="connsiteY1" fmla="*/ 0 h 7111147"/>
              <a:gd name="connsiteX2" fmla="*/ 7090490 w 7090490"/>
              <a:gd name="connsiteY2" fmla="*/ 7111147 h 7111147"/>
              <a:gd name="connsiteX3" fmla="*/ 0 w 7090490"/>
              <a:gd name="connsiteY3" fmla="*/ 7078759 h 7111147"/>
              <a:gd name="connsiteX4" fmla="*/ 1193589 w 7090490"/>
              <a:gd name="connsiteY4" fmla="*/ 22302 h 7111147"/>
              <a:gd name="connsiteX0" fmla="*/ 1171269 w 7090490"/>
              <a:gd name="connsiteY0" fmla="*/ 0 h 7146378"/>
              <a:gd name="connsiteX1" fmla="*/ 7045849 w 7090490"/>
              <a:gd name="connsiteY1" fmla="*/ 35231 h 7146378"/>
              <a:gd name="connsiteX2" fmla="*/ 7090490 w 7090490"/>
              <a:gd name="connsiteY2" fmla="*/ 7146378 h 7146378"/>
              <a:gd name="connsiteX3" fmla="*/ 0 w 7090490"/>
              <a:gd name="connsiteY3" fmla="*/ 7113990 h 7146378"/>
              <a:gd name="connsiteX4" fmla="*/ 1171269 w 7090490"/>
              <a:gd name="connsiteY4" fmla="*/ 0 h 7146378"/>
              <a:gd name="connsiteX0" fmla="*/ 1171269 w 7098145"/>
              <a:gd name="connsiteY0" fmla="*/ 0 h 7146378"/>
              <a:gd name="connsiteX1" fmla="*/ 7098145 w 7098145"/>
              <a:gd name="connsiteY1" fmla="*/ 22053 h 7146378"/>
              <a:gd name="connsiteX2" fmla="*/ 7090490 w 7098145"/>
              <a:gd name="connsiteY2" fmla="*/ 7146378 h 7146378"/>
              <a:gd name="connsiteX3" fmla="*/ 0 w 7098145"/>
              <a:gd name="connsiteY3" fmla="*/ 7113990 h 7146378"/>
              <a:gd name="connsiteX4" fmla="*/ 1171269 w 7098145"/>
              <a:gd name="connsiteY4" fmla="*/ 0 h 7146378"/>
              <a:gd name="connsiteX0" fmla="*/ 1386988 w 7098145"/>
              <a:gd name="connsiteY0" fmla="*/ 0 h 7126611"/>
              <a:gd name="connsiteX1" fmla="*/ 7098145 w 7098145"/>
              <a:gd name="connsiteY1" fmla="*/ 2286 h 7126611"/>
              <a:gd name="connsiteX2" fmla="*/ 7090490 w 7098145"/>
              <a:gd name="connsiteY2" fmla="*/ 7126611 h 7126611"/>
              <a:gd name="connsiteX3" fmla="*/ 0 w 7098145"/>
              <a:gd name="connsiteY3" fmla="*/ 7094223 h 7126611"/>
              <a:gd name="connsiteX4" fmla="*/ 1386988 w 7098145"/>
              <a:gd name="connsiteY4" fmla="*/ 0 h 7126611"/>
              <a:gd name="connsiteX0" fmla="*/ 1360840 w 7071997"/>
              <a:gd name="connsiteY0" fmla="*/ 0 h 7126611"/>
              <a:gd name="connsiteX1" fmla="*/ 7071997 w 7071997"/>
              <a:gd name="connsiteY1" fmla="*/ 2286 h 7126611"/>
              <a:gd name="connsiteX2" fmla="*/ 7064342 w 7071997"/>
              <a:gd name="connsiteY2" fmla="*/ 7126611 h 7126611"/>
              <a:gd name="connsiteX3" fmla="*/ 0 w 7071997"/>
              <a:gd name="connsiteY3" fmla="*/ 7120579 h 7126611"/>
              <a:gd name="connsiteX4" fmla="*/ 1360840 w 7071997"/>
              <a:gd name="connsiteY4" fmla="*/ 0 h 7126611"/>
              <a:gd name="connsiteX0" fmla="*/ 1230102 w 7071997"/>
              <a:gd name="connsiteY0" fmla="*/ 24070 h 7124325"/>
              <a:gd name="connsiteX1" fmla="*/ 7071997 w 7071997"/>
              <a:gd name="connsiteY1" fmla="*/ 0 h 7124325"/>
              <a:gd name="connsiteX2" fmla="*/ 7064342 w 7071997"/>
              <a:gd name="connsiteY2" fmla="*/ 7124325 h 7124325"/>
              <a:gd name="connsiteX3" fmla="*/ 0 w 7071997"/>
              <a:gd name="connsiteY3" fmla="*/ 7118293 h 7124325"/>
              <a:gd name="connsiteX4" fmla="*/ 1230102 w 7071997"/>
              <a:gd name="connsiteY4" fmla="*/ 24070 h 7124325"/>
              <a:gd name="connsiteX0" fmla="*/ 1197417 w 7071997"/>
              <a:gd name="connsiteY0" fmla="*/ 274454 h 7124325"/>
              <a:gd name="connsiteX1" fmla="*/ 7071997 w 7071997"/>
              <a:gd name="connsiteY1" fmla="*/ 0 h 7124325"/>
              <a:gd name="connsiteX2" fmla="*/ 7064342 w 7071997"/>
              <a:gd name="connsiteY2" fmla="*/ 7124325 h 7124325"/>
              <a:gd name="connsiteX3" fmla="*/ 0 w 7071997"/>
              <a:gd name="connsiteY3" fmla="*/ 7118293 h 7124325"/>
              <a:gd name="connsiteX4" fmla="*/ 1197417 w 7071997"/>
              <a:gd name="connsiteY4" fmla="*/ 274454 h 7124325"/>
              <a:gd name="connsiteX0" fmla="*/ 1210491 w 7071997"/>
              <a:gd name="connsiteY0" fmla="*/ 182207 h 7124325"/>
              <a:gd name="connsiteX1" fmla="*/ 7071997 w 7071997"/>
              <a:gd name="connsiteY1" fmla="*/ 0 h 7124325"/>
              <a:gd name="connsiteX2" fmla="*/ 7064342 w 7071997"/>
              <a:gd name="connsiteY2" fmla="*/ 7124325 h 7124325"/>
              <a:gd name="connsiteX3" fmla="*/ 0 w 7071997"/>
              <a:gd name="connsiteY3" fmla="*/ 7118293 h 7124325"/>
              <a:gd name="connsiteX4" fmla="*/ 1210491 w 7071997"/>
              <a:gd name="connsiteY4" fmla="*/ 182207 h 7124325"/>
              <a:gd name="connsiteX0" fmla="*/ 1079753 w 7071997"/>
              <a:gd name="connsiteY0" fmla="*/ 24070 h 7124325"/>
              <a:gd name="connsiteX1" fmla="*/ 7071997 w 7071997"/>
              <a:gd name="connsiteY1" fmla="*/ 0 h 7124325"/>
              <a:gd name="connsiteX2" fmla="*/ 7064342 w 7071997"/>
              <a:gd name="connsiteY2" fmla="*/ 7124325 h 7124325"/>
              <a:gd name="connsiteX3" fmla="*/ 0 w 7071997"/>
              <a:gd name="connsiteY3" fmla="*/ 7118293 h 7124325"/>
              <a:gd name="connsiteX4" fmla="*/ 1079753 w 7071997"/>
              <a:gd name="connsiteY4" fmla="*/ 24070 h 7124325"/>
              <a:gd name="connsiteX0" fmla="*/ 981699 w 6973943"/>
              <a:gd name="connsiteY0" fmla="*/ 24070 h 7124325"/>
              <a:gd name="connsiteX1" fmla="*/ 6973943 w 6973943"/>
              <a:gd name="connsiteY1" fmla="*/ 0 h 7124325"/>
              <a:gd name="connsiteX2" fmla="*/ 6966288 w 6973943"/>
              <a:gd name="connsiteY2" fmla="*/ 7124325 h 7124325"/>
              <a:gd name="connsiteX3" fmla="*/ 0 w 6973943"/>
              <a:gd name="connsiteY3" fmla="*/ 7118293 h 7124325"/>
              <a:gd name="connsiteX4" fmla="*/ 981699 w 6973943"/>
              <a:gd name="connsiteY4" fmla="*/ 24070 h 712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3943" h="7124325">
                <a:moveTo>
                  <a:pt x="981699" y="24070"/>
                </a:moveTo>
                <a:lnTo>
                  <a:pt x="6973943" y="0"/>
                </a:lnTo>
                <a:cubicBezTo>
                  <a:pt x="6971391" y="2374775"/>
                  <a:pt x="6968840" y="4749550"/>
                  <a:pt x="6966288" y="7124325"/>
                </a:cubicBezTo>
                <a:lnTo>
                  <a:pt x="0" y="7118293"/>
                </a:lnTo>
                <a:lnTo>
                  <a:pt x="981699" y="24070"/>
                </a:lnTo>
                <a:close/>
              </a:path>
            </a:pathLst>
          </a:custGeom>
          <a:solidFill>
            <a:schemeClr val="accent4">
              <a:lumMod val="75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9">
            <a:extLst>
              <a:ext uri="{FF2B5EF4-FFF2-40B4-BE49-F238E27FC236}">
                <a16:creationId xmlns:a16="http://schemas.microsoft.com/office/drawing/2014/main" id="{65D5E76B-4EF8-6759-0805-28711C11FF6B}"/>
              </a:ext>
            </a:extLst>
          </p:cNvPr>
          <p:cNvSpPr/>
          <p:nvPr/>
        </p:nvSpPr>
        <p:spPr>
          <a:xfrm>
            <a:off x="5422901" y="-7865"/>
            <a:ext cx="6776536" cy="6865865"/>
          </a:xfrm>
          <a:custGeom>
            <a:avLst/>
            <a:gdLst>
              <a:gd name="connsiteX0" fmla="*/ 0 w 6142255"/>
              <a:gd name="connsiteY0" fmla="*/ 0 h 6857999"/>
              <a:gd name="connsiteX1" fmla="*/ 6142255 w 6142255"/>
              <a:gd name="connsiteY1" fmla="*/ 0 h 6857999"/>
              <a:gd name="connsiteX2" fmla="*/ 6142255 w 6142255"/>
              <a:gd name="connsiteY2" fmla="*/ 6857999 h 6857999"/>
              <a:gd name="connsiteX3" fmla="*/ 0 w 6142255"/>
              <a:gd name="connsiteY3" fmla="*/ 6857999 h 6857999"/>
              <a:gd name="connsiteX4" fmla="*/ 0 w 6142255"/>
              <a:gd name="connsiteY4" fmla="*/ 0 h 6857999"/>
              <a:gd name="connsiteX0" fmla="*/ 479503 w 6621758"/>
              <a:gd name="connsiteY0" fmla="*/ 0 h 6857999"/>
              <a:gd name="connsiteX1" fmla="*/ 6621758 w 6621758"/>
              <a:gd name="connsiteY1" fmla="*/ 0 h 6857999"/>
              <a:gd name="connsiteX2" fmla="*/ 6621758 w 6621758"/>
              <a:gd name="connsiteY2" fmla="*/ 6857999 h 6857999"/>
              <a:gd name="connsiteX3" fmla="*/ 0 w 6621758"/>
              <a:gd name="connsiteY3" fmla="*/ 6791092 h 6857999"/>
              <a:gd name="connsiteX4" fmla="*/ 479503 w 6621758"/>
              <a:gd name="connsiteY4" fmla="*/ 0 h 6857999"/>
              <a:gd name="connsiteX0" fmla="*/ 691376 w 6621758"/>
              <a:gd name="connsiteY0" fmla="*/ 22302 h 6857999"/>
              <a:gd name="connsiteX1" fmla="*/ 6621758 w 6621758"/>
              <a:gd name="connsiteY1" fmla="*/ 0 h 6857999"/>
              <a:gd name="connsiteX2" fmla="*/ 6621758 w 6621758"/>
              <a:gd name="connsiteY2" fmla="*/ 6857999 h 6857999"/>
              <a:gd name="connsiteX3" fmla="*/ 0 w 6621758"/>
              <a:gd name="connsiteY3" fmla="*/ 6791092 h 6857999"/>
              <a:gd name="connsiteX4" fmla="*/ 691376 w 6621758"/>
              <a:gd name="connsiteY4" fmla="*/ 22302 h 6857999"/>
              <a:gd name="connsiteX0" fmla="*/ 769498 w 6621758"/>
              <a:gd name="connsiteY0" fmla="*/ 22302 h 6857999"/>
              <a:gd name="connsiteX1" fmla="*/ 6621758 w 6621758"/>
              <a:gd name="connsiteY1" fmla="*/ 0 h 6857999"/>
              <a:gd name="connsiteX2" fmla="*/ 6621758 w 6621758"/>
              <a:gd name="connsiteY2" fmla="*/ 6857999 h 6857999"/>
              <a:gd name="connsiteX3" fmla="*/ 0 w 6621758"/>
              <a:gd name="connsiteY3" fmla="*/ 6791092 h 6857999"/>
              <a:gd name="connsiteX4" fmla="*/ 769498 w 6621758"/>
              <a:gd name="connsiteY4" fmla="*/ 22302 h 6857999"/>
              <a:gd name="connsiteX0" fmla="*/ 769498 w 6621758"/>
              <a:gd name="connsiteY0" fmla="*/ 22302 h 7111147"/>
              <a:gd name="connsiteX1" fmla="*/ 6621758 w 6621758"/>
              <a:gd name="connsiteY1" fmla="*/ 0 h 7111147"/>
              <a:gd name="connsiteX2" fmla="*/ 6599438 w 6621758"/>
              <a:gd name="connsiteY2" fmla="*/ 7111147 h 7111147"/>
              <a:gd name="connsiteX3" fmla="*/ 0 w 6621758"/>
              <a:gd name="connsiteY3" fmla="*/ 6791092 h 7111147"/>
              <a:gd name="connsiteX4" fmla="*/ 769498 w 6621758"/>
              <a:gd name="connsiteY4" fmla="*/ 22302 h 7111147"/>
              <a:gd name="connsiteX0" fmla="*/ 769498 w 6666399"/>
              <a:gd name="connsiteY0" fmla="*/ 22302 h 7111147"/>
              <a:gd name="connsiteX1" fmla="*/ 6621758 w 6666399"/>
              <a:gd name="connsiteY1" fmla="*/ 0 h 7111147"/>
              <a:gd name="connsiteX2" fmla="*/ 6666399 w 6666399"/>
              <a:gd name="connsiteY2" fmla="*/ 7111147 h 7111147"/>
              <a:gd name="connsiteX3" fmla="*/ 0 w 6666399"/>
              <a:gd name="connsiteY3" fmla="*/ 6791092 h 7111147"/>
              <a:gd name="connsiteX4" fmla="*/ 769498 w 6666399"/>
              <a:gd name="connsiteY4" fmla="*/ 22302 h 7111147"/>
              <a:gd name="connsiteX0" fmla="*/ 1193589 w 7090490"/>
              <a:gd name="connsiteY0" fmla="*/ 22302 h 7111147"/>
              <a:gd name="connsiteX1" fmla="*/ 7045849 w 7090490"/>
              <a:gd name="connsiteY1" fmla="*/ 0 h 7111147"/>
              <a:gd name="connsiteX2" fmla="*/ 7090490 w 7090490"/>
              <a:gd name="connsiteY2" fmla="*/ 7111147 h 7111147"/>
              <a:gd name="connsiteX3" fmla="*/ 0 w 7090490"/>
              <a:gd name="connsiteY3" fmla="*/ 7078759 h 7111147"/>
              <a:gd name="connsiteX4" fmla="*/ 1193589 w 7090490"/>
              <a:gd name="connsiteY4" fmla="*/ 22302 h 7111147"/>
              <a:gd name="connsiteX0" fmla="*/ 1171269 w 7090490"/>
              <a:gd name="connsiteY0" fmla="*/ 0 h 7146378"/>
              <a:gd name="connsiteX1" fmla="*/ 7045849 w 7090490"/>
              <a:gd name="connsiteY1" fmla="*/ 35231 h 7146378"/>
              <a:gd name="connsiteX2" fmla="*/ 7090490 w 7090490"/>
              <a:gd name="connsiteY2" fmla="*/ 7146378 h 7146378"/>
              <a:gd name="connsiteX3" fmla="*/ 0 w 7090490"/>
              <a:gd name="connsiteY3" fmla="*/ 7113990 h 7146378"/>
              <a:gd name="connsiteX4" fmla="*/ 1171269 w 7090490"/>
              <a:gd name="connsiteY4" fmla="*/ 0 h 7146378"/>
              <a:gd name="connsiteX0" fmla="*/ 1171269 w 7098145"/>
              <a:gd name="connsiteY0" fmla="*/ 0 h 7146378"/>
              <a:gd name="connsiteX1" fmla="*/ 7098145 w 7098145"/>
              <a:gd name="connsiteY1" fmla="*/ 22053 h 7146378"/>
              <a:gd name="connsiteX2" fmla="*/ 7090490 w 7098145"/>
              <a:gd name="connsiteY2" fmla="*/ 7146378 h 7146378"/>
              <a:gd name="connsiteX3" fmla="*/ 0 w 7098145"/>
              <a:gd name="connsiteY3" fmla="*/ 7113990 h 7146378"/>
              <a:gd name="connsiteX4" fmla="*/ 1171269 w 7098145"/>
              <a:gd name="connsiteY4" fmla="*/ 0 h 7146378"/>
              <a:gd name="connsiteX0" fmla="*/ 1386988 w 7098145"/>
              <a:gd name="connsiteY0" fmla="*/ 0 h 7126611"/>
              <a:gd name="connsiteX1" fmla="*/ 7098145 w 7098145"/>
              <a:gd name="connsiteY1" fmla="*/ 2286 h 7126611"/>
              <a:gd name="connsiteX2" fmla="*/ 7090490 w 7098145"/>
              <a:gd name="connsiteY2" fmla="*/ 7126611 h 7126611"/>
              <a:gd name="connsiteX3" fmla="*/ 0 w 7098145"/>
              <a:gd name="connsiteY3" fmla="*/ 7094223 h 7126611"/>
              <a:gd name="connsiteX4" fmla="*/ 1386988 w 7098145"/>
              <a:gd name="connsiteY4" fmla="*/ 0 h 7126611"/>
              <a:gd name="connsiteX0" fmla="*/ 1360840 w 7071997"/>
              <a:gd name="connsiteY0" fmla="*/ 0 h 7126611"/>
              <a:gd name="connsiteX1" fmla="*/ 7071997 w 7071997"/>
              <a:gd name="connsiteY1" fmla="*/ 2286 h 7126611"/>
              <a:gd name="connsiteX2" fmla="*/ 7064342 w 7071997"/>
              <a:gd name="connsiteY2" fmla="*/ 7126611 h 7126611"/>
              <a:gd name="connsiteX3" fmla="*/ 0 w 7071997"/>
              <a:gd name="connsiteY3" fmla="*/ 7120579 h 7126611"/>
              <a:gd name="connsiteX4" fmla="*/ 1360840 w 7071997"/>
              <a:gd name="connsiteY4" fmla="*/ 0 h 7126611"/>
              <a:gd name="connsiteX0" fmla="*/ 1230102 w 7071997"/>
              <a:gd name="connsiteY0" fmla="*/ 24070 h 7124325"/>
              <a:gd name="connsiteX1" fmla="*/ 7071997 w 7071997"/>
              <a:gd name="connsiteY1" fmla="*/ 0 h 7124325"/>
              <a:gd name="connsiteX2" fmla="*/ 7064342 w 7071997"/>
              <a:gd name="connsiteY2" fmla="*/ 7124325 h 7124325"/>
              <a:gd name="connsiteX3" fmla="*/ 0 w 7071997"/>
              <a:gd name="connsiteY3" fmla="*/ 7118293 h 7124325"/>
              <a:gd name="connsiteX4" fmla="*/ 1230102 w 7071997"/>
              <a:gd name="connsiteY4" fmla="*/ 24070 h 7124325"/>
              <a:gd name="connsiteX0" fmla="*/ 1197417 w 7071997"/>
              <a:gd name="connsiteY0" fmla="*/ 274454 h 7124325"/>
              <a:gd name="connsiteX1" fmla="*/ 7071997 w 7071997"/>
              <a:gd name="connsiteY1" fmla="*/ 0 h 7124325"/>
              <a:gd name="connsiteX2" fmla="*/ 7064342 w 7071997"/>
              <a:gd name="connsiteY2" fmla="*/ 7124325 h 7124325"/>
              <a:gd name="connsiteX3" fmla="*/ 0 w 7071997"/>
              <a:gd name="connsiteY3" fmla="*/ 7118293 h 7124325"/>
              <a:gd name="connsiteX4" fmla="*/ 1197417 w 7071997"/>
              <a:gd name="connsiteY4" fmla="*/ 274454 h 7124325"/>
              <a:gd name="connsiteX0" fmla="*/ 1210491 w 7071997"/>
              <a:gd name="connsiteY0" fmla="*/ 182207 h 7124325"/>
              <a:gd name="connsiteX1" fmla="*/ 7071997 w 7071997"/>
              <a:gd name="connsiteY1" fmla="*/ 0 h 7124325"/>
              <a:gd name="connsiteX2" fmla="*/ 7064342 w 7071997"/>
              <a:gd name="connsiteY2" fmla="*/ 7124325 h 7124325"/>
              <a:gd name="connsiteX3" fmla="*/ 0 w 7071997"/>
              <a:gd name="connsiteY3" fmla="*/ 7118293 h 7124325"/>
              <a:gd name="connsiteX4" fmla="*/ 1210491 w 7071997"/>
              <a:gd name="connsiteY4" fmla="*/ 182207 h 7124325"/>
              <a:gd name="connsiteX0" fmla="*/ 1079753 w 7071997"/>
              <a:gd name="connsiteY0" fmla="*/ 24070 h 7124325"/>
              <a:gd name="connsiteX1" fmla="*/ 7071997 w 7071997"/>
              <a:gd name="connsiteY1" fmla="*/ 0 h 7124325"/>
              <a:gd name="connsiteX2" fmla="*/ 7064342 w 7071997"/>
              <a:gd name="connsiteY2" fmla="*/ 7124325 h 7124325"/>
              <a:gd name="connsiteX3" fmla="*/ 0 w 7071997"/>
              <a:gd name="connsiteY3" fmla="*/ 7118293 h 7124325"/>
              <a:gd name="connsiteX4" fmla="*/ 1079753 w 7071997"/>
              <a:gd name="connsiteY4" fmla="*/ 24070 h 7124325"/>
              <a:gd name="connsiteX0" fmla="*/ 981699 w 6973943"/>
              <a:gd name="connsiteY0" fmla="*/ 24070 h 7124325"/>
              <a:gd name="connsiteX1" fmla="*/ 6973943 w 6973943"/>
              <a:gd name="connsiteY1" fmla="*/ 0 h 7124325"/>
              <a:gd name="connsiteX2" fmla="*/ 6966288 w 6973943"/>
              <a:gd name="connsiteY2" fmla="*/ 7124325 h 7124325"/>
              <a:gd name="connsiteX3" fmla="*/ 0 w 6973943"/>
              <a:gd name="connsiteY3" fmla="*/ 7118293 h 7124325"/>
              <a:gd name="connsiteX4" fmla="*/ 981699 w 6973943"/>
              <a:gd name="connsiteY4" fmla="*/ 24070 h 712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3943" h="7124325">
                <a:moveTo>
                  <a:pt x="981699" y="24070"/>
                </a:moveTo>
                <a:lnTo>
                  <a:pt x="6973943" y="0"/>
                </a:lnTo>
                <a:cubicBezTo>
                  <a:pt x="6971391" y="2374775"/>
                  <a:pt x="6968840" y="4749550"/>
                  <a:pt x="6966288" y="7124325"/>
                </a:cubicBezTo>
                <a:lnTo>
                  <a:pt x="0" y="7118293"/>
                </a:lnTo>
                <a:lnTo>
                  <a:pt x="981699" y="24070"/>
                </a:lnTo>
                <a:close/>
              </a:path>
            </a:pathLst>
          </a:custGeom>
          <a:solidFill>
            <a:srgbClr val="223888"/>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4D58D265-B3B4-567D-9C9C-14CADF92F443}"/>
              </a:ext>
            </a:extLst>
          </p:cNvPr>
          <p:cNvSpPr txBox="1"/>
          <p:nvPr/>
        </p:nvSpPr>
        <p:spPr>
          <a:xfrm>
            <a:off x="1633517" y="-29119"/>
            <a:ext cx="2707890" cy="1200329"/>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p>
            <a:r>
              <a:rPr lang="en-GB" sz="7200" b="1" dirty="0">
                <a:ln w="0"/>
                <a:solidFill>
                  <a:srgbClr val="223888"/>
                </a:solidFill>
                <a:effectLst>
                  <a:outerShdw blurRad="38100" dist="25400" dir="5400000" algn="ctr" rotWithShape="0">
                    <a:srgbClr val="6E747A">
                      <a:alpha val="43000"/>
                    </a:srgbClr>
                  </a:outerShdw>
                </a:effectLst>
                <a:latin typeface="Söhne"/>
              </a:rPr>
              <a:t>How</a:t>
            </a:r>
            <a:r>
              <a:rPr lang="en-GB" sz="7200" b="1" i="0" dirty="0">
                <a:ln w="0"/>
                <a:solidFill>
                  <a:srgbClr val="223888"/>
                </a:solidFill>
                <a:effectLst>
                  <a:outerShdw blurRad="38100" dist="25400" dir="5400000" algn="ctr" rotWithShape="0">
                    <a:srgbClr val="6E747A">
                      <a:alpha val="43000"/>
                    </a:srgbClr>
                  </a:outerShdw>
                </a:effectLst>
                <a:latin typeface="Söhne"/>
              </a:rPr>
              <a:t>?</a:t>
            </a:r>
            <a:endParaRPr lang="en-GB" sz="7200" b="1" dirty="0">
              <a:ln w="0"/>
              <a:solidFill>
                <a:srgbClr val="223888"/>
              </a:solidFill>
              <a:effectLst>
                <a:outerShdw blurRad="38100" dist="25400" dir="5400000" algn="ctr" rotWithShape="0">
                  <a:srgbClr val="6E747A">
                    <a:alpha val="43000"/>
                  </a:srgbClr>
                </a:outerShdw>
              </a:effectLst>
            </a:endParaRPr>
          </a:p>
        </p:txBody>
      </p:sp>
      <p:graphicFrame>
        <p:nvGraphicFramePr>
          <p:cNvPr id="6" name="Diagram 5">
            <a:extLst>
              <a:ext uri="{FF2B5EF4-FFF2-40B4-BE49-F238E27FC236}">
                <a16:creationId xmlns:a16="http://schemas.microsoft.com/office/drawing/2014/main" id="{E65501F0-522F-FC9F-0F7B-9DB9CAEC7D05}"/>
              </a:ext>
            </a:extLst>
          </p:cNvPr>
          <p:cNvGraphicFramePr/>
          <p:nvPr>
            <p:extLst>
              <p:ext uri="{D42A27DB-BD31-4B8C-83A1-F6EECF244321}">
                <p14:modId xmlns:p14="http://schemas.microsoft.com/office/powerpoint/2010/main" val="403644786"/>
              </p:ext>
            </p:extLst>
          </p:nvPr>
        </p:nvGraphicFramePr>
        <p:xfrm>
          <a:off x="4792919" y="1164134"/>
          <a:ext cx="8445027" cy="5508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C62598DE-7943-8A54-0CBB-E0F90FDCB088}"/>
              </a:ext>
            </a:extLst>
          </p:cNvPr>
          <p:cNvSpPr txBox="1"/>
          <p:nvPr/>
        </p:nvSpPr>
        <p:spPr>
          <a:xfrm>
            <a:off x="94592" y="1089900"/>
            <a:ext cx="5785740" cy="4647426"/>
          </a:xfrm>
          <a:custGeom>
            <a:avLst/>
            <a:gdLst>
              <a:gd name="connsiteX0" fmla="*/ 0 w 5379108"/>
              <a:gd name="connsiteY0" fmla="*/ 0 h 5570756"/>
              <a:gd name="connsiteX1" fmla="*/ 5379108 w 5379108"/>
              <a:gd name="connsiteY1" fmla="*/ 0 h 5570756"/>
              <a:gd name="connsiteX2" fmla="*/ 5379108 w 5379108"/>
              <a:gd name="connsiteY2" fmla="*/ 5570756 h 5570756"/>
              <a:gd name="connsiteX3" fmla="*/ 0 w 5379108"/>
              <a:gd name="connsiteY3" fmla="*/ 5570756 h 5570756"/>
              <a:gd name="connsiteX4" fmla="*/ 0 w 5379108"/>
              <a:gd name="connsiteY4" fmla="*/ 0 h 5570756"/>
              <a:gd name="connsiteX0" fmla="*/ 0 w 5645808"/>
              <a:gd name="connsiteY0" fmla="*/ 101600 h 5672356"/>
              <a:gd name="connsiteX1" fmla="*/ 5645808 w 5645808"/>
              <a:gd name="connsiteY1" fmla="*/ 0 h 5672356"/>
              <a:gd name="connsiteX2" fmla="*/ 5379108 w 5645808"/>
              <a:gd name="connsiteY2" fmla="*/ 5672356 h 5672356"/>
              <a:gd name="connsiteX3" fmla="*/ 0 w 5645808"/>
              <a:gd name="connsiteY3" fmla="*/ 5672356 h 5672356"/>
              <a:gd name="connsiteX4" fmla="*/ 0 w 5645808"/>
              <a:gd name="connsiteY4" fmla="*/ 101600 h 5672356"/>
              <a:gd name="connsiteX0" fmla="*/ 0 w 5645808"/>
              <a:gd name="connsiteY0" fmla="*/ 101600 h 5685056"/>
              <a:gd name="connsiteX1" fmla="*/ 5645808 w 5645808"/>
              <a:gd name="connsiteY1" fmla="*/ 0 h 5685056"/>
              <a:gd name="connsiteX2" fmla="*/ 5595008 w 5645808"/>
              <a:gd name="connsiteY2" fmla="*/ 5685056 h 5685056"/>
              <a:gd name="connsiteX3" fmla="*/ 0 w 5645808"/>
              <a:gd name="connsiteY3" fmla="*/ 5672356 h 5685056"/>
              <a:gd name="connsiteX4" fmla="*/ 0 w 5645808"/>
              <a:gd name="connsiteY4" fmla="*/ 101600 h 5685056"/>
              <a:gd name="connsiteX0" fmla="*/ 0 w 5645808"/>
              <a:gd name="connsiteY0" fmla="*/ 101600 h 5685056"/>
              <a:gd name="connsiteX1" fmla="*/ 5645808 w 5645808"/>
              <a:gd name="connsiteY1" fmla="*/ 0 h 5685056"/>
              <a:gd name="connsiteX2" fmla="*/ 5595008 w 5645808"/>
              <a:gd name="connsiteY2" fmla="*/ 5685056 h 5685056"/>
              <a:gd name="connsiteX3" fmla="*/ 0 w 5645808"/>
              <a:gd name="connsiteY3" fmla="*/ 5672356 h 5685056"/>
              <a:gd name="connsiteX4" fmla="*/ 0 w 5645808"/>
              <a:gd name="connsiteY4" fmla="*/ 101600 h 568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5808" h="5685056">
                <a:moveTo>
                  <a:pt x="0" y="101600"/>
                </a:moveTo>
                <a:lnTo>
                  <a:pt x="5645808" y="0"/>
                </a:lnTo>
                <a:cubicBezTo>
                  <a:pt x="5628875" y="1895019"/>
                  <a:pt x="5370641" y="3713837"/>
                  <a:pt x="5595008" y="5685056"/>
                </a:cubicBezTo>
                <a:lnTo>
                  <a:pt x="0" y="5672356"/>
                </a:lnTo>
                <a:lnTo>
                  <a:pt x="0" y="101600"/>
                </a:lnTo>
                <a:close/>
              </a:path>
            </a:pathLst>
          </a:custGeom>
          <a:noFill/>
          <a:ln>
            <a:noFill/>
          </a:ln>
          <a:effectLst/>
          <a:scene3d>
            <a:camera prst="orthographicFront">
              <a:rot lat="0" lon="0" rev="0"/>
            </a:camera>
            <a:lightRig rig="balanced" dir="t">
              <a:rot lat="0" lon="0" rev="8700000"/>
            </a:lightRig>
          </a:scene3d>
          <a:sp3d>
            <a:bevelT w="190500" h="38100"/>
          </a:sp3d>
        </p:spPr>
        <p:txBody>
          <a:bodyPr wrap="square">
            <a:spAutoFit/>
          </a:bodyPr>
          <a:lstStyle/>
          <a:p>
            <a:pPr marL="342900" indent="-342900">
              <a:buAutoNum type="arabicPeriod"/>
            </a:pPr>
            <a:r>
              <a:rPr lang="en-GB" sz="2400" b="1" dirty="0">
                <a:ln w="0"/>
                <a:solidFill>
                  <a:srgbClr val="5B9BD5"/>
                </a:solidFill>
                <a:effectLst>
                  <a:outerShdw blurRad="38100" dist="25400" dir="5400000" algn="ctr" rotWithShape="0">
                    <a:srgbClr val="6E747A">
                      <a:alpha val="43000"/>
                    </a:srgbClr>
                  </a:outerShdw>
                </a:effectLst>
                <a:latin typeface="Söhne"/>
              </a:rPr>
              <a:t>Data Ingestion</a:t>
            </a:r>
            <a:r>
              <a:rPr lang="en-GB" sz="2000" b="1" dirty="0">
                <a:ln w="0"/>
                <a:solidFill>
                  <a:srgbClr val="5B9BD5"/>
                </a:solidFill>
                <a:effectLst>
                  <a:outerShdw blurRad="38100" dist="25400" dir="5400000" algn="ctr" rotWithShape="0">
                    <a:srgbClr val="6E747A">
                      <a:alpha val="43000"/>
                    </a:srgbClr>
                  </a:outerShdw>
                </a:effectLst>
                <a:latin typeface="Söhne"/>
              </a:rPr>
              <a:t>: </a:t>
            </a:r>
            <a:r>
              <a:rPr lang="en-GB" sz="2000" b="1" dirty="0">
                <a:ln w="0"/>
                <a:solidFill>
                  <a:srgbClr val="223888"/>
                </a:solidFill>
                <a:effectLst>
                  <a:outerShdw blurRad="38100" dist="25400" dir="5400000" algn="ctr" rotWithShape="0">
                    <a:srgbClr val="6E747A">
                      <a:alpha val="43000"/>
                    </a:srgbClr>
                  </a:outerShdw>
                </a:effectLst>
                <a:latin typeface="Söhne"/>
              </a:rPr>
              <a:t>Dynamically connect and ingest data from multiple EDC platforms, achieving standardization through sophisticated profiling.</a:t>
            </a:r>
          </a:p>
          <a:p>
            <a:pPr marL="342900" indent="-342900">
              <a:buAutoNum type="arabicPeriod"/>
            </a:pPr>
            <a:r>
              <a:rPr lang="en-GB" sz="2400" b="1" dirty="0">
                <a:ln w="0"/>
                <a:solidFill>
                  <a:srgbClr val="52CAB8"/>
                </a:solidFill>
                <a:effectLst>
                  <a:outerShdw blurRad="38100" dist="25400" dir="5400000" algn="ctr" rotWithShape="0">
                    <a:srgbClr val="6E747A">
                      <a:alpha val="43000"/>
                    </a:srgbClr>
                  </a:outerShdw>
                </a:effectLst>
                <a:latin typeface="Söhne"/>
              </a:rPr>
              <a:t>Calculation</a:t>
            </a:r>
            <a:r>
              <a:rPr lang="en-GB" sz="2000" b="1" dirty="0">
                <a:ln w="0"/>
                <a:solidFill>
                  <a:srgbClr val="52CAB8"/>
                </a:solidFill>
                <a:effectLst>
                  <a:outerShdw blurRad="38100" dist="25400" dir="5400000" algn="ctr" rotWithShape="0">
                    <a:srgbClr val="6E747A">
                      <a:alpha val="43000"/>
                    </a:srgbClr>
                  </a:outerShdw>
                </a:effectLst>
                <a:latin typeface="Söhne"/>
              </a:rPr>
              <a:t>: </a:t>
            </a:r>
            <a:r>
              <a:rPr lang="en-GB" sz="2000" b="1" dirty="0">
                <a:ln w="0"/>
                <a:solidFill>
                  <a:srgbClr val="223888"/>
                </a:solidFill>
                <a:effectLst>
                  <a:outerShdw blurRad="38100" dist="25400" dir="5400000" algn="ctr" rotWithShape="0">
                    <a:srgbClr val="6E747A">
                      <a:alpha val="43000"/>
                    </a:srgbClr>
                  </a:outerShdw>
                </a:effectLst>
                <a:latin typeface="Söhne"/>
              </a:rPr>
              <a:t>Implementing criteria for theoretical response calculation, matched with robust consistency checks and flagging systems.</a:t>
            </a:r>
          </a:p>
          <a:p>
            <a:pPr marL="342900" indent="-342900">
              <a:buAutoNum type="arabicPeriod"/>
            </a:pPr>
            <a:r>
              <a:rPr lang="en-GB" sz="2400" b="1" dirty="0">
                <a:ln w="0"/>
                <a:solidFill>
                  <a:srgbClr val="49BF64"/>
                </a:solidFill>
                <a:effectLst>
                  <a:outerShdw blurRad="38100" dist="25400" dir="5400000" algn="ctr" rotWithShape="0">
                    <a:srgbClr val="6E747A">
                      <a:alpha val="43000"/>
                    </a:srgbClr>
                  </a:outerShdw>
                </a:effectLst>
                <a:latin typeface="Söhne"/>
              </a:rPr>
              <a:t>Auto-Query</a:t>
            </a:r>
            <a:r>
              <a:rPr lang="en-GB" sz="2000" b="1" dirty="0">
                <a:ln w="0"/>
                <a:solidFill>
                  <a:srgbClr val="49BF64"/>
                </a:solidFill>
                <a:effectLst>
                  <a:outerShdw blurRad="38100" dist="25400" dir="5400000" algn="ctr" rotWithShape="0">
                    <a:srgbClr val="6E747A">
                      <a:alpha val="43000"/>
                    </a:srgbClr>
                  </a:outerShdw>
                </a:effectLst>
                <a:latin typeface="Söhne"/>
              </a:rPr>
              <a:t>: </a:t>
            </a:r>
            <a:r>
              <a:rPr lang="en-GB" sz="2000" b="1" dirty="0">
                <a:ln w="0"/>
                <a:solidFill>
                  <a:srgbClr val="223888"/>
                </a:solidFill>
                <a:effectLst>
                  <a:outerShdw blurRad="38100" dist="25400" dir="5400000" algn="ctr" rotWithShape="0">
                    <a:srgbClr val="6E747A">
                      <a:alpha val="43000"/>
                    </a:srgbClr>
                  </a:outerShdw>
                </a:effectLst>
                <a:latin typeface="Söhne"/>
              </a:rPr>
              <a:t>Generate queries with customizable responses, pinpointing and flagging the root of each issue for targeted resolution.</a:t>
            </a:r>
          </a:p>
          <a:p>
            <a:pPr marL="342900" indent="-342900">
              <a:buAutoNum type="arabicPeriod"/>
            </a:pPr>
            <a:r>
              <a:rPr lang="en-GB" sz="2400" b="1" dirty="0">
                <a:ln w="0"/>
                <a:solidFill>
                  <a:srgbClr val="70AD47"/>
                </a:solidFill>
                <a:effectLst>
                  <a:outerShdw blurRad="38100" dist="25400" dir="5400000" algn="ctr" rotWithShape="0">
                    <a:srgbClr val="6E747A">
                      <a:alpha val="43000"/>
                    </a:srgbClr>
                  </a:outerShdw>
                </a:effectLst>
                <a:latin typeface="Söhne"/>
              </a:rPr>
              <a:t>Tracking:</a:t>
            </a:r>
            <a:r>
              <a:rPr lang="en-GB" sz="2000" b="1" dirty="0">
                <a:ln w="0"/>
                <a:solidFill>
                  <a:srgbClr val="70AD47"/>
                </a:solidFill>
                <a:effectLst>
                  <a:outerShdw blurRad="38100" dist="25400" dir="5400000" algn="ctr" rotWithShape="0">
                    <a:srgbClr val="6E747A">
                      <a:alpha val="43000"/>
                    </a:srgbClr>
                  </a:outerShdw>
                </a:effectLst>
                <a:latin typeface="Söhne"/>
              </a:rPr>
              <a:t> </a:t>
            </a:r>
            <a:r>
              <a:rPr lang="en-GB" sz="2000" b="1" dirty="0">
                <a:ln w="0"/>
                <a:solidFill>
                  <a:srgbClr val="223888"/>
                </a:solidFill>
                <a:effectLst>
                  <a:outerShdw blurRad="38100" dist="25400" dir="5400000" algn="ctr" rotWithShape="0">
                    <a:srgbClr val="6E747A">
                      <a:alpha val="43000"/>
                    </a:srgbClr>
                  </a:outerShdw>
                </a:effectLst>
                <a:latin typeface="Söhne"/>
              </a:rPr>
              <a:t>Cross-reference current data against historical records to highlight changes, ensuring all past data remains accessible for comprehensive analysis.</a:t>
            </a:r>
            <a:endParaRPr lang="en-GB" sz="2000" b="1" dirty="0">
              <a:ln w="0"/>
              <a:solidFill>
                <a:srgbClr val="223888"/>
              </a:solidFill>
              <a:effectLst>
                <a:outerShdw blurRad="38100" dist="25400" dir="5400000" algn="ctr" rotWithShape="0">
                  <a:srgbClr val="6E747A">
                    <a:alpha val="43000"/>
                  </a:srgbClr>
                </a:outerShdw>
              </a:effectLst>
            </a:endParaRPr>
          </a:p>
        </p:txBody>
      </p:sp>
      <p:sp>
        <p:nvSpPr>
          <p:cNvPr id="9" name="TextBox 8">
            <a:extLst>
              <a:ext uri="{FF2B5EF4-FFF2-40B4-BE49-F238E27FC236}">
                <a16:creationId xmlns:a16="http://schemas.microsoft.com/office/drawing/2014/main" id="{37BBC1AD-4B54-7E30-318B-157E4A965846}"/>
              </a:ext>
            </a:extLst>
          </p:cNvPr>
          <p:cNvSpPr txBox="1"/>
          <p:nvPr/>
        </p:nvSpPr>
        <p:spPr>
          <a:xfrm>
            <a:off x="7366823" y="-29119"/>
            <a:ext cx="3297217" cy="1015663"/>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a:spAutoFit/>
          </a:bodyPr>
          <a:lstStyle/>
          <a:p>
            <a:r>
              <a:rPr lang="en-GB" sz="6000" b="1" dirty="0">
                <a:ln w="0"/>
                <a:solidFill>
                  <a:srgbClr val="D9D7CD"/>
                </a:solidFill>
                <a:effectLst>
                  <a:outerShdw blurRad="38100" dist="25400" dir="5400000" algn="ctr" rotWithShape="0">
                    <a:srgbClr val="6E747A">
                      <a:alpha val="43000"/>
                    </a:srgbClr>
                  </a:outerShdw>
                </a:effectLst>
                <a:latin typeface="Söhne"/>
              </a:rPr>
              <a:t>Modules:</a:t>
            </a:r>
            <a:endParaRPr lang="en-GB" sz="5400" b="1" dirty="0">
              <a:ln w="0"/>
              <a:solidFill>
                <a:srgbClr val="D9D7CD"/>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22B441DD-9FF2-533C-09A7-CFE64E4E85C2}"/>
              </a:ext>
            </a:extLst>
          </p:cNvPr>
          <p:cNvSpPr txBox="1"/>
          <p:nvPr/>
        </p:nvSpPr>
        <p:spPr>
          <a:xfrm>
            <a:off x="9573169" y="1156269"/>
            <a:ext cx="314510" cy="400110"/>
          </a:xfrm>
          <a:prstGeom prst="rect">
            <a:avLst/>
          </a:prstGeom>
          <a:noFill/>
        </p:spPr>
        <p:txBody>
          <a:bodyPr wrap="none" rtlCol="0">
            <a:spAutoFit/>
          </a:bodyPr>
          <a:lstStyle/>
          <a:p>
            <a:r>
              <a:rPr lang="en-GB" sz="2000" b="1" dirty="0">
                <a:solidFill>
                  <a:srgbClr val="D9D7CD"/>
                </a:solidFill>
              </a:rPr>
              <a:t>1</a:t>
            </a:r>
          </a:p>
        </p:txBody>
      </p:sp>
      <p:sp>
        <p:nvSpPr>
          <p:cNvPr id="12" name="TextBox 11">
            <a:extLst>
              <a:ext uri="{FF2B5EF4-FFF2-40B4-BE49-F238E27FC236}">
                <a16:creationId xmlns:a16="http://schemas.microsoft.com/office/drawing/2014/main" id="{1466237E-980D-0B0B-C51D-B1E9C23BA592}"/>
              </a:ext>
            </a:extLst>
          </p:cNvPr>
          <p:cNvSpPr txBox="1"/>
          <p:nvPr/>
        </p:nvSpPr>
        <p:spPr>
          <a:xfrm>
            <a:off x="11585012" y="3213558"/>
            <a:ext cx="314510" cy="400110"/>
          </a:xfrm>
          <a:prstGeom prst="rect">
            <a:avLst/>
          </a:prstGeom>
          <a:noFill/>
        </p:spPr>
        <p:txBody>
          <a:bodyPr wrap="none" rtlCol="0">
            <a:spAutoFit/>
          </a:bodyPr>
          <a:lstStyle/>
          <a:p>
            <a:r>
              <a:rPr lang="en-GB" sz="2000" b="1" dirty="0">
                <a:solidFill>
                  <a:srgbClr val="D9D7CD"/>
                </a:solidFill>
              </a:rPr>
              <a:t>2</a:t>
            </a:r>
          </a:p>
        </p:txBody>
      </p:sp>
      <p:sp>
        <p:nvSpPr>
          <p:cNvPr id="13" name="TextBox 12">
            <a:extLst>
              <a:ext uri="{FF2B5EF4-FFF2-40B4-BE49-F238E27FC236}">
                <a16:creationId xmlns:a16="http://schemas.microsoft.com/office/drawing/2014/main" id="{A961E7AD-374C-41EC-3954-91A716A27E1C}"/>
              </a:ext>
            </a:extLst>
          </p:cNvPr>
          <p:cNvSpPr txBox="1"/>
          <p:nvPr/>
        </p:nvSpPr>
        <p:spPr>
          <a:xfrm>
            <a:off x="9572989" y="5190008"/>
            <a:ext cx="314510" cy="400110"/>
          </a:xfrm>
          <a:prstGeom prst="rect">
            <a:avLst/>
          </a:prstGeom>
          <a:noFill/>
        </p:spPr>
        <p:txBody>
          <a:bodyPr wrap="none" rtlCol="0">
            <a:spAutoFit/>
          </a:bodyPr>
          <a:lstStyle/>
          <a:p>
            <a:r>
              <a:rPr lang="en-GB" sz="2000" b="1" dirty="0">
                <a:solidFill>
                  <a:srgbClr val="D9D7CD"/>
                </a:solidFill>
              </a:rPr>
              <a:t>3</a:t>
            </a:r>
          </a:p>
        </p:txBody>
      </p:sp>
      <p:sp>
        <p:nvSpPr>
          <p:cNvPr id="14" name="TextBox 13">
            <a:extLst>
              <a:ext uri="{FF2B5EF4-FFF2-40B4-BE49-F238E27FC236}">
                <a16:creationId xmlns:a16="http://schemas.microsoft.com/office/drawing/2014/main" id="{F010C109-D7C8-2E19-3BD6-28C6FD0BE3B9}"/>
              </a:ext>
            </a:extLst>
          </p:cNvPr>
          <p:cNvSpPr txBox="1"/>
          <p:nvPr/>
        </p:nvSpPr>
        <p:spPr>
          <a:xfrm>
            <a:off x="7569405" y="3213558"/>
            <a:ext cx="314510" cy="400110"/>
          </a:xfrm>
          <a:prstGeom prst="rect">
            <a:avLst/>
          </a:prstGeom>
          <a:noFill/>
        </p:spPr>
        <p:txBody>
          <a:bodyPr wrap="none" rtlCol="0">
            <a:spAutoFit/>
          </a:bodyPr>
          <a:lstStyle/>
          <a:p>
            <a:r>
              <a:rPr lang="en-GB" sz="2000" b="1" dirty="0">
                <a:solidFill>
                  <a:srgbClr val="D9D7CD"/>
                </a:solidFill>
              </a:rPr>
              <a:t>4</a:t>
            </a:r>
          </a:p>
        </p:txBody>
      </p:sp>
    </p:spTree>
    <p:extLst>
      <p:ext uri="{BB962C8B-B14F-4D97-AF65-F5344CB8AC3E}">
        <p14:creationId xmlns:p14="http://schemas.microsoft.com/office/powerpoint/2010/main" val="97665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FD22A-8B9B-F239-72C6-DF0A5491DA94}"/>
              </a:ext>
            </a:extLst>
          </p:cNvPr>
          <p:cNvSpPr txBox="1"/>
          <p:nvPr/>
        </p:nvSpPr>
        <p:spPr>
          <a:xfrm>
            <a:off x="1162050" y="0"/>
            <a:ext cx="9867900" cy="120032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GB" sz="7200" b="1" dirty="0">
                <a:ln w="0"/>
                <a:solidFill>
                  <a:srgbClr val="5298D8"/>
                </a:solidFill>
                <a:effectLst>
                  <a:outerShdw blurRad="38100" dist="25400" dir="5400000" algn="ctr" rotWithShape="0">
                    <a:srgbClr val="6E747A">
                      <a:alpha val="43000"/>
                    </a:srgbClr>
                  </a:outerShdw>
                </a:effectLst>
                <a:latin typeface="Söhne"/>
              </a:rPr>
              <a:t>Data Ingestion Module 1</a:t>
            </a:r>
            <a:endParaRPr lang="en-GB" sz="7200" b="1" dirty="0">
              <a:ln w="0"/>
              <a:solidFill>
                <a:srgbClr val="5298D8"/>
              </a:solidFill>
              <a:effectLst>
                <a:outerShdw blurRad="38100" dist="25400" dir="5400000" algn="ctr" rotWithShape="0">
                  <a:srgbClr val="6E747A">
                    <a:alpha val="43000"/>
                  </a:srgbClr>
                </a:outerShdw>
              </a:effectLst>
            </a:endParaRPr>
          </a:p>
        </p:txBody>
      </p:sp>
      <p:graphicFrame>
        <p:nvGraphicFramePr>
          <p:cNvPr id="3" name="Diagram 2">
            <a:extLst>
              <a:ext uri="{FF2B5EF4-FFF2-40B4-BE49-F238E27FC236}">
                <a16:creationId xmlns:a16="http://schemas.microsoft.com/office/drawing/2014/main" id="{176B2EA7-A41A-3286-720D-2F1999DFA5D4}"/>
              </a:ext>
            </a:extLst>
          </p:cNvPr>
          <p:cNvGraphicFramePr/>
          <p:nvPr>
            <p:extLst>
              <p:ext uri="{D42A27DB-BD31-4B8C-83A1-F6EECF244321}">
                <p14:modId xmlns:p14="http://schemas.microsoft.com/office/powerpoint/2010/main" val="326479976"/>
              </p:ext>
            </p:extLst>
          </p:nvPr>
        </p:nvGraphicFramePr>
        <p:xfrm>
          <a:off x="793750" y="3752850"/>
          <a:ext cx="10604500" cy="2476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4749E8A2-9AB0-427B-2FE9-7C5A331AB098}"/>
              </a:ext>
            </a:extLst>
          </p:cNvPr>
          <p:cNvSpPr txBox="1"/>
          <p:nvPr/>
        </p:nvSpPr>
        <p:spPr>
          <a:xfrm>
            <a:off x="650875" y="1200329"/>
            <a:ext cx="10890250" cy="1938992"/>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marL="342900" indent="-342900" algn="just">
              <a:buAutoNum type="arabicPeriod"/>
              <a:defRPr sz="2400" b="1">
                <a:ln w="0"/>
                <a:solidFill>
                  <a:srgbClr val="641DFF"/>
                </a:solidFill>
                <a:effectLst>
                  <a:outerShdw blurRad="38100" dist="25400" dir="5400000" algn="ctr" rotWithShape="0">
                    <a:srgbClr val="6E747A">
                      <a:alpha val="43000"/>
                    </a:srgbClr>
                  </a:outerShdw>
                </a:effectLst>
                <a:latin typeface="Söhne"/>
              </a:defRPr>
            </a:lvl1pPr>
          </a:lstStyle>
          <a:p>
            <a:pPr marL="0" indent="0">
              <a:buNone/>
            </a:pPr>
            <a:r>
              <a:rPr lang="en-GB" b="0" dirty="0">
                <a:solidFill>
                  <a:srgbClr val="223888"/>
                </a:solidFill>
              </a:rPr>
              <a:t>Facilitates seamless data integration from diverse sources such as APIs, SFTP, local or cloud storage, and databases. It standardizes data through profiling and checks, consolidating it for consistent processing. Finally, it ensures data integrity before further calculations with comprehensive logging, unification, and crosscheck validation.</a:t>
            </a:r>
          </a:p>
        </p:txBody>
      </p:sp>
    </p:spTree>
    <p:extLst>
      <p:ext uri="{BB962C8B-B14F-4D97-AF65-F5344CB8AC3E}">
        <p14:creationId xmlns:p14="http://schemas.microsoft.com/office/powerpoint/2010/main" val="309550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FD22A-8B9B-F239-72C6-DF0A5491DA94}"/>
              </a:ext>
            </a:extLst>
          </p:cNvPr>
          <p:cNvSpPr txBox="1"/>
          <p:nvPr/>
        </p:nvSpPr>
        <p:spPr>
          <a:xfrm>
            <a:off x="1852611" y="149135"/>
            <a:ext cx="8394700" cy="120032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GB" sz="7200" b="1" dirty="0">
                <a:ln w="0"/>
                <a:solidFill>
                  <a:srgbClr val="4ACEBA"/>
                </a:solidFill>
                <a:effectLst>
                  <a:outerShdw blurRad="38100" dist="25400" dir="5400000" algn="ctr" rotWithShape="0">
                    <a:srgbClr val="6E747A">
                      <a:alpha val="43000"/>
                    </a:srgbClr>
                  </a:outerShdw>
                </a:effectLst>
                <a:latin typeface="Söhne"/>
              </a:rPr>
              <a:t>Calculation Module 2</a:t>
            </a:r>
            <a:endParaRPr lang="en-GB" sz="7200" b="1" dirty="0">
              <a:ln w="0"/>
              <a:solidFill>
                <a:srgbClr val="4ACEBA"/>
              </a:solidFill>
              <a:effectLst>
                <a:outerShdw blurRad="38100" dist="25400" dir="5400000" algn="ctr" rotWithShape="0">
                  <a:srgbClr val="6E747A">
                    <a:alpha val="43000"/>
                  </a:srgbClr>
                </a:outerShdw>
              </a:effectLst>
            </a:endParaRPr>
          </a:p>
        </p:txBody>
      </p:sp>
      <p:graphicFrame>
        <p:nvGraphicFramePr>
          <p:cNvPr id="5" name="Diagram 4">
            <a:extLst>
              <a:ext uri="{FF2B5EF4-FFF2-40B4-BE49-F238E27FC236}">
                <a16:creationId xmlns:a16="http://schemas.microsoft.com/office/drawing/2014/main" id="{41AF7FB5-B761-2FF8-6A55-F606C3AA25FE}"/>
              </a:ext>
            </a:extLst>
          </p:cNvPr>
          <p:cNvGraphicFramePr/>
          <p:nvPr>
            <p:extLst>
              <p:ext uri="{D42A27DB-BD31-4B8C-83A1-F6EECF244321}">
                <p14:modId xmlns:p14="http://schemas.microsoft.com/office/powerpoint/2010/main" val="4185514750"/>
              </p:ext>
            </p:extLst>
          </p:nvPr>
        </p:nvGraphicFramePr>
        <p:xfrm>
          <a:off x="606425" y="3048000"/>
          <a:ext cx="10979150" cy="2914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C26D25EA-475E-1DAF-2D7D-2CF9F9AA84A5}"/>
              </a:ext>
            </a:extLst>
          </p:cNvPr>
          <p:cNvSpPr txBox="1"/>
          <p:nvPr/>
        </p:nvSpPr>
        <p:spPr>
          <a:xfrm>
            <a:off x="514349" y="1859340"/>
            <a:ext cx="11071225" cy="1200329"/>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indent="0" algn="just">
              <a:buNone/>
              <a:defRPr sz="2400" b="1">
                <a:ln w="0"/>
                <a:solidFill>
                  <a:srgbClr val="641DFF"/>
                </a:solidFill>
                <a:effectLst>
                  <a:outerShdw blurRad="38100" dist="25400" dir="5400000" algn="ctr" rotWithShape="0">
                    <a:srgbClr val="6E747A">
                      <a:alpha val="43000"/>
                    </a:srgbClr>
                  </a:outerShdw>
                </a:effectLst>
                <a:latin typeface="Söhne"/>
              </a:defRPr>
            </a:lvl1pPr>
          </a:lstStyle>
          <a:p>
            <a:r>
              <a:rPr lang="en-GB" b="0" dirty="0">
                <a:solidFill>
                  <a:srgbClr val="223888"/>
                </a:solidFill>
              </a:rPr>
              <a:t>The Calculation Module efficiently progresses from </a:t>
            </a:r>
            <a:r>
              <a:rPr lang="en-GB" dirty="0">
                <a:solidFill>
                  <a:srgbClr val="223888"/>
                </a:solidFill>
              </a:rPr>
              <a:t>user-defined</a:t>
            </a:r>
            <a:r>
              <a:rPr lang="en-GB" b="0" dirty="0">
                <a:solidFill>
                  <a:srgbClr val="223888"/>
                </a:solidFill>
              </a:rPr>
              <a:t> data rounding to field calculations, parameter computations, and response analysis, culminating in stringent consistency and logic checks to ensure accuracy and reliability.</a:t>
            </a:r>
          </a:p>
        </p:txBody>
      </p:sp>
    </p:spTree>
    <p:extLst>
      <p:ext uri="{BB962C8B-B14F-4D97-AF65-F5344CB8AC3E}">
        <p14:creationId xmlns:p14="http://schemas.microsoft.com/office/powerpoint/2010/main" val="317567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FD22A-8B9B-F239-72C6-DF0A5491DA94}"/>
              </a:ext>
            </a:extLst>
          </p:cNvPr>
          <p:cNvSpPr txBox="1"/>
          <p:nvPr/>
        </p:nvSpPr>
        <p:spPr>
          <a:xfrm>
            <a:off x="1736726" y="88431"/>
            <a:ext cx="8718548" cy="1200329"/>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a:defRPr sz="7200" b="1">
                <a:ln w="0"/>
                <a:solidFill>
                  <a:srgbClr val="223888"/>
                </a:solidFill>
                <a:effectLst>
                  <a:outerShdw blurRad="38100" dist="25400" dir="5400000" algn="ctr" rotWithShape="0">
                    <a:srgbClr val="6E747A">
                      <a:alpha val="43000"/>
                    </a:srgbClr>
                  </a:outerShdw>
                </a:effectLst>
                <a:latin typeface="Söhne"/>
              </a:defRPr>
            </a:lvl1pPr>
          </a:lstStyle>
          <a:p>
            <a:r>
              <a:rPr lang="en-GB" dirty="0">
                <a:solidFill>
                  <a:srgbClr val="44C460"/>
                </a:solidFill>
              </a:rPr>
              <a:t>Auto-Query Module 3</a:t>
            </a:r>
          </a:p>
        </p:txBody>
      </p:sp>
      <p:sp>
        <p:nvSpPr>
          <p:cNvPr id="5" name="TextBox 4">
            <a:extLst>
              <a:ext uri="{FF2B5EF4-FFF2-40B4-BE49-F238E27FC236}">
                <a16:creationId xmlns:a16="http://schemas.microsoft.com/office/drawing/2014/main" id="{CE047AAB-3A1B-5526-31EC-A045788CAA4F}"/>
              </a:ext>
            </a:extLst>
          </p:cNvPr>
          <p:cNvSpPr txBox="1"/>
          <p:nvPr/>
        </p:nvSpPr>
        <p:spPr>
          <a:xfrm>
            <a:off x="4242589" y="1569460"/>
            <a:ext cx="7752561" cy="4616648"/>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indent="0" algn="just">
              <a:buNone/>
              <a:defRPr sz="2400" b="1">
                <a:ln w="0"/>
                <a:solidFill>
                  <a:srgbClr val="641DFF"/>
                </a:solidFill>
                <a:effectLst>
                  <a:outerShdw blurRad="38100" dist="25400" dir="5400000" algn="ctr" rotWithShape="0">
                    <a:srgbClr val="6E747A">
                      <a:alpha val="43000"/>
                    </a:srgbClr>
                  </a:outerShdw>
                </a:effectLst>
                <a:latin typeface="Söhne"/>
              </a:defRPr>
            </a:lvl1pPr>
          </a:lstStyle>
          <a:p>
            <a:pPr algn="l">
              <a:buFont typeface="Arial" panose="020B0604020202020204" pitchFamily="34" charset="0"/>
              <a:buChar char="•"/>
            </a:pPr>
            <a:r>
              <a:rPr lang="en-GB" b="0" i="0" dirty="0">
                <a:solidFill>
                  <a:srgbClr val="223888"/>
                </a:solidFill>
                <a:effectLst/>
                <a:latin typeface="Söhne"/>
              </a:rPr>
              <a:t>Essential for data integrity in automated systems</a:t>
            </a:r>
          </a:p>
          <a:p>
            <a:pPr algn="l">
              <a:buFont typeface="Arial" panose="020B0604020202020204" pitchFamily="34" charset="0"/>
              <a:buChar char="•"/>
            </a:pPr>
            <a:r>
              <a:rPr lang="en-GB" b="0" i="0" dirty="0">
                <a:solidFill>
                  <a:srgbClr val="223888"/>
                </a:solidFill>
                <a:effectLst/>
                <a:latin typeface="Söhne"/>
              </a:rPr>
              <a:t>Detects discrepancies such as:</a:t>
            </a:r>
          </a:p>
          <a:p>
            <a:pPr marL="742950" lvl="1" indent="-285750" algn="l">
              <a:buFont typeface="Arial" panose="020B0604020202020204" pitchFamily="34" charset="0"/>
              <a:buChar char="•"/>
            </a:pPr>
            <a:r>
              <a:rPr lang="en-GB" b="0" i="0" dirty="0">
                <a:solidFill>
                  <a:srgbClr val="223888"/>
                </a:solidFill>
                <a:effectLst/>
                <a:latin typeface="Söhne"/>
              </a:rPr>
              <a:t>Missing mandatory forms or fields</a:t>
            </a:r>
          </a:p>
          <a:p>
            <a:pPr marL="742950" lvl="1" indent="-285750" algn="l">
              <a:buFont typeface="Arial" panose="020B0604020202020204" pitchFamily="34" charset="0"/>
              <a:buChar char="•"/>
            </a:pPr>
            <a:r>
              <a:rPr lang="en-GB" b="0" i="0" dirty="0">
                <a:solidFill>
                  <a:srgbClr val="223888"/>
                </a:solidFill>
                <a:effectLst/>
                <a:latin typeface="Söhne"/>
              </a:rPr>
              <a:t>Duplicate records</a:t>
            </a:r>
          </a:p>
          <a:p>
            <a:pPr marL="742950" lvl="1" indent="-285750" algn="l">
              <a:buFont typeface="Arial" panose="020B0604020202020204" pitchFamily="34" charset="0"/>
              <a:buChar char="•"/>
            </a:pPr>
            <a:r>
              <a:rPr lang="en-GB" dirty="0">
                <a:solidFill>
                  <a:srgbClr val="223888"/>
                </a:solidFill>
                <a:latin typeface="Söhne"/>
              </a:rPr>
              <a:t>Response/Overall response assessment errors</a:t>
            </a:r>
            <a:endParaRPr lang="en-GB" b="0" i="0" dirty="0">
              <a:solidFill>
                <a:srgbClr val="223888"/>
              </a:solidFill>
              <a:effectLst/>
              <a:latin typeface="Söhne"/>
            </a:endParaRPr>
          </a:p>
          <a:p>
            <a:pPr algn="l">
              <a:buFont typeface="Arial" panose="020B0604020202020204" pitchFamily="34" charset="0"/>
              <a:buChar char="•"/>
            </a:pPr>
            <a:r>
              <a:rPr lang="en-GB" b="0" i="0" dirty="0">
                <a:solidFill>
                  <a:srgbClr val="223888"/>
                </a:solidFill>
                <a:effectLst/>
                <a:latin typeface="Söhne"/>
              </a:rPr>
              <a:t>Intelligently generates queries to address these issues</a:t>
            </a:r>
          </a:p>
          <a:p>
            <a:pPr algn="l">
              <a:buFont typeface="Arial" panose="020B0604020202020204" pitchFamily="34" charset="0"/>
              <a:buChar char="•"/>
            </a:pPr>
            <a:r>
              <a:rPr lang="en-GB" b="0" i="0" dirty="0">
                <a:solidFill>
                  <a:srgbClr val="223888"/>
                </a:solidFill>
                <a:effectLst/>
                <a:latin typeface="Söhne"/>
              </a:rPr>
              <a:t>Ensures data meets required standards for:</a:t>
            </a:r>
          </a:p>
          <a:p>
            <a:pPr marL="742950" lvl="1" indent="-285750" algn="l">
              <a:buFont typeface="Arial" panose="020B0604020202020204" pitchFamily="34" charset="0"/>
              <a:buChar char="•"/>
            </a:pPr>
            <a:r>
              <a:rPr lang="en-GB" b="0" i="0" dirty="0">
                <a:solidFill>
                  <a:srgbClr val="223888"/>
                </a:solidFill>
                <a:effectLst/>
                <a:latin typeface="Söhne"/>
              </a:rPr>
              <a:t>Quality</a:t>
            </a:r>
          </a:p>
          <a:p>
            <a:pPr marL="742950" lvl="1" indent="-285750" algn="l">
              <a:buFont typeface="Arial" panose="020B0604020202020204" pitchFamily="34" charset="0"/>
              <a:buChar char="•"/>
            </a:pPr>
            <a:r>
              <a:rPr lang="en-GB" b="0" i="0" dirty="0">
                <a:solidFill>
                  <a:srgbClr val="223888"/>
                </a:solidFill>
                <a:effectLst/>
                <a:latin typeface="Söhne"/>
              </a:rPr>
              <a:t>Completeness</a:t>
            </a:r>
          </a:p>
          <a:p>
            <a:pPr algn="l">
              <a:buFont typeface="Arial" panose="020B0604020202020204" pitchFamily="34" charset="0"/>
              <a:buChar char="•"/>
            </a:pPr>
            <a:r>
              <a:rPr lang="en-GB" b="0" i="0" dirty="0">
                <a:solidFill>
                  <a:srgbClr val="223888"/>
                </a:solidFill>
                <a:effectLst/>
                <a:latin typeface="Söhne"/>
              </a:rPr>
              <a:t>Adds significant value by:</a:t>
            </a:r>
          </a:p>
          <a:p>
            <a:pPr marL="742950" lvl="1" indent="-285750" algn="l">
              <a:buFont typeface="Arial" panose="020B0604020202020204" pitchFamily="34" charset="0"/>
              <a:buChar char="•"/>
            </a:pPr>
            <a:r>
              <a:rPr lang="en-GB" b="0" i="0" dirty="0">
                <a:solidFill>
                  <a:srgbClr val="223888"/>
                </a:solidFill>
                <a:effectLst/>
                <a:latin typeface="Söhne"/>
              </a:rPr>
              <a:t>Minimizing errors</a:t>
            </a:r>
          </a:p>
          <a:p>
            <a:pPr marL="742950" lvl="1" indent="-285750" algn="l">
              <a:buFont typeface="Arial" panose="020B0604020202020204" pitchFamily="34" charset="0"/>
              <a:buChar char="•"/>
            </a:pPr>
            <a:r>
              <a:rPr lang="en-GB" b="0" i="0" dirty="0">
                <a:solidFill>
                  <a:srgbClr val="223888"/>
                </a:solidFill>
                <a:effectLst/>
                <a:latin typeface="Söhne"/>
              </a:rPr>
              <a:t>Maintaining high data accuracy</a:t>
            </a:r>
          </a:p>
          <a:p>
            <a:pPr algn="l">
              <a:buFont typeface="Arial" panose="020B0604020202020204" pitchFamily="34" charset="0"/>
              <a:buChar char="•"/>
            </a:pPr>
            <a:r>
              <a:rPr lang="en-GB" b="0" i="0" dirty="0">
                <a:solidFill>
                  <a:srgbClr val="223888"/>
                </a:solidFill>
                <a:effectLst/>
                <a:latin typeface="Söhne"/>
              </a:rPr>
              <a:t>Facilitates informed analysis and decision-making in subsequent processing stages</a:t>
            </a:r>
          </a:p>
        </p:txBody>
      </p:sp>
      <p:sp>
        <p:nvSpPr>
          <p:cNvPr id="4" name="Rectangle: Rounded Corners 3">
            <a:extLst>
              <a:ext uri="{FF2B5EF4-FFF2-40B4-BE49-F238E27FC236}">
                <a16:creationId xmlns:a16="http://schemas.microsoft.com/office/drawing/2014/main" id="{5F12FCAC-0AD0-9F80-1F8A-42BE16A1CEBD}"/>
              </a:ext>
            </a:extLst>
          </p:cNvPr>
          <p:cNvSpPr/>
          <p:nvPr/>
        </p:nvSpPr>
        <p:spPr>
          <a:xfrm>
            <a:off x="493714" y="1399067"/>
            <a:ext cx="2073275" cy="1169845"/>
          </a:xfrm>
          <a:prstGeom prst="roundRect">
            <a:avLst/>
          </a:prstGeom>
          <a:solidFill>
            <a:srgbClr val="357D8A"/>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Data Ingestion, Calculations and Matches</a:t>
            </a:r>
          </a:p>
        </p:txBody>
      </p:sp>
      <p:cxnSp>
        <p:nvCxnSpPr>
          <p:cNvPr id="14" name="Straight Connector 13">
            <a:extLst>
              <a:ext uri="{FF2B5EF4-FFF2-40B4-BE49-F238E27FC236}">
                <a16:creationId xmlns:a16="http://schemas.microsoft.com/office/drawing/2014/main" id="{5FD2774B-5570-171F-A1D8-BECFA41BC165}"/>
              </a:ext>
            </a:extLst>
          </p:cNvPr>
          <p:cNvCxnSpPr>
            <a:cxnSpLocks/>
            <a:stCxn id="4" idx="2"/>
            <a:endCxn id="6" idx="0"/>
          </p:cNvCxnSpPr>
          <p:nvPr/>
        </p:nvCxnSpPr>
        <p:spPr>
          <a:xfrm>
            <a:off x="1530352" y="2568912"/>
            <a:ext cx="0" cy="19796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2D1C37-8596-895D-DD4A-912932968C45}"/>
              </a:ext>
            </a:extLst>
          </p:cNvPr>
          <p:cNvCxnSpPr>
            <a:cxnSpLocks/>
            <a:stCxn id="6" idx="2"/>
            <a:endCxn id="28" idx="0"/>
          </p:cNvCxnSpPr>
          <p:nvPr/>
        </p:nvCxnSpPr>
        <p:spPr>
          <a:xfrm>
            <a:off x="1530352" y="3179960"/>
            <a:ext cx="0" cy="233891"/>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2E2637E6-ED9E-BFEB-C67A-34EC1E54EBD9}"/>
              </a:ext>
            </a:extLst>
          </p:cNvPr>
          <p:cNvGrpSpPr/>
          <p:nvPr/>
        </p:nvGrpSpPr>
        <p:grpSpPr>
          <a:xfrm>
            <a:off x="493715" y="2766877"/>
            <a:ext cx="3109911" cy="413083"/>
            <a:chOff x="512765" y="3232543"/>
            <a:chExt cx="3109911" cy="413083"/>
          </a:xfrm>
        </p:grpSpPr>
        <p:sp>
          <p:nvSpPr>
            <p:cNvPr id="6" name="Rectangle 5">
              <a:extLst>
                <a:ext uri="{FF2B5EF4-FFF2-40B4-BE49-F238E27FC236}">
                  <a16:creationId xmlns:a16="http://schemas.microsoft.com/office/drawing/2014/main" id="{D64722E2-553B-8897-48C7-0577059698CB}"/>
                </a:ext>
              </a:extLst>
            </p:cNvPr>
            <p:cNvSpPr/>
            <p:nvPr/>
          </p:nvSpPr>
          <p:spPr>
            <a:xfrm>
              <a:off x="512765" y="3232543"/>
              <a:ext cx="2073274" cy="413083"/>
            </a:xfrm>
            <a:prstGeom prst="rect">
              <a:avLst/>
            </a:prstGeom>
            <a:solidFill>
              <a:srgbClr val="52CAB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Data Validation</a:t>
              </a:r>
            </a:p>
          </p:txBody>
        </p:sp>
        <p:cxnSp>
          <p:nvCxnSpPr>
            <p:cNvPr id="20" name="Straight Connector 19">
              <a:extLst>
                <a:ext uri="{FF2B5EF4-FFF2-40B4-BE49-F238E27FC236}">
                  <a16:creationId xmlns:a16="http://schemas.microsoft.com/office/drawing/2014/main" id="{D3107083-BED0-B58E-97E5-37965756FD6E}"/>
                </a:ext>
              </a:extLst>
            </p:cNvPr>
            <p:cNvCxnSpPr>
              <a:cxnSpLocks/>
              <a:stCxn id="6" idx="3"/>
              <a:endCxn id="25" idx="1"/>
            </p:cNvCxnSpPr>
            <p:nvPr/>
          </p:nvCxnSpPr>
          <p:spPr>
            <a:xfrm>
              <a:off x="2586039" y="3439085"/>
              <a:ext cx="24129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7ABC2E1-82D5-7F41-1D6B-82D4075BC547}"/>
                </a:ext>
              </a:extLst>
            </p:cNvPr>
            <p:cNvSpPr/>
            <p:nvPr/>
          </p:nvSpPr>
          <p:spPr>
            <a:xfrm>
              <a:off x="2827335" y="3232543"/>
              <a:ext cx="795341" cy="413083"/>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3B18B7"/>
                  </a:solidFill>
                </a:rPr>
                <a:t>Query</a:t>
              </a:r>
            </a:p>
          </p:txBody>
        </p:sp>
      </p:grpSp>
      <p:grpSp>
        <p:nvGrpSpPr>
          <p:cNvPr id="53" name="Group 52">
            <a:extLst>
              <a:ext uri="{FF2B5EF4-FFF2-40B4-BE49-F238E27FC236}">
                <a16:creationId xmlns:a16="http://schemas.microsoft.com/office/drawing/2014/main" id="{8231828F-BB4E-46F5-A57D-4E95EFF7CB92}"/>
              </a:ext>
            </a:extLst>
          </p:cNvPr>
          <p:cNvGrpSpPr/>
          <p:nvPr/>
        </p:nvGrpSpPr>
        <p:grpSpPr>
          <a:xfrm>
            <a:off x="493715" y="3413850"/>
            <a:ext cx="3109910" cy="413084"/>
            <a:chOff x="512765" y="3934213"/>
            <a:chExt cx="3109910" cy="413084"/>
          </a:xfrm>
        </p:grpSpPr>
        <p:sp>
          <p:nvSpPr>
            <p:cNvPr id="28" name="Rectangle 27">
              <a:extLst>
                <a:ext uri="{FF2B5EF4-FFF2-40B4-BE49-F238E27FC236}">
                  <a16:creationId xmlns:a16="http://schemas.microsoft.com/office/drawing/2014/main" id="{0FC0CD8E-91E9-48C0-E83F-50458427C40F}"/>
                </a:ext>
              </a:extLst>
            </p:cNvPr>
            <p:cNvSpPr/>
            <p:nvPr/>
          </p:nvSpPr>
          <p:spPr>
            <a:xfrm>
              <a:off x="512765" y="3934214"/>
              <a:ext cx="2073274" cy="413083"/>
            </a:xfrm>
            <a:prstGeom prst="rect">
              <a:avLst/>
            </a:prstGeom>
            <a:solidFill>
              <a:srgbClr val="52CAB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Consistency Checks</a:t>
              </a:r>
            </a:p>
          </p:txBody>
        </p:sp>
        <p:cxnSp>
          <p:nvCxnSpPr>
            <p:cNvPr id="31" name="Straight Connector 30">
              <a:extLst>
                <a:ext uri="{FF2B5EF4-FFF2-40B4-BE49-F238E27FC236}">
                  <a16:creationId xmlns:a16="http://schemas.microsoft.com/office/drawing/2014/main" id="{75455179-52EA-1179-C1F3-C23C3AC65F43}"/>
                </a:ext>
              </a:extLst>
            </p:cNvPr>
            <p:cNvCxnSpPr>
              <a:cxnSpLocks/>
              <a:stCxn id="28" idx="3"/>
            </p:cNvCxnSpPr>
            <p:nvPr/>
          </p:nvCxnSpPr>
          <p:spPr>
            <a:xfrm>
              <a:off x="2586039" y="4140756"/>
              <a:ext cx="24129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046B727-35FE-5860-042C-5517F90BBCF5}"/>
                </a:ext>
              </a:extLst>
            </p:cNvPr>
            <p:cNvSpPr/>
            <p:nvPr/>
          </p:nvSpPr>
          <p:spPr>
            <a:xfrm>
              <a:off x="2827334" y="3934213"/>
              <a:ext cx="795341" cy="413083"/>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3B18B7"/>
                  </a:solidFill>
                </a:rPr>
                <a:t>Query</a:t>
              </a:r>
            </a:p>
          </p:txBody>
        </p:sp>
      </p:grpSp>
      <p:cxnSp>
        <p:nvCxnSpPr>
          <p:cNvPr id="35" name="Straight Connector 34">
            <a:extLst>
              <a:ext uri="{FF2B5EF4-FFF2-40B4-BE49-F238E27FC236}">
                <a16:creationId xmlns:a16="http://schemas.microsoft.com/office/drawing/2014/main" id="{E84ADF1C-D377-7BAB-96CD-6EB80A44BB9B}"/>
              </a:ext>
            </a:extLst>
          </p:cNvPr>
          <p:cNvCxnSpPr>
            <a:cxnSpLocks/>
            <a:stCxn id="28" idx="2"/>
          </p:cNvCxnSpPr>
          <p:nvPr/>
        </p:nvCxnSpPr>
        <p:spPr>
          <a:xfrm>
            <a:off x="1530352" y="3826934"/>
            <a:ext cx="0" cy="302347"/>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7793C4DA-0EC0-01CC-08C8-0108FF0723BB}"/>
              </a:ext>
            </a:extLst>
          </p:cNvPr>
          <p:cNvGrpSpPr/>
          <p:nvPr/>
        </p:nvGrpSpPr>
        <p:grpSpPr>
          <a:xfrm>
            <a:off x="493715" y="4060824"/>
            <a:ext cx="3109910" cy="413083"/>
            <a:chOff x="512765" y="4553839"/>
            <a:chExt cx="3109910" cy="413083"/>
          </a:xfrm>
        </p:grpSpPr>
        <p:sp>
          <p:nvSpPr>
            <p:cNvPr id="38" name="Rectangle 37">
              <a:extLst>
                <a:ext uri="{FF2B5EF4-FFF2-40B4-BE49-F238E27FC236}">
                  <a16:creationId xmlns:a16="http://schemas.microsoft.com/office/drawing/2014/main" id="{AEBF03B8-8BC8-E546-82FC-DB41E25DEC80}"/>
                </a:ext>
              </a:extLst>
            </p:cNvPr>
            <p:cNvSpPr/>
            <p:nvPr/>
          </p:nvSpPr>
          <p:spPr>
            <a:xfrm>
              <a:off x="512765" y="4553839"/>
              <a:ext cx="2073274" cy="413083"/>
            </a:xfrm>
            <a:prstGeom prst="rect">
              <a:avLst/>
            </a:prstGeom>
            <a:solidFill>
              <a:srgbClr val="52CAB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Response Check</a:t>
              </a:r>
            </a:p>
          </p:txBody>
        </p:sp>
        <p:cxnSp>
          <p:nvCxnSpPr>
            <p:cNvPr id="39" name="Straight Connector 38">
              <a:extLst>
                <a:ext uri="{FF2B5EF4-FFF2-40B4-BE49-F238E27FC236}">
                  <a16:creationId xmlns:a16="http://schemas.microsoft.com/office/drawing/2014/main" id="{259D8A5B-567B-18B9-CA08-23B6C451533C}"/>
                </a:ext>
              </a:extLst>
            </p:cNvPr>
            <p:cNvCxnSpPr>
              <a:cxnSpLocks/>
            </p:cNvCxnSpPr>
            <p:nvPr/>
          </p:nvCxnSpPr>
          <p:spPr>
            <a:xfrm>
              <a:off x="2586039" y="4760382"/>
              <a:ext cx="24129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529A523-6AC4-338A-7EE2-B6E64DA9DDB0}"/>
                </a:ext>
              </a:extLst>
            </p:cNvPr>
            <p:cNvSpPr/>
            <p:nvPr/>
          </p:nvSpPr>
          <p:spPr>
            <a:xfrm>
              <a:off x="2827334" y="4553839"/>
              <a:ext cx="795341" cy="413083"/>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3B18B7"/>
                  </a:solidFill>
                </a:rPr>
                <a:t>Query</a:t>
              </a:r>
            </a:p>
          </p:txBody>
        </p:sp>
      </p:grpSp>
      <p:cxnSp>
        <p:nvCxnSpPr>
          <p:cNvPr id="41" name="Straight Connector 40">
            <a:extLst>
              <a:ext uri="{FF2B5EF4-FFF2-40B4-BE49-F238E27FC236}">
                <a16:creationId xmlns:a16="http://schemas.microsoft.com/office/drawing/2014/main" id="{56B0A801-7A46-BA75-4BB5-5DB16260C0FC}"/>
              </a:ext>
            </a:extLst>
          </p:cNvPr>
          <p:cNvCxnSpPr>
            <a:cxnSpLocks/>
            <a:stCxn id="38" idx="2"/>
            <a:endCxn id="42" idx="0"/>
          </p:cNvCxnSpPr>
          <p:nvPr/>
        </p:nvCxnSpPr>
        <p:spPr>
          <a:xfrm flipH="1">
            <a:off x="1530351" y="4473907"/>
            <a:ext cx="1" cy="233891"/>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40C4AE6A-71AA-92AB-0E82-527849DA1131}"/>
              </a:ext>
            </a:extLst>
          </p:cNvPr>
          <p:cNvGrpSpPr/>
          <p:nvPr/>
        </p:nvGrpSpPr>
        <p:grpSpPr>
          <a:xfrm>
            <a:off x="493714" y="4707798"/>
            <a:ext cx="3109910" cy="520033"/>
            <a:chOff x="512764" y="5173464"/>
            <a:chExt cx="3109910" cy="520033"/>
          </a:xfrm>
        </p:grpSpPr>
        <p:sp>
          <p:nvSpPr>
            <p:cNvPr id="42" name="Rectangle 41">
              <a:extLst>
                <a:ext uri="{FF2B5EF4-FFF2-40B4-BE49-F238E27FC236}">
                  <a16:creationId xmlns:a16="http://schemas.microsoft.com/office/drawing/2014/main" id="{EA23B187-42D3-3399-435B-6311E359D8CD}"/>
                </a:ext>
              </a:extLst>
            </p:cNvPr>
            <p:cNvSpPr/>
            <p:nvPr/>
          </p:nvSpPr>
          <p:spPr>
            <a:xfrm>
              <a:off x="512764" y="5173464"/>
              <a:ext cx="2073274" cy="520033"/>
            </a:xfrm>
            <a:prstGeom prst="rect">
              <a:avLst/>
            </a:prstGeom>
            <a:solidFill>
              <a:srgbClr val="52CAB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Overall Response Check</a:t>
              </a:r>
            </a:p>
          </p:txBody>
        </p:sp>
        <p:cxnSp>
          <p:nvCxnSpPr>
            <p:cNvPr id="43" name="Straight Connector 42">
              <a:extLst>
                <a:ext uri="{FF2B5EF4-FFF2-40B4-BE49-F238E27FC236}">
                  <a16:creationId xmlns:a16="http://schemas.microsoft.com/office/drawing/2014/main" id="{E7D72973-A423-F7D0-8F57-2DDAB25A3E03}"/>
                </a:ext>
              </a:extLst>
            </p:cNvPr>
            <p:cNvCxnSpPr>
              <a:cxnSpLocks/>
            </p:cNvCxnSpPr>
            <p:nvPr/>
          </p:nvCxnSpPr>
          <p:spPr>
            <a:xfrm>
              <a:off x="2586038" y="5434814"/>
              <a:ext cx="24129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A9FBFD9-BD5F-4E2C-053E-1BFB9E231BDF}"/>
                </a:ext>
              </a:extLst>
            </p:cNvPr>
            <p:cNvSpPr/>
            <p:nvPr/>
          </p:nvSpPr>
          <p:spPr>
            <a:xfrm>
              <a:off x="2827333" y="5228271"/>
              <a:ext cx="795341" cy="413083"/>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3B18B7"/>
                  </a:solidFill>
                </a:rPr>
                <a:t>Query</a:t>
              </a:r>
            </a:p>
          </p:txBody>
        </p:sp>
      </p:grpSp>
      <p:sp>
        <p:nvSpPr>
          <p:cNvPr id="47" name="Rectangle: Rounded Corners 46">
            <a:extLst>
              <a:ext uri="{FF2B5EF4-FFF2-40B4-BE49-F238E27FC236}">
                <a16:creationId xmlns:a16="http://schemas.microsoft.com/office/drawing/2014/main" id="{52860515-CAE5-C512-7C0A-997D7F06F9C6}"/>
              </a:ext>
            </a:extLst>
          </p:cNvPr>
          <p:cNvSpPr/>
          <p:nvPr/>
        </p:nvSpPr>
        <p:spPr>
          <a:xfrm>
            <a:off x="2315761" y="6069051"/>
            <a:ext cx="1780384" cy="383278"/>
          </a:xfrm>
          <a:prstGeom prst="roundRect">
            <a:avLst/>
          </a:prstGeom>
          <a:solidFill>
            <a:srgbClr val="22388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Criticality Score</a:t>
            </a:r>
          </a:p>
        </p:txBody>
      </p:sp>
      <p:cxnSp>
        <p:nvCxnSpPr>
          <p:cNvPr id="48" name="Straight Connector 47">
            <a:extLst>
              <a:ext uri="{FF2B5EF4-FFF2-40B4-BE49-F238E27FC236}">
                <a16:creationId xmlns:a16="http://schemas.microsoft.com/office/drawing/2014/main" id="{7A3FFDF9-D191-7B1B-BC58-05075EC89A4E}"/>
              </a:ext>
            </a:extLst>
          </p:cNvPr>
          <p:cNvCxnSpPr>
            <a:cxnSpLocks/>
            <a:stCxn id="44" idx="2"/>
          </p:cNvCxnSpPr>
          <p:nvPr/>
        </p:nvCxnSpPr>
        <p:spPr>
          <a:xfrm flipH="1">
            <a:off x="3205953" y="5175688"/>
            <a:ext cx="1" cy="89336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2ADA17-6FBC-2906-A2F4-D9A23D5395CB}"/>
              </a:ext>
            </a:extLst>
          </p:cNvPr>
          <p:cNvCxnSpPr>
            <a:cxnSpLocks/>
            <a:stCxn id="40" idx="2"/>
            <a:endCxn id="44" idx="0"/>
          </p:cNvCxnSpPr>
          <p:nvPr/>
        </p:nvCxnSpPr>
        <p:spPr>
          <a:xfrm flipH="1">
            <a:off x="3205954" y="4473907"/>
            <a:ext cx="1" cy="2886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571D931-2D26-BE98-EC5D-11009AB45810}"/>
              </a:ext>
            </a:extLst>
          </p:cNvPr>
          <p:cNvCxnSpPr>
            <a:cxnSpLocks/>
            <a:stCxn id="34" idx="2"/>
            <a:endCxn id="40" idx="0"/>
          </p:cNvCxnSpPr>
          <p:nvPr/>
        </p:nvCxnSpPr>
        <p:spPr>
          <a:xfrm>
            <a:off x="3205955" y="3826933"/>
            <a:ext cx="0" cy="23389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2DBEC73-7B42-660F-127A-23AA9382418E}"/>
              </a:ext>
            </a:extLst>
          </p:cNvPr>
          <p:cNvCxnSpPr>
            <a:cxnSpLocks/>
            <a:stCxn id="25" idx="2"/>
            <a:endCxn id="34" idx="0"/>
          </p:cNvCxnSpPr>
          <p:nvPr/>
        </p:nvCxnSpPr>
        <p:spPr>
          <a:xfrm flipH="1">
            <a:off x="3205955" y="3179960"/>
            <a:ext cx="1" cy="23389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C43FDD58-20E7-BC97-A00A-FBD866BC063A}"/>
              </a:ext>
            </a:extLst>
          </p:cNvPr>
          <p:cNvGrpSpPr/>
          <p:nvPr/>
        </p:nvGrpSpPr>
        <p:grpSpPr>
          <a:xfrm>
            <a:off x="493714" y="5408127"/>
            <a:ext cx="3109910" cy="520033"/>
            <a:chOff x="512764" y="5173464"/>
            <a:chExt cx="3109910" cy="520033"/>
          </a:xfrm>
        </p:grpSpPr>
        <p:sp>
          <p:nvSpPr>
            <p:cNvPr id="72" name="Rectangle 71">
              <a:extLst>
                <a:ext uri="{FF2B5EF4-FFF2-40B4-BE49-F238E27FC236}">
                  <a16:creationId xmlns:a16="http://schemas.microsoft.com/office/drawing/2014/main" id="{850FBD96-46EB-C29D-D1FD-6AD28DE114EE}"/>
                </a:ext>
              </a:extLst>
            </p:cNvPr>
            <p:cNvSpPr/>
            <p:nvPr/>
          </p:nvSpPr>
          <p:spPr>
            <a:xfrm>
              <a:off x="512764" y="5173464"/>
              <a:ext cx="2073274" cy="520033"/>
            </a:xfrm>
            <a:prstGeom prst="rect">
              <a:avLst/>
            </a:prstGeom>
            <a:solidFill>
              <a:srgbClr val="52CAB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Advance Checks</a:t>
              </a:r>
            </a:p>
          </p:txBody>
        </p:sp>
        <p:cxnSp>
          <p:nvCxnSpPr>
            <p:cNvPr id="73" name="Straight Connector 72">
              <a:extLst>
                <a:ext uri="{FF2B5EF4-FFF2-40B4-BE49-F238E27FC236}">
                  <a16:creationId xmlns:a16="http://schemas.microsoft.com/office/drawing/2014/main" id="{203E8CBA-431C-9741-C991-085AE36B489B}"/>
                </a:ext>
              </a:extLst>
            </p:cNvPr>
            <p:cNvCxnSpPr>
              <a:cxnSpLocks/>
            </p:cNvCxnSpPr>
            <p:nvPr/>
          </p:nvCxnSpPr>
          <p:spPr>
            <a:xfrm>
              <a:off x="2586038" y="5434814"/>
              <a:ext cx="24129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4817CFB9-309F-EB3D-FEBD-E49B41F2EF21}"/>
                </a:ext>
              </a:extLst>
            </p:cNvPr>
            <p:cNvSpPr/>
            <p:nvPr/>
          </p:nvSpPr>
          <p:spPr>
            <a:xfrm>
              <a:off x="2827333" y="5228271"/>
              <a:ext cx="795341" cy="413083"/>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3B18B7"/>
                  </a:solidFill>
                </a:rPr>
                <a:t>Query</a:t>
              </a:r>
            </a:p>
          </p:txBody>
        </p:sp>
      </p:grpSp>
      <p:cxnSp>
        <p:nvCxnSpPr>
          <p:cNvPr id="76" name="Straight Connector 75">
            <a:extLst>
              <a:ext uri="{FF2B5EF4-FFF2-40B4-BE49-F238E27FC236}">
                <a16:creationId xmlns:a16="http://schemas.microsoft.com/office/drawing/2014/main" id="{715AB650-0C81-9873-946B-D5D25F7856F8}"/>
              </a:ext>
            </a:extLst>
          </p:cNvPr>
          <p:cNvCxnSpPr>
            <a:cxnSpLocks/>
            <a:stCxn id="42" idx="2"/>
            <a:endCxn id="72" idx="0"/>
          </p:cNvCxnSpPr>
          <p:nvPr/>
        </p:nvCxnSpPr>
        <p:spPr>
          <a:xfrm>
            <a:off x="1530351" y="5227831"/>
            <a:ext cx="0" cy="180296"/>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2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4F376A9B-0FDA-B23C-3AE7-FF98F6083912}"/>
              </a:ext>
            </a:extLst>
          </p:cNvPr>
          <p:cNvSpPr>
            <a:spLocks noGrp="1" noRot="1" noMove="1" noResize="1" noEditPoints="1" noAdjustHandles="1" noChangeArrowheads="1" noChangeShapeType="1"/>
          </p:cNvSpPr>
          <p:nvPr/>
        </p:nvSpPr>
        <p:spPr>
          <a:xfrm>
            <a:off x="692150" y="1369898"/>
            <a:ext cx="2038350" cy="5069002"/>
          </a:xfrm>
          <a:prstGeom prst="roundRect">
            <a:avLst/>
          </a:prstGeom>
          <a:solidFill>
            <a:srgbClr val="D9D7CD"/>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7AFD22A-8B9B-F239-72C6-DF0A5491DA94}"/>
              </a:ext>
            </a:extLst>
          </p:cNvPr>
          <p:cNvSpPr txBox="1"/>
          <p:nvPr/>
        </p:nvSpPr>
        <p:spPr>
          <a:xfrm>
            <a:off x="2152652" y="169569"/>
            <a:ext cx="8274050" cy="1200329"/>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a:defRPr sz="7200" b="1">
                <a:ln w="0"/>
                <a:solidFill>
                  <a:srgbClr val="223888"/>
                </a:solidFill>
                <a:effectLst>
                  <a:outerShdw blurRad="38100" dist="25400" dir="5400000" algn="ctr" rotWithShape="0">
                    <a:srgbClr val="6E747A">
                      <a:alpha val="43000"/>
                    </a:srgbClr>
                  </a:outerShdw>
                </a:effectLst>
                <a:latin typeface="Söhne"/>
              </a:defRPr>
            </a:lvl1pPr>
          </a:lstStyle>
          <a:p>
            <a:r>
              <a:rPr lang="en-GB" dirty="0">
                <a:solidFill>
                  <a:srgbClr val="6DB040"/>
                </a:solidFill>
              </a:rPr>
              <a:t>Auto-Query Example</a:t>
            </a:r>
          </a:p>
        </p:txBody>
      </p:sp>
      <p:sp>
        <p:nvSpPr>
          <p:cNvPr id="10" name="Rectangle: Rounded Corners 9">
            <a:extLst>
              <a:ext uri="{FF2B5EF4-FFF2-40B4-BE49-F238E27FC236}">
                <a16:creationId xmlns:a16="http://schemas.microsoft.com/office/drawing/2014/main" id="{27264EDD-0A33-11B4-EAD7-3986E353D16C}"/>
              </a:ext>
            </a:extLst>
          </p:cNvPr>
          <p:cNvSpPr/>
          <p:nvPr/>
        </p:nvSpPr>
        <p:spPr>
          <a:xfrm>
            <a:off x="819150" y="2079625"/>
            <a:ext cx="1780384" cy="768350"/>
          </a:xfrm>
          <a:prstGeom prst="roundRect">
            <a:avLst/>
          </a:prstGeom>
          <a:solidFill>
            <a:srgbClr val="F7BD03"/>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t>Non-Critical</a:t>
            </a:r>
          </a:p>
        </p:txBody>
      </p:sp>
      <p:sp>
        <p:nvSpPr>
          <p:cNvPr id="11" name="Rectangle: Rounded Corners 10">
            <a:extLst>
              <a:ext uri="{FF2B5EF4-FFF2-40B4-BE49-F238E27FC236}">
                <a16:creationId xmlns:a16="http://schemas.microsoft.com/office/drawing/2014/main" id="{C2B2F1CB-5399-EE01-7EEC-94B95C23B001}"/>
              </a:ext>
            </a:extLst>
          </p:cNvPr>
          <p:cNvSpPr/>
          <p:nvPr/>
        </p:nvSpPr>
        <p:spPr>
          <a:xfrm>
            <a:off x="819150" y="1533122"/>
            <a:ext cx="1780384" cy="383278"/>
          </a:xfrm>
          <a:prstGeom prst="roundRect">
            <a:avLst/>
          </a:prstGeom>
          <a:solidFill>
            <a:srgbClr val="22388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Criticality Score</a:t>
            </a:r>
          </a:p>
        </p:txBody>
      </p:sp>
      <p:sp>
        <p:nvSpPr>
          <p:cNvPr id="12" name="Rectangle: Rounded Corners 11">
            <a:extLst>
              <a:ext uri="{FF2B5EF4-FFF2-40B4-BE49-F238E27FC236}">
                <a16:creationId xmlns:a16="http://schemas.microsoft.com/office/drawing/2014/main" id="{1D9947D1-CF6C-CE94-A32B-17B6935EB0AD}"/>
              </a:ext>
            </a:extLst>
          </p:cNvPr>
          <p:cNvSpPr/>
          <p:nvPr/>
        </p:nvSpPr>
        <p:spPr>
          <a:xfrm>
            <a:off x="2908300" y="1533122"/>
            <a:ext cx="8788400" cy="383278"/>
          </a:xfrm>
          <a:prstGeom prst="roundRect">
            <a:avLst/>
          </a:prstGeom>
          <a:solidFill>
            <a:srgbClr val="52CAB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223888"/>
                </a:solidFill>
              </a:rPr>
              <a:t>Auto-Query Generated </a:t>
            </a:r>
          </a:p>
        </p:txBody>
      </p:sp>
      <p:sp>
        <p:nvSpPr>
          <p:cNvPr id="13" name="Rectangle: Rounded Corners 12">
            <a:extLst>
              <a:ext uri="{FF2B5EF4-FFF2-40B4-BE49-F238E27FC236}">
                <a16:creationId xmlns:a16="http://schemas.microsoft.com/office/drawing/2014/main" id="{EB6AE467-BF61-08B7-EB03-72A04E115F58}"/>
              </a:ext>
            </a:extLst>
          </p:cNvPr>
          <p:cNvSpPr/>
          <p:nvPr/>
        </p:nvSpPr>
        <p:spPr>
          <a:xfrm>
            <a:off x="819150" y="2968624"/>
            <a:ext cx="1780384" cy="768350"/>
          </a:xfrm>
          <a:prstGeom prst="roundRect">
            <a:avLst/>
          </a:prstGeom>
          <a:solidFill>
            <a:srgbClr val="F7BD03"/>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t>Non-Critical</a:t>
            </a:r>
          </a:p>
        </p:txBody>
      </p:sp>
      <p:sp>
        <p:nvSpPr>
          <p:cNvPr id="15" name="Rectangle: Rounded Corners 14">
            <a:extLst>
              <a:ext uri="{FF2B5EF4-FFF2-40B4-BE49-F238E27FC236}">
                <a16:creationId xmlns:a16="http://schemas.microsoft.com/office/drawing/2014/main" id="{3333530A-28E9-785D-DC2B-F30E1A6B97FB}"/>
              </a:ext>
            </a:extLst>
          </p:cNvPr>
          <p:cNvSpPr/>
          <p:nvPr/>
        </p:nvSpPr>
        <p:spPr>
          <a:xfrm>
            <a:off x="819150" y="3857623"/>
            <a:ext cx="1780384" cy="1276352"/>
          </a:xfrm>
          <a:prstGeom prst="roundRect">
            <a:avLst/>
          </a:prstGeom>
          <a:solidFill>
            <a:srgbClr val="ED9854"/>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t>Critical</a:t>
            </a:r>
          </a:p>
        </p:txBody>
      </p:sp>
      <p:sp>
        <p:nvSpPr>
          <p:cNvPr id="17" name="Rectangle 16">
            <a:extLst>
              <a:ext uri="{FF2B5EF4-FFF2-40B4-BE49-F238E27FC236}">
                <a16:creationId xmlns:a16="http://schemas.microsoft.com/office/drawing/2014/main" id="{06589C4C-B4A4-2B47-5DA2-1F773DA59738}"/>
              </a:ext>
            </a:extLst>
          </p:cNvPr>
          <p:cNvSpPr/>
          <p:nvPr/>
        </p:nvSpPr>
        <p:spPr>
          <a:xfrm>
            <a:off x="2908300" y="2079624"/>
            <a:ext cx="8788400" cy="768350"/>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223888"/>
                </a:solidFill>
              </a:rPr>
              <a:t>Attention Required: For Subject XXXX at timepoint Week XX, there are 3 target lesions recorded at the same location. RECIST 1.1 guidelines permit a maximum of 2 target lesions. Please verify the data and adjust accordingly to comply with the RECIST 1.1 standards.</a:t>
            </a:r>
            <a:endParaRPr lang="en-GB" sz="2000" dirty="0">
              <a:solidFill>
                <a:srgbClr val="223888"/>
              </a:solidFill>
            </a:endParaRPr>
          </a:p>
        </p:txBody>
      </p:sp>
      <p:sp>
        <p:nvSpPr>
          <p:cNvPr id="18" name="Rectangle 17">
            <a:extLst>
              <a:ext uri="{FF2B5EF4-FFF2-40B4-BE49-F238E27FC236}">
                <a16:creationId xmlns:a16="http://schemas.microsoft.com/office/drawing/2014/main" id="{AF6C1CB8-F2FF-4075-7946-42A75615DE98}"/>
              </a:ext>
            </a:extLst>
          </p:cNvPr>
          <p:cNvSpPr/>
          <p:nvPr/>
        </p:nvSpPr>
        <p:spPr>
          <a:xfrm>
            <a:off x="2908300" y="2968624"/>
            <a:ext cx="8788400" cy="768350"/>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223888"/>
                </a:solidFill>
              </a:rPr>
              <a:t>Query Notification: Subject XXXX at timepoint Week XX has a lesion entry without a specified location.. To ensure accurate system execution and compliance with evaluation protocols, please confirm and provide the missing location details</a:t>
            </a:r>
          </a:p>
        </p:txBody>
      </p:sp>
      <p:sp>
        <p:nvSpPr>
          <p:cNvPr id="19" name="Rectangle 18">
            <a:extLst>
              <a:ext uri="{FF2B5EF4-FFF2-40B4-BE49-F238E27FC236}">
                <a16:creationId xmlns:a16="http://schemas.microsoft.com/office/drawing/2014/main" id="{278878A7-E87E-1575-8B62-0533AF4F19EF}"/>
              </a:ext>
            </a:extLst>
          </p:cNvPr>
          <p:cNvSpPr/>
          <p:nvPr/>
        </p:nvSpPr>
        <p:spPr>
          <a:xfrm>
            <a:off x="2908300" y="3857623"/>
            <a:ext cx="8788400" cy="1276352"/>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223888"/>
                </a:solidFill>
              </a:rPr>
              <a:t>Query Alert: Stable Disease (SD) has been logged for Subject XXXX at the Week XX assessment. Yet, the total sum of lesion diameters indicates an 27% increase, with a change in size of 13mm from nadir, suggesting a Potential Disease Progression (PD) as per RECIST criteria. Please reassess the data and rectify as necessary to align with RECIST response categories. This has a direct impact in the Overall Response and hence on the end point</a:t>
            </a:r>
          </a:p>
        </p:txBody>
      </p:sp>
      <p:sp>
        <p:nvSpPr>
          <p:cNvPr id="22" name="Rectangle: Rounded Corners 21">
            <a:extLst>
              <a:ext uri="{FF2B5EF4-FFF2-40B4-BE49-F238E27FC236}">
                <a16:creationId xmlns:a16="http://schemas.microsoft.com/office/drawing/2014/main" id="{0D457D3A-B19E-654D-084E-216049B84342}"/>
              </a:ext>
            </a:extLst>
          </p:cNvPr>
          <p:cNvSpPr/>
          <p:nvPr/>
        </p:nvSpPr>
        <p:spPr>
          <a:xfrm>
            <a:off x="819150" y="5254624"/>
            <a:ext cx="1780384" cy="1016003"/>
          </a:xfrm>
          <a:prstGeom prst="roundRect">
            <a:avLst/>
          </a:prstGeom>
          <a:solidFill>
            <a:srgbClr val="49BF64"/>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t>Warning</a:t>
            </a:r>
          </a:p>
        </p:txBody>
      </p:sp>
      <p:sp>
        <p:nvSpPr>
          <p:cNvPr id="23" name="Rectangle 22">
            <a:extLst>
              <a:ext uri="{FF2B5EF4-FFF2-40B4-BE49-F238E27FC236}">
                <a16:creationId xmlns:a16="http://schemas.microsoft.com/office/drawing/2014/main" id="{EC4E9EC0-B5E5-DADF-664E-9735D306A53B}"/>
              </a:ext>
            </a:extLst>
          </p:cNvPr>
          <p:cNvSpPr/>
          <p:nvPr/>
        </p:nvSpPr>
        <p:spPr>
          <a:xfrm>
            <a:off x="2908300" y="5254624"/>
            <a:ext cx="8788400" cy="1016003"/>
          </a:xfrm>
          <a:prstGeom prst="rect">
            <a:avLst/>
          </a:prstGeom>
          <a:solidFill>
            <a:srgbClr val="D9D7C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223888"/>
                </a:solidFill>
              </a:rPr>
              <a:t>Data Review Required: For Subject XXXX at the Week XX assessment. The recorded value significantly deviates from established trends and expected ranges, this may indicate a measurement error or an anomalous data point. Please re-evaluate the measurement to confirm its accuracy or provide additional context.</a:t>
            </a:r>
          </a:p>
        </p:txBody>
      </p:sp>
    </p:spTree>
    <p:extLst>
      <p:ext uri="{BB962C8B-B14F-4D97-AF65-F5344CB8AC3E}">
        <p14:creationId xmlns:p14="http://schemas.microsoft.com/office/powerpoint/2010/main" val="4039881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1868</TotalTime>
  <Words>1615</Words>
  <Application>Microsoft Office PowerPoint</Application>
  <PresentationFormat>Widescreen</PresentationFormat>
  <Paragraphs>178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Pablo Garcia Martinez</dc:creator>
  <cp:lastModifiedBy>Juan Pablo Garcia Martinez</cp:lastModifiedBy>
  <cp:revision>2</cp:revision>
  <dcterms:created xsi:type="dcterms:W3CDTF">2024-03-06T21:41:03Z</dcterms:created>
  <dcterms:modified xsi:type="dcterms:W3CDTF">2024-04-10T12:38:33Z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a66b2b-af80-48b6-873b-d341d3035cfa_Enabled">
    <vt:lpwstr>true</vt:lpwstr>
  </property>
  <property fmtid="{D5CDD505-2E9C-101B-9397-08002B2CF9AE}" pid="3" name="MSIP_Label_bea66b2b-af80-48b6-873b-d341d3035cfa_SetDate">
    <vt:lpwstr>2024-03-06T23:45:00Z</vt:lpwstr>
  </property>
  <property fmtid="{D5CDD505-2E9C-101B-9397-08002B2CF9AE}" pid="4" name="MSIP_Label_bea66b2b-af80-48b6-873b-d341d3035cfa_Method">
    <vt:lpwstr>Standard</vt:lpwstr>
  </property>
  <property fmtid="{D5CDD505-2E9C-101B-9397-08002B2CF9AE}" pid="5" name="MSIP_Label_bea66b2b-af80-48b6-873b-d341d3035cfa_Name">
    <vt:lpwstr>Proprietary</vt:lpwstr>
  </property>
  <property fmtid="{D5CDD505-2E9C-101B-9397-08002B2CF9AE}" pid="6" name="MSIP_Label_bea66b2b-af80-48b6-873b-d341d3035cfa_SiteId">
    <vt:lpwstr>63982aff-fb6c-4c22-973b-70e4acfb63e6</vt:lpwstr>
  </property>
  <property fmtid="{D5CDD505-2E9C-101B-9397-08002B2CF9AE}" pid="7" name="MSIP_Label_bea66b2b-af80-48b6-873b-d341d3035cfa_ActionId">
    <vt:lpwstr>2d10b26f-3c84-438f-b0fa-16269f6b91c4</vt:lpwstr>
  </property>
  <property fmtid="{D5CDD505-2E9C-101B-9397-08002B2CF9AE}" pid="8" name="MSIP_Label_bea66b2b-af80-48b6-873b-d341d3035cfa_ContentBits">
    <vt:lpwstr>0</vt:lpwstr>
  </property>
</Properties>
</file>