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FB2A7-59ED-2C3A-4963-7A80A254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79FE5-A2C9-9D0C-8E91-F89001E3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F181E-B64E-0E96-9EF0-7B16176C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0DDE8-DA16-443E-5D8A-CC324607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0F2F5-2D44-C373-6DD4-0820C95D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1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E381-CB5C-F7BE-8E61-2CAF0035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03A12-1190-896A-953D-6FFE5413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B7B61-0309-7454-265B-A37F8DE9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AFCD7B-20C7-4EB4-1040-0D3E49CE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64C1E-B8B7-62A2-7CAF-168667F2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9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E1B03-B976-0F31-FB72-2041A325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120A23-071B-BFD5-7601-3E1255FF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9E8B1-B287-4A77-FEB3-4C9E03A7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2B758-327F-0319-DD23-93926FD0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281D8-9F55-3C4B-D411-58ADA728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15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4F7C-333F-9A89-A8A4-80294097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FE9FF-5188-220D-24D5-1855028F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A7902-DEDB-9471-3FD8-A4793931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1417F2-CEF6-7E52-596E-1037FFB4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4E8E0-B284-B722-2203-B5E3DF4C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3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E744-7C9D-1FBF-626F-E622FBE5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95967-AA21-259D-0CEF-C3366481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7F6AB-7D0F-111C-3AAC-80C6A284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5E256-12AE-E14C-A742-86CE86E0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EE482-582A-3E07-7C1B-8036593E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33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F613-4B0F-AF89-CC6F-B23B2D25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78D0C-44FB-496E-94DC-B8CB4EE1B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18AEB7-D22F-2D82-F14D-970C3E038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B8AE25-B941-78EB-113A-A8B2B83C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222266-43D6-4361-1ABB-F2069288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44A15-6875-7F6B-1E27-E9D936B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19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E34FA-26FD-F6FF-CCDA-9A08DAE6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CC8DE-6A50-580A-9FD5-405C2806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07F6C7-FDBA-6A52-94A4-B3092F88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81D4DB-008A-072A-7E12-CAF6D99A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DD8160-A7A7-C733-0503-DD5583B35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E06571-253F-6EA6-8BA8-B244425C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2595BD-4CBD-E684-3682-E2DF817F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3432A1-1675-96B0-237C-99C30F86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3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746DD-A70F-B367-7AB5-97815A23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02D6EB-AB9B-5616-51C6-7AA7A84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FC4F54-FB7D-A0DB-8E17-E7255AB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E26349-DACC-0642-BC8D-49546F20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33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897F4E-C0C0-16C1-08FF-50152350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D21982-43AE-FD77-9DDA-0A2BDC65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9851F0-96C6-FA1C-A740-0B7AC64C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66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25425-E4B6-E56B-0BF0-5A3698DD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1ACEC-4668-D036-EC69-8B5243FB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8A9A7B-3A4C-7EB0-307D-3F1C9415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F7754-CB58-C90B-0CFF-56573E5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E771FE-1755-AA9A-7B31-95CC674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27045-5229-D28D-861B-86AB15A2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9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8C630-87DD-60CC-12D1-AF929872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A64321-26D1-3456-C288-A823BE281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08A668-7A66-A473-4776-81537207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52F4EC-3A44-8DF1-98BC-F5DE03C3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710252-81D9-15A4-1588-C7018C88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6D662D-AC4F-1A3C-5A9B-F56D79D4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4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D21296-06EE-7B49-8A63-D64A93A6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F7E8C5-D758-AE46-26FD-CBC8CA2E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D9BB4-1B5B-8F72-48ED-EF58FBB08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7974F-AAC7-4859-81A9-4EAB15EC73E5}" type="datetimeFigureOut">
              <a:rPr lang="es-ES" smtClean="0"/>
              <a:t>19/10/2025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D7622-BB97-8739-1B91-BA5708B9D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3F11-5875-F7B7-21CC-018D5BFA2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CEB17-E474-4062-820C-6B39BAB5C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1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4624-AD1E-0D0A-F9E9-8B0FD486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351691"/>
            <a:ext cx="11093381" cy="1731405"/>
          </a:xfrm>
        </p:spPr>
        <p:txBody>
          <a:bodyPr>
            <a:normAutofit fontScale="90000"/>
          </a:bodyPr>
          <a:lstStyle/>
          <a:p>
            <a:r>
              <a:rPr lang="es-ES" dirty="0"/>
              <a:t>Hipótesis: El valor de bitcoin está ligado a la M2.</a:t>
            </a: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12681DA-4064-1F93-FE48-D6F0C0F5A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60" y="2555785"/>
            <a:ext cx="7968343" cy="43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9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Hipótesis: El valor de bitcoin está ligado a la M2.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paul</dc:creator>
  <cp:lastModifiedBy>sarah paul</cp:lastModifiedBy>
  <cp:revision>1</cp:revision>
  <dcterms:created xsi:type="dcterms:W3CDTF">2025-10-19T09:55:25Z</dcterms:created>
  <dcterms:modified xsi:type="dcterms:W3CDTF">2025-10-19T10:02:42Z</dcterms:modified>
</cp:coreProperties>
</file>