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81"/>
  </p:normalViewPr>
  <p:slideViewPr>
    <p:cSldViewPr>
      <p:cViewPr varScale="1">
        <p:scale>
          <a:sx n="136" d="100"/>
          <a:sy n="136" d="100"/>
        </p:scale>
        <p:origin x="256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12" Type="http://schemas.openxmlformats.org/officeDocument/2006/relationships/image" Target="../media/image8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5" Type="http://schemas.openxmlformats.org/officeDocument/2006/relationships/image" Target="../media/image25.png"/><Relationship Id="rId10" Type="http://schemas.openxmlformats.org/officeDocument/2006/relationships/image" Target="../media/image48.png"/><Relationship Id="rId4" Type="http://schemas.openxmlformats.org/officeDocument/2006/relationships/image" Target="../media/image10.png"/><Relationship Id="rId9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19.png"/><Relationship Id="rId7" Type="http://schemas.openxmlformats.org/officeDocument/2006/relationships/image" Target="../media/image87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3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1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9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31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3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74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openxmlformats.org/officeDocument/2006/relationships/image" Target="../media/image7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32.png"/><Relationship Id="rId5" Type="http://schemas.openxmlformats.org/officeDocument/2006/relationships/image" Target="../media/image129.png"/><Relationship Id="rId10" Type="http://schemas.openxmlformats.org/officeDocument/2006/relationships/image" Target="../media/image131.png"/><Relationship Id="rId4" Type="http://schemas.openxmlformats.org/officeDocument/2006/relationships/image" Target="../media/image10.png"/><Relationship Id="rId9" Type="http://schemas.openxmlformats.org/officeDocument/2006/relationships/image" Target="../media/image130.png"/><Relationship Id="rId1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0.png"/><Relationship Id="rId9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12" Type="http://schemas.openxmlformats.org/officeDocument/2006/relationships/image" Target="../media/image44.png"/><Relationship Id="rId2" Type="http://schemas.openxmlformats.org/officeDocument/2006/relationships/image" Target="../media/image3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25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19.png"/><Relationship Id="rId21" Type="http://schemas.openxmlformats.org/officeDocument/2006/relationships/image" Target="../media/image64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31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7.png"/><Relationship Id="rId18" Type="http://schemas.openxmlformats.org/officeDocument/2006/relationships/image" Target="../media/image70.png"/><Relationship Id="rId3" Type="http://schemas.openxmlformats.org/officeDocument/2006/relationships/image" Target="../media/image19.png"/><Relationship Id="rId21" Type="http://schemas.openxmlformats.org/officeDocument/2006/relationships/image" Target="../media/image73.png"/><Relationship Id="rId7" Type="http://schemas.openxmlformats.org/officeDocument/2006/relationships/image" Target="../media/image50.png"/><Relationship Id="rId12" Type="http://schemas.openxmlformats.org/officeDocument/2006/relationships/image" Target="../media/image66.png"/><Relationship Id="rId17" Type="http://schemas.openxmlformats.org/officeDocument/2006/relationships/image" Target="../media/image69.png"/><Relationship Id="rId2" Type="http://schemas.openxmlformats.org/officeDocument/2006/relationships/image" Target="../media/image31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4.png"/><Relationship Id="rId24" Type="http://schemas.openxmlformats.org/officeDocument/2006/relationships/image" Target="../media/image76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23" Type="http://schemas.openxmlformats.org/officeDocument/2006/relationships/image" Target="../media/image75.png"/><Relationship Id="rId10" Type="http://schemas.openxmlformats.org/officeDocument/2006/relationships/image" Target="../media/image53.png"/><Relationship Id="rId19" Type="http://schemas.openxmlformats.org/officeDocument/2006/relationships/image" Target="../media/image71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14" Type="http://schemas.openxmlformats.org/officeDocument/2006/relationships/image" Target="../media/image57.png"/><Relationship Id="rId22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78.png"/><Relationship Id="rId2" Type="http://schemas.openxmlformats.org/officeDocument/2006/relationships/image" Target="../media/image31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45133" y="4943329"/>
            <a:ext cx="702291" cy="35714"/>
            <a:chOff x="7045133" y="4943329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7045133" y="4943329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51855" y="8902953"/>
            <a:ext cx="1761332" cy="7603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8850" y="3203868"/>
            <a:ext cx="12400092" cy="29903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95751" y="6971686"/>
            <a:ext cx="2135767" cy="18978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1232" y="479708"/>
            <a:ext cx="8173700" cy="13185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0963" y="9223735"/>
            <a:ext cx="3474842" cy="4955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5936" y="2651060"/>
            <a:ext cx="2757542" cy="8400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2726" y="3469222"/>
            <a:ext cx="4903352" cy="14495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74360" y="5033605"/>
            <a:ext cx="529661" cy="107143"/>
            <a:chOff x="13374360" y="5033605"/>
            <a:chExt cx="529661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74360" y="5033605"/>
              <a:ext cx="529661" cy="10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38359" y="3501304"/>
            <a:ext cx="3279022" cy="3283106"/>
            <a:chOff x="14238359" y="3501304"/>
            <a:chExt cx="3279022" cy="32831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38359" y="3501304"/>
              <a:ext cx="3279022" cy="32831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42025" y="3516268"/>
            <a:ext cx="3279022" cy="3253179"/>
            <a:chOff x="9742025" y="3516268"/>
            <a:chExt cx="3279022" cy="32531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2025" y="3516268"/>
              <a:ext cx="3279022" cy="32531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95498" y="4871098"/>
            <a:ext cx="632401" cy="632401"/>
            <a:chOff x="10595498" y="4871098"/>
            <a:chExt cx="632401" cy="6324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95498" y="4871098"/>
              <a:ext cx="632401" cy="632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58087" y="1679334"/>
            <a:ext cx="6979583" cy="7025359"/>
            <a:chOff x="4258087" y="1679334"/>
            <a:chExt cx="6979583" cy="70253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8087" y="1679334"/>
              <a:ext cx="6979583" cy="7025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97901" y="1677762"/>
            <a:ext cx="4181897" cy="7025359"/>
            <a:chOff x="3597901" y="1677762"/>
            <a:chExt cx="4181897" cy="70253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7901" y="1677762"/>
              <a:ext cx="4181897" cy="70253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685714"/>
            <a:ext cx="4181897" cy="7025359"/>
            <a:chOff x="0" y="1685714"/>
            <a:chExt cx="4181897" cy="7025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685714"/>
              <a:ext cx="4181897" cy="70253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60963" y="9223735"/>
            <a:ext cx="3474842" cy="4955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17318" y="479708"/>
            <a:ext cx="7092509" cy="13185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0992" y="2278926"/>
            <a:ext cx="1308888" cy="69485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4907" y="3450031"/>
            <a:ext cx="3484373" cy="13907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18441" y="2101395"/>
            <a:ext cx="4690068" cy="102184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19089" y="2278926"/>
            <a:ext cx="2778316" cy="6948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49968" y="3458971"/>
            <a:ext cx="2563545" cy="112579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72382" y="3447707"/>
            <a:ext cx="2343935" cy="163376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164375" y="1685714"/>
            <a:ext cx="7061063" cy="7025359"/>
            <a:chOff x="14164375" y="1685714"/>
            <a:chExt cx="7061063" cy="70253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64375" y="1685714"/>
              <a:ext cx="7061063" cy="70253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0194" y="1687286"/>
            <a:ext cx="4181897" cy="7025359"/>
            <a:chOff x="11220194" y="1687286"/>
            <a:chExt cx="4181897" cy="70253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20194" y="1687286"/>
              <a:ext cx="4181897" cy="702535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55036" y="2145777"/>
            <a:ext cx="2575859" cy="69485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19031" y="3388573"/>
            <a:ext cx="1756687" cy="280223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05095" y="2179064"/>
            <a:ext cx="2297925" cy="69484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86202" y="3447707"/>
            <a:ext cx="2836668" cy="1157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1630178"/>
            <a:ext cx="18285714" cy="7025359"/>
            <a:chOff x="-78429" y="1630178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21286" y="-1882502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8429" y="1630178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125831"/>
            <a:ext cx="16163019" cy="52410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1184" y="482756"/>
            <a:ext cx="8173929" cy="13157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8984" y="2456089"/>
            <a:ext cx="6038904" cy="8313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30178"/>
            <a:ext cx="18285714" cy="7025359"/>
            <a:chOff x="-78429" y="1630178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221286" y="-1882502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8429" y="1630178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583" y="3178517"/>
            <a:ext cx="11351295" cy="47488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1184" y="482756"/>
            <a:ext cx="8173929" cy="13157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8984" y="2456089"/>
            <a:ext cx="6038904" cy="831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0963" y="9223735"/>
            <a:ext cx="3474842" cy="4955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1699" y="483042"/>
            <a:ext cx="7998243" cy="13138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40238" y="5150561"/>
            <a:ext cx="3385524" cy="1350721"/>
            <a:chOff x="8340238" y="5150561"/>
            <a:chExt cx="3385524" cy="13507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0238" y="5150561"/>
              <a:ext cx="3385524" cy="13507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54209" y="5330309"/>
            <a:ext cx="3825172" cy="11898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33103" y="6397479"/>
            <a:ext cx="1403231" cy="7460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14448" y="5772350"/>
            <a:ext cx="1325790" cy="107143"/>
            <a:chOff x="7014448" y="5772350"/>
            <a:chExt cx="1325790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14448" y="5772350"/>
              <a:ext cx="1325790" cy="10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8076" y="4569094"/>
            <a:ext cx="2496372" cy="2513654"/>
            <a:chOff x="4518076" y="4569094"/>
            <a:chExt cx="2496372" cy="251365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18076" y="4569094"/>
              <a:ext cx="2496372" cy="25136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28976" y="2807661"/>
            <a:ext cx="1595660" cy="1581455"/>
            <a:chOff x="2028976" y="2807661"/>
            <a:chExt cx="1595660" cy="15814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8976" y="2807661"/>
              <a:ext cx="1595660" cy="15814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03476" y="4091373"/>
            <a:ext cx="1401115" cy="35714"/>
            <a:chOff x="3403476" y="4091373"/>
            <a:chExt cx="1401115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820000">
              <a:off x="3403476" y="4091373"/>
              <a:ext cx="1401115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49686" y="3945359"/>
            <a:ext cx="327742" cy="327742"/>
            <a:chOff x="3949686" y="3945359"/>
            <a:chExt cx="327742" cy="32774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49686" y="3945359"/>
              <a:ext cx="327742" cy="32774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21959" y="3566277"/>
            <a:ext cx="1213615" cy="126699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75764" y="6985993"/>
            <a:ext cx="2474231" cy="73800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25807" y="4286578"/>
            <a:ext cx="2093935" cy="73477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725761" y="5771292"/>
            <a:ext cx="1961050" cy="107143"/>
            <a:chOff x="11725761" y="5771292"/>
            <a:chExt cx="1961050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25761" y="5771292"/>
              <a:ext cx="1961050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37275" y="5317438"/>
            <a:ext cx="976778" cy="35714"/>
            <a:chOff x="12237275" y="5317438"/>
            <a:chExt cx="976778" cy="3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2237275" y="5317438"/>
              <a:ext cx="976778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856358" y="2815069"/>
            <a:ext cx="1621885" cy="1617080"/>
            <a:chOff x="11856358" y="2815069"/>
            <a:chExt cx="1621885" cy="161708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56358" y="2815069"/>
              <a:ext cx="1621885" cy="161708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739302" y="4328607"/>
            <a:ext cx="2012669" cy="73477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686811" y="4570857"/>
            <a:ext cx="2505896" cy="2505896"/>
            <a:chOff x="13686811" y="4570857"/>
            <a:chExt cx="2505896" cy="250589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686811" y="4570857"/>
              <a:ext cx="2505896" cy="250589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91759" y="6965511"/>
            <a:ext cx="2473316" cy="7347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6497" y="3453516"/>
            <a:ext cx="9638210" cy="45041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194" y="479708"/>
            <a:ext cx="7634928" cy="13185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2945" y="2657031"/>
            <a:ext cx="1871267" cy="831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2812" y="3453517"/>
            <a:ext cx="6858047" cy="32758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194" y="479708"/>
            <a:ext cx="7634928" cy="13185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2278" y="2651059"/>
            <a:ext cx="2633305" cy="8400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726" y="3469221"/>
            <a:ext cx="15129534" cy="14495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194" y="479708"/>
            <a:ext cx="7634928" cy="13185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6898" y="2586221"/>
            <a:ext cx="1216914" cy="899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678" y="3470831"/>
            <a:ext cx="9784553" cy="2666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194" y="479708"/>
            <a:ext cx="7634928" cy="13185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6898" y="2586221"/>
            <a:ext cx="1216914" cy="8994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15919" y="3517668"/>
            <a:ext cx="4183709" cy="4830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78869" y="4065654"/>
            <a:ext cx="6082663" cy="1935049"/>
            <a:chOff x="10878869" y="4065654"/>
            <a:chExt cx="6082663" cy="193504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3841" y="3224433"/>
              <a:ext cx="12165326" cy="387009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78869" y="4065654"/>
              <a:ext cx="6082663" cy="193504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70437" y="3816936"/>
            <a:ext cx="1229243" cy="3863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73467" y="3816936"/>
            <a:ext cx="1429929" cy="3863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92993" y="3773140"/>
            <a:ext cx="1581291" cy="4662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678" y="3470831"/>
            <a:ext cx="9784553" cy="26664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194" y="479708"/>
            <a:ext cx="7634928" cy="13185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6898" y="2586221"/>
            <a:ext cx="1216914" cy="8994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878869" y="3579952"/>
            <a:ext cx="6082663" cy="4151372"/>
            <a:chOff x="10878869" y="3579952"/>
            <a:chExt cx="6082663" cy="41513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78869" y="3579952"/>
              <a:ext cx="6082663" cy="415137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20306" y="7702163"/>
            <a:ext cx="3753348" cy="386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85108" y="5965181"/>
            <a:ext cx="4822784" cy="21429"/>
            <a:chOff x="9785108" y="5965181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785108" y="5965181"/>
              <a:ext cx="4822784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75548" y="5984205"/>
            <a:ext cx="4822784" cy="21429"/>
            <a:chOff x="3675548" y="5984205"/>
            <a:chExt cx="4822784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675548" y="5984205"/>
              <a:ext cx="482278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24222" y="4214650"/>
            <a:ext cx="8361704" cy="139079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65088" y="4177355"/>
            <a:ext cx="8947980" cy="13076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427085" y="4173088"/>
            <a:ext cx="8772839" cy="13908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01975" y="1706499"/>
            <a:ext cx="9083452" cy="13316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60022" y="5265860"/>
            <a:ext cx="8472866" cy="13907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72479" y="5269812"/>
            <a:ext cx="8108666" cy="138290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290638" y="5269812"/>
            <a:ext cx="8655096" cy="13829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2010" y="4484865"/>
            <a:ext cx="8401620" cy="17677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7594" y="479708"/>
            <a:ext cx="8649043" cy="13185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5984" y="2651060"/>
            <a:ext cx="3768923" cy="84008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2679" y="3470831"/>
            <a:ext cx="10166190" cy="44947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35556" y="2980788"/>
            <a:ext cx="4999057" cy="4989254"/>
            <a:chOff x="11335556" y="2980788"/>
            <a:chExt cx="4999057" cy="49892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35556" y="2980788"/>
              <a:ext cx="4999057" cy="49892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31360" y="2984008"/>
            <a:ext cx="4958870" cy="4986034"/>
            <a:chOff x="11331360" y="2984008"/>
            <a:chExt cx="4958870" cy="49860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31360" y="2984008"/>
              <a:ext cx="4958870" cy="4986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72107" y="3470831"/>
            <a:ext cx="6381848" cy="20569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3212" y="3470831"/>
            <a:ext cx="2727144" cy="47016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32242" y="482261"/>
            <a:ext cx="8462795" cy="131587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8679" y="2651060"/>
            <a:ext cx="1894466" cy="84008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29431" y="2670517"/>
            <a:ext cx="1548771" cy="789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2165" y="484099"/>
            <a:ext cx="8462805" cy="13096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60963" y="9223735"/>
            <a:ext cx="3474842" cy="4955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002" y="2670517"/>
            <a:ext cx="1548771" cy="789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2250" y="3469222"/>
            <a:ext cx="6479628" cy="26686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89659" y="3184665"/>
            <a:ext cx="4362121" cy="5444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064428" y="3665840"/>
            <a:ext cx="7585038" cy="3474508"/>
            <a:chOff x="9064428" y="3665840"/>
            <a:chExt cx="7585038" cy="34745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98695" y="2155372"/>
              <a:ext cx="15170077" cy="694901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64428" y="3665840"/>
              <a:ext cx="7585038" cy="34745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13784" y="3780125"/>
            <a:ext cx="2095407" cy="1489467"/>
            <a:chOff x="9113784" y="3780125"/>
            <a:chExt cx="2095407" cy="14894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13784" y="3780125"/>
              <a:ext cx="2095407" cy="14894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02355" y="3778221"/>
            <a:ext cx="2095407" cy="1489467"/>
            <a:chOff x="13102355" y="3778221"/>
            <a:chExt cx="2095407" cy="14894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02355" y="3778221"/>
              <a:ext cx="2095407" cy="14894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6432" y="380804"/>
            <a:ext cx="8900386" cy="14044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0963" y="9223735"/>
            <a:ext cx="3474842" cy="4955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8422" y="2651060"/>
            <a:ext cx="7560923" cy="8400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8935" y="3478450"/>
            <a:ext cx="7891306" cy="19626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91428" y="5916190"/>
            <a:ext cx="1888540" cy="1888540"/>
            <a:chOff x="2091428" y="5916190"/>
            <a:chExt cx="1888540" cy="18885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1428" y="5916190"/>
              <a:ext cx="1888540" cy="18885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03282" y="5916190"/>
            <a:ext cx="1888540" cy="1888540"/>
            <a:chOff x="5203282" y="5916190"/>
            <a:chExt cx="1888540" cy="18885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3282" y="5916190"/>
              <a:ext cx="1888540" cy="188854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65192" y="6405312"/>
            <a:ext cx="2017287" cy="10753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29107" y="6409930"/>
            <a:ext cx="2206430" cy="94414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16353" y="6052775"/>
            <a:ext cx="1757431" cy="172289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145104" y="3485714"/>
            <a:ext cx="3415978" cy="3295785"/>
            <a:chOff x="14145104" y="3485714"/>
            <a:chExt cx="3415978" cy="32957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45104" y="3485714"/>
              <a:ext cx="3415978" cy="32957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72250" y="3485714"/>
            <a:ext cx="3294312" cy="3312139"/>
            <a:chOff x="9872250" y="3485714"/>
            <a:chExt cx="3294312" cy="331213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72250" y="3485714"/>
              <a:ext cx="3294312" cy="33121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63265" y="5006886"/>
            <a:ext cx="529661" cy="107143"/>
            <a:chOff x="13363265" y="5006886"/>
            <a:chExt cx="529661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63265" y="5006886"/>
              <a:ext cx="529661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2900" y="2171103"/>
            <a:ext cx="2056052" cy="1144342"/>
            <a:chOff x="3522900" y="2171103"/>
            <a:chExt cx="2056052" cy="11443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2900" y="2171103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8336" y="6833541"/>
            <a:ext cx="2056052" cy="1144342"/>
            <a:chOff x="5918336" y="6833541"/>
            <a:chExt cx="2056052" cy="11443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8336" y="683354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793" y="6833541"/>
            <a:ext cx="2056052" cy="1144342"/>
            <a:chOff x="1247793" y="6833541"/>
            <a:chExt cx="2056052" cy="11443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793" y="683354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69788" y="4675188"/>
            <a:ext cx="3980100" cy="15087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38365" y="476146"/>
            <a:ext cx="8156548" cy="13179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2116" y="7138468"/>
            <a:ext cx="2872955" cy="69078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52964" y="7050183"/>
            <a:ext cx="1792431" cy="79376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01776" y="3233877"/>
            <a:ext cx="1769631" cy="71617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58925" y="2410154"/>
            <a:ext cx="2685955" cy="79865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05364" y="2343583"/>
            <a:ext cx="2261324" cy="96276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72107" y="3082422"/>
            <a:ext cx="6635704" cy="205698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69925" y="4961585"/>
            <a:ext cx="2901501" cy="2901501"/>
            <a:chOff x="10169925" y="4961585"/>
            <a:chExt cx="2901501" cy="29015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69925" y="4961585"/>
              <a:ext cx="2901501" cy="29015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967357" y="4848835"/>
            <a:ext cx="3134917" cy="3129047"/>
            <a:chOff x="13967357" y="4848835"/>
            <a:chExt cx="3134917" cy="31290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67357" y="4848835"/>
              <a:ext cx="3134917" cy="31290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69925" y="7227674"/>
            <a:ext cx="668921" cy="668921"/>
            <a:chOff x="10169925" y="7227674"/>
            <a:chExt cx="668921" cy="66892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69925" y="7227674"/>
              <a:ext cx="668921" cy="6689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066736" y="4943749"/>
            <a:ext cx="2933799" cy="2933799"/>
            <a:chOff x="14066736" y="4943749"/>
            <a:chExt cx="2933799" cy="293379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066736" y="4943749"/>
              <a:ext cx="2933799" cy="293379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305852" y="6375717"/>
            <a:ext cx="529661" cy="107143"/>
            <a:chOff x="13305852" y="6375717"/>
            <a:chExt cx="529661" cy="10714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05852" y="6375717"/>
              <a:ext cx="529661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2900" y="2171103"/>
            <a:ext cx="2056052" cy="1144342"/>
            <a:chOff x="3522900" y="2171103"/>
            <a:chExt cx="2056052" cy="11443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2900" y="2171103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8336" y="6833541"/>
            <a:ext cx="2056052" cy="1144342"/>
            <a:chOff x="5918336" y="6833541"/>
            <a:chExt cx="2056052" cy="11443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8336" y="683354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793" y="6833541"/>
            <a:ext cx="2056052" cy="1144342"/>
            <a:chOff x="1247793" y="6833541"/>
            <a:chExt cx="2056052" cy="11443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793" y="683354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69788" y="4675188"/>
            <a:ext cx="3980100" cy="15087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38365" y="476146"/>
            <a:ext cx="8156548" cy="13179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8265" y="7138468"/>
            <a:ext cx="1680269" cy="69078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54261" y="7050761"/>
            <a:ext cx="1340431" cy="79376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01776" y="3233877"/>
            <a:ext cx="1769631" cy="71617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58925" y="2410154"/>
            <a:ext cx="2685955" cy="79865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08412" y="2425212"/>
            <a:ext cx="1684638" cy="8301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020857" y="5416511"/>
            <a:ext cx="2419904" cy="2186834"/>
            <a:chOff x="10020857" y="5416511"/>
            <a:chExt cx="2419904" cy="218683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20857" y="5416511"/>
              <a:ext cx="2419904" cy="21868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18593" y="6720821"/>
            <a:ext cx="906812" cy="906812"/>
            <a:chOff x="9918593" y="6720821"/>
            <a:chExt cx="906812" cy="90681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18593" y="6720821"/>
              <a:ext cx="906812" cy="90681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84294" y="6089338"/>
            <a:ext cx="906812" cy="906812"/>
            <a:chOff x="11584294" y="6089338"/>
            <a:chExt cx="906812" cy="9068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84294" y="6089338"/>
              <a:ext cx="906812" cy="9068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510616" y="5420689"/>
            <a:ext cx="2431351" cy="2182656"/>
            <a:chOff x="12510616" y="5420689"/>
            <a:chExt cx="2431351" cy="218265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510616" y="5420689"/>
              <a:ext cx="2431351" cy="21826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036843" y="5446325"/>
            <a:ext cx="2293167" cy="2170408"/>
            <a:chOff x="15036843" y="5446325"/>
            <a:chExt cx="2293167" cy="217040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036843" y="5446325"/>
              <a:ext cx="2293167" cy="217040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114622" y="5197513"/>
            <a:ext cx="1229243" cy="3863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517653" y="5197513"/>
            <a:ext cx="1429929" cy="38639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318131" y="5153717"/>
            <a:ext cx="1581291" cy="46621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872107" y="3083222"/>
            <a:ext cx="7611342" cy="20934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57185" y="2803516"/>
            <a:ext cx="4987482" cy="4987482"/>
            <a:chOff x="2057185" y="2803516"/>
            <a:chExt cx="4987482" cy="49874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7185" y="2803516"/>
              <a:ext cx="4987482" cy="4987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2900" y="2171103"/>
            <a:ext cx="2056052" cy="1144342"/>
            <a:chOff x="3522900" y="2171103"/>
            <a:chExt cx="2056052" cy="11443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2900" y="2171103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8336" y="6833541"/>
            <a:ext cx="2056052" cy="1144342"/>
            <a:chOff x="5918336" y="6833541"/>
            <a:chExt cx="2056052" cy="11443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8336" y="683354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793" y="6833541"/>
            <a:ext cx="2056052" cy="1144342"/>
            <a:chOff x="1247793" y="6833541"/>
            <a:chExt cx="2056052" cy="11443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7793" y="6833541"/>
              <a:ext cx="2056052" cy="11443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71437" y="5208482"/>
            <a:ext cx="6971987" cy="21429"/>
            <a:chOff x="5671437" y="5208482"/>
            <a:chExt cx="6971987" cy="2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71437" y="5208482"/>
              <a:ext cx="6971987" cy="214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20592" y="9223735"/>
            <a:ext cx="3535271" cy="4955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69788" y="4675188"/>
            <a:ext cx="3980100" cy="150871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38365" y="476146"/>
            <a:ext cx="8156548" cy="13179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2116" y="7138468"/>
            <a:ext cx="2872955" cy="69078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52964" y="7050183"/>
            <a:ext cx="1792431" cy="79376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01776" y="3233877"/>
            <a:ext cx="1769631" cy="71617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58925" y="2410154"/>
            <a:ext cx="2685955" cy="79865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16021" y="2317040"/>
            <a:ext cx="938895" cy="95586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72107" y="3082422"/>
            <a:ext cx="8033047" cy="38073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사용자 지정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이승한</cp:lastModifiedBy>
  <cp:revision>2</cp:revision>
  <dcterms:created xsi:type="dcterms:W3CDTF">2023-08-09T17:01:39Z</dcterms:created>
  <dcterms:modified xsi:type="dcterms:W3CDTF">2023-08-09T08:09:33Z</dcterms:modified>
</cp:coreProperties>
</file>