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67" r:id="rId5"/>
    <p:sldId id="265" r:id="rId6"/>
    <p:sldId id="268" r:id="rId7"/>
    <p:sldId id="264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233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76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80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48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8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3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1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157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87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5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4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7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4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12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1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41F9B0-F2D4-4432-B4F1-82FC715610AB}" type="datetimeFigureOut">
              <a:rPr lang="en-GB" smtClean="0"/>
              <a:t>14/02/2020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C2A072-F295-4B5B-AFAB-21E505496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7016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Inventory Management System </a:t>
            </a:r>
            <a:br>
              <a:rPr lang="en-GB" b="1" dirty="0" smtClean="0"/>
            </a:br>
            <a:r>
              <a:rPr lang="en-GB" b="1" dirty="0" err="1" smtClean="0"/>
              <a:t>Juamal</a:t>
            </a:r>
            <a:r>
              <a:rPr lang="en-GB" b="1" dirty="0" smtClean="0"/>
              <a:t> Blackman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9620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472" y="128080"/>
            <a:ext cx="4622515" cy="1345235"/>
          </a:xfrm>
        </p:spPr>
        <p:txBody>
          <a:bodyPr>
            <a:normAutofit/>
          </a:bodyPr>
          <a:lstStyle/>
          <a:p>
            <a:r>
              <a:rPr lang="en-GB" sz="3300" b="1" dirty="0" smtClean="0">
                <a:solidFill>
                  <a:srgbClr val="FFFFFF"/>
                </a:solidFill>
              </a:rPr>
              <a:t>Continuous Integration </a:t>
            </a:r>
            <a:endParaRPr lang="en-GB" sz="3300" b="1" dirty="0">
              <a:solidFill>
                <a:srgbClr val="FFFFFF"/>
              </a:solidFill>
            </a:endParaRPr>
          </a:p>
        </p:txBody>
      </p:sp>
      <p:sp>
        <p:nvSpPr>
          <p:cNvPr id="7" name="AutoShape 6" descr="Image result for jenkins"/>
          <p:cNvSpPr>
            <a:spLocks noChangeAspect="1" noChangeArrowheads="1"/>
          </p:cNvSpPr>
          <p:nvPr/>
        </p:nvSpPr>
        <p:spPr bwMode="auto">
          <a:xfrm>
            <a:off x="155575" y="-144463"/>
            <a:ext cx="3976158" cy="397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2058" name="Picture 10" descr="Image result for jenki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10" y="2406137"/>
            <a:ext cx="2093489" cy="209349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tick man in chai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" y="2578372"/>
            <a:ext cx="2127888" cy="17490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git 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69" y="2464103"/>
            <a:ext cx="2193891" cy="197755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sonarqub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726" y="1603070"/>
            <a:ext cx="3361923" cy="12591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Image result for sonar nexu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552927"/>
            <a:ext cx="3156149" cy="1777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2062" idx="6"/>
            <a:endCxn id="2064" idx="2"/>
          </p:cNvCxnSpPr>
          <p:nvPr/>
        </p:nvCxnSpPr>
        <p:spPr>
          <a:xfrm>
            <a:off x="2189482" y="3452882"/>
            <a:ext cx="3952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064" idx="6"/>
            <a:endCxn id="2058" idx="2"/>
          </p:cNvCxnSpPr>
          <p:nvPr/>
        </p:nvCxnSpPr>
        <p:spPr>
          <a:xfrm flipV="1">
            <a:off x="4778660" y="3452882"/>
            <a:ext cx="5426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58" idx="6"/>
            <a:endCxn id="2068" idx="1"/>
          </p:cNvCxnSpPr>
          <p:nvPr/>
        </p:nvCxnSpPr>
        <p:spPr>
          <a:xfrm flipV="1">
            <a:off x="7414799" y="2232667"/>
            <a:ext cx="646927" cy="122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068" idx="2"/>
            <a:endCxn id="2070" idx="0"/>
          </p:cNvCxnSpPr>
          <p:nvPr/>
        </p:nvCxnSpPr>
        <p:spPr>
          <a:xfrm flipH="1">
            <a:off x="9741000" y="2862263"/>
            <a:ext cx="1688" cy="690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5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0878" y="2421467"/>
            <a:ext cx="4090988" cy="1429172"/>
          </a:xfrm>
        </p:spPr>
        <p:txBody>
          <a:bodyPr>
            <a:normAutofit/>
          </a:bodyPr>
          <a:lstStyle/>
          <a:p>
            <a:r>
              <a:rPr lang="en-GB" dirty="0"/>
              <a:t>What I learned</a:t>
            </a:r>
          </a:p>
        </p:txBody>
      </p:sp>
    </p:spTree>
    <p:extLst>
      <p:ext uri="{BB962C8B-B14F-4D97-AF65-F5344CB8AC3E}">
        <p14:creationId xmlns:p14="http://schemas.microsoft.com/office/powerpoint/2010/main" val="130729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292" y="1029106"/>
            <a:ext cx="4200412" cy="469528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0409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3507" y="941424"/>
            <a:ext cx="3929050" cy="4231825"/>
          </a:xfrm>
        </p:spPr>
        <p:txBody>
          <a:bodyPr>
            <a:normAutofit/>
          </a:bodyPr>
          <a:lstStyle/>
          <a:p>
            <a:r>
              <a:rPr lang="en-GB" sz="3100" b="1" dirty="0">
                <a:solidFill>
                  <a:srgbClr val="FFFFFF"/>
                </a:solidFill>
              </a:rPr>
              <a:t>Project Specification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612" t="14519" r="5462" b="27539"/>
          <a:stretch/>
        </p:blipFill>
        <p:spPr>
          <a:xfrm>
            <a:off x="1151467" y="1117075"/>
            <a:ext cx="5469467" cy="4961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5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CE70-BC63-44EB-B990-E627EBF7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394" y="1483291"/>
            <a:ext cx="3043896" cy="324861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96703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AEE0-60B0-495D-9BAF-2EE73E60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977" y="338666"/>
            <a:ext cx="3971902" cy="846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Trello 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277" t="9094" r="25185" b="27860"/>
          <a:stretch/>
        </p:blipFill>
        <p:spPr>
          <a:xfrm>
            <a:off x="916528" y="1653653"/>
            <a:ext cx="9956800" cy="470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F489-FEB0-4DAC-98F4-ADE16BE8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14924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Risk Assessment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240" t="24244" r="15792" b="20383"/>
          <a:stretch/>
        </p:blipFill>
        <p:spPr>
          <a:xfrm>
            <a:off x="1338792" y="1085374"/>
            <a:ext cx="9503765" cy="56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Entity Relationship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315" t="49423" r="44815" b="7120"/>
          <a:stretch/>
        </p:blipFill>
        <p:spPr>
          <a:xfrm>
            <a:off x="982133" y="1151465"/>
            <a:ext cx="5096934" cy="4470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763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819" y="149902"/>
            <a:ext cx="5408613" cy="9593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UML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0" t="4863" r="13497" b="18926"/>
          <a:stretch/>
        </p:blipFill>
        <p:spPr>
          <a:xfrm>
            <a:off x="1080370" y="1356681"/>
            <a:ext cx="9893509" cy="4909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05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952" y="-184766"/>
            <a:ext cx="5256809" cy="168483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FFFF"/>
                </a:solidFill>
              </a:rPr>
              <a:t>Testing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208" t="16958" r="34973" b="20237"/>
          <a:stretch/>
        </p:blipFill>
        <p:spPr>
          <a:xfrm>
            <a:off x="464694" y="2399311"/>
            <a:ext cx="5306519" cy="40914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 descr="Image result for sonarqu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943" y="1156178"/>
            <a:ext cx="1988019" cy="744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un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848" y="1900782"/>
            <a:ext cx="2965099" cy="90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acoco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822" y="3612082"/>
            <a:ext cx="366712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644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</TotalTime>
  <Words>25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Calisto MT</vt:lpstr>
      <vt:lpstr>Trebuchet MS</vt:lpstr>
      <vt:lpstr>Wingdings 2</vt:lpstr>
      <vt:lpstr>Slate</vt:lpstr>
      <vt:lpstr>Inventory Management System  Juamal Blackman</vt:lpstr>
      <vt:lpstr>About me</vt:lpstr>
      <vt:lpstr>Project Specification</vt:lpstr>
      <vt:lpstr>Analysis and design</vt:lpstr>
      <vt:lpstr>Trello Board</vt:lpstr>
      <vt:lpstr>Risk Assessment</vt:lpstr>
      <vt:lpstr>Entity Relationship Diagram</vt:lpstr>
      <vt:lpstr>UML Diagram</vt:lpstr>
      <vt:lpstr>Testing</vt:lpstr>
      <vt:lpstr>Continuous Integration </vt:lpstr>
      <vt:lpstr>What I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Project (IMS)</dc:title>
  <dc:creator>James Williams</dc:creator>
  <cp:lastModifiedBy>Admin</cp:lastModifiedBy>
  <cp:revision>13</cp:revision>
  <dcterms:created xsi:type="dcterms:W3CDTF">2020-02-14T00:57:50Z</dcterms:created>
  <dcterms:modified xsi:type="dcterms:W3CDTF">2020-02-14T09:47:29Z</dcterms:modified>
</cp:coreProperties>
</file>