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4" r:id="rId3"/>
    <p:sldId id="257" r:id="rId4"/>
    <p:sldId id="258" r:id="rId5"/>
    <p:sldId id="259" r:id="rId6"/>
    <p:sldId id="260" r:id="rId7"/>
    <p:sldId id="261" r:id="rId8"/>
    <p:sldId id="266" r:id="rId9"/>
    <p:sldId id="268" r:id="rId10"/>
    <p:sldId id="267" r:id="rId11"/>
    <p:sldId id="270" r:id="rId12"/>
    <p:sldId id="265" r:id="rId13"/>
    <p:sldId id="275" r:id="rId14"/>
    <p:sldId id="276" r:id="rId15"/>
    <p:sldId id="277" r:id="rId16"/>
    <p:sldId id="278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119EA-D2AA-465D-9D1D-B7AB0416555D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AAA101-64D5-429C-9CF9-2C35825A5481}">
      <dgm:prSet custT="1"/>
      <dgm:spPr/>
      <dgm:t>
        <a:bodyPr/>
        <a:lstStyle/>
        <a:p>
          <a:r>
            <a:rPr lang="es-ES" sz="2000" dirty="0"/>
            <a:t>Introducción y objetivos del proyecto</a:t>
          </a:r>
          <a:endParaRPr lang="en-US" sz="2000" dirty="0"/>
        </a:p>
      </dgm:t>
    </dgm:pt>
    <dgm:pt modelId="{12E262D0-CBF2-4050-A021-5B7113C211E1}" type="parTrans" cxnId="{0EA06823-1A73-4017-B542-EA0439E8E659}">
      <dgm:prSet/>
      <dgm:spPr/>
      <dgm:t>
        <a:bodyPr/>
        <a:lstStyle/>
        <a:p>
          <a:endParaRPr lang="en-US"/>
        </a:p>
      </dgm:t>
    </dgm:pt>
    <dgm:pt modelId="{6693F593-DFE8-40D2-9CAD-D5EDF1406DA7}" type="sibTrans" cxnId="{0EA06823-1A73-4017-B542-EA0439E8E659}">
      <dgm:prSet/>
      <dgm:spPr/>
      <dgm:t>
        <a:bodyPr/>
        <a:lstStyle/>
        <a:p>
          <a:endParaRPr lang="en-US"/>
        </a:p>
      </dgm:t>
    </dgm:pt>
    <dgm:pt modelId="{45987E80-0DFB-4C7F-BDDF-DE2947A1195C}">
      <dgm:prSet custT="1"/>
      <dgm:spPr/>
      <dgm:t>
        <a:bodyPr/>
        <a:lstStyle/>
        <a:p>
          <a:r>
            <a:rPr lang="es-ES" sz="2000" dirty="0"/>
            <a:t>Herramientas empleadas</a:t>
          </a:r>
          <a:endParaRPr lang="en-US" sz="2000" dirty="0"/>
        </a:p>
      </dgm:t>
    </dgm:pt>
    <dgm:pt modelId="{FD173110-A67B-4B72-A53C-60F4DBF2F300}" type="parTrans" cxnId="{3EEC9B51-65FB-44AF-B3EB-6627296E81E3}">
      <dgm:prSet/>
      <dgm:spPr/>
      <dgm:t>
        <a:bodyPr/>
        <a:lstStyle/>
        <a:p>
          <a:endParaRPr lang="en-US"/>
        </a:p>
      </dgm:t>
    </dgm:pt>
    <dgm:pt modelId="{DA8A3C17-AEC6-4A27-BBAD-EB0BFFDC837C}" type="sibTrans" cxnId="{3EEC9B51-65FB-44AF-B3EB-6627296E81E3}">
      <dgm:prSet/>
      <dgm:spPr/>
      <dgm:t>
        <a:bodyPr/>
        <a:lstStyle/>
        <a:p>
          <a:endParaRPr lang="en-US"/>
        </a:p>
      </dgm:t>
    </dgm:pt>
    <dgm:pt modelId="{761D5C72-CEBC-4236-A037-E0D1DBF74A50}">
      <dgm:prSet custT="1"/>
      <dgm:spPr/>
      <dgm:t>
        <a:bodyPr/>
        <a:lstStyle/>
        <a:p>
          <a:r>
            <a:rPr lang="es-ES" sz="2000" dirty="0"/>
            <a:t>Análisis preliminar y visualizaciones</a:t>
          </a:r>
          <a:endParaRPr lang="en-US" sz="2000" dirty="0"/>
        </a:p>
      </dgm:t>
    </dgm:pt>
    <dgm:pt modelId="{95B36AEA-7518-4E88-BEF6-3807B35ACB92}" type="parTrans" cxnId="{550BA028-A629-4E5C-A28B-05ED5883CE75}">
      <dgm:prSet/>
      <dgm:spPr/>
      <dgm:t>
        <a:bodyPr/>
        <a:lstStyle/>
        <a:p>
          <a:endParaRPr lang="en-US"/>
        </a:p>
      </dgm:t>
    </dgm:pt>
    <dgm:pt modelId="{19D547A8-8E62-4D6E-A5DB-44920B99FD0D}" type="sibTrans" cxnId="{550BA028-A629-4E5C-A28B-05ED5883CE75}">
      <dgm:prSet/>
      <dgm:spPr/>
      <dgm:t>
        <a:bodyPr/>
        <a:lstStyle/>
        <a:p>
          <a:endParaRPr lang="en-US"/>
        </a:p>
      </dgm:t>
    </dgm:pt>
    <dgm:pt modelId="{BA374440-8B63-433A-992D-262B8ED3C852}">
      <dgm:prSet custT="1"/>
      <dgm:spPr/>
      <dgm:t>
        <a:bodyPr/>
        <a:lstStyle/>
        <a:p>
          <a:r>
            <a:rPr lang="es-ES" sz="2000" dirty="0" err="1"/>
            <a:t>Sentiment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231A15C3-3374-47FE-B166-8CFFB07B7E94}" type="parTrans" cxnId="{6E4ED1E3-7DC0-4D2A-8CD6-F9F6B3A2496B}">
      <dgm:prSet/>
      <dgm:spPr/>
      <dgm:t>
        <a:bodyPr/>
        <a:lstStyle/>
        <a:p>
          <a:endParaRPr lang="en-US"/>
        </a:p>
      </dgm:t>
    </dgm:pt>
    <dgm:pt modelId="{C6E21483-83B4-4BD0-A833-092AF73405EA}" type="sibTrans" cxnId="{6E4ED1E3-7DC0-4D2A-8CD6-F9F6B3A2496B}">
      <dgm:prSet/>
      <dgm:spPr/>
      <dgm:t>
        <a:bodyPr/>
        <a:lstStyle/>
        <a:p>
          <a:endParaRPr lang="en-US"/>
        </a:p>
      </dgm:t>
    </dgm:pt>
    <dgm:pt modelId="{5F63C6E9-C128-45E9-ADF0-66264DADE9A5}">
      <dgm:prSet custT="1"/>
      <dgm:spPr/>
      <dgm:t>
        <a:bodyPr/>
        <a:lstStyle/>
        <a:p>
          <a:r>
            <a:rPr lang="es-ES" sz="2000" dirty="0"/>
            <a:t>Conclusión</a:t>
          </a:r>
          <a:endParaRPr lang="en-US" sz="2000" dirty="0"/>
        </a:p>
      </dgm:t>
    </dgm:pt>
    <dgm:pt modelId="{E604C7AD-51C4-474F-AF4F-2AAF9F361A08}" type="parTrans" cxnId="{7C9BBE80-4124-49D4-82E2-6372DB1DDFF6}">
      <dgm:prSet/>
      <dgm:spPr/>
      <dgm:t>
        <a:bodyPr/>
        <a:lstStyle/>
        <a:p>
          <a:endParaRPr lang="en-US"/>
        </a:p>
      </dgm:t>
    </dgm:pt>
    <dgm:pt modelId="{C6E87FDC-6E24-475B-8365-07740765837C}" type="sibTrans" cxnId="{7C9BBE80-4124-49D4-82E2-6372DB1DDFF6}">
      <dgm:prSet/>
      <dgm:spPr/>
      <dgm:t>
        <a:bodyPr/>
        <a:lstStyle/>
        <a:p>
          <a:endParaRPr lang="en-US"/>
        </a:p>
      </dgm:t>
    </dgm:pt>
    <dgm:pt modelId="{66A0AD83-7848-4E11-8510-20802B56386E}">
      <dgm:prSet custT="1"/>
      <dgm:spPr/>
      <dgm:t>
        <a:bodyPr/>
        <a:lstStyle/>
        <a:p>
          <a:r>
            <a:rPr lang="es-ES" sz="2000" dirty="0"/>
            <a:t>Bibliografía</a:t>
          </a:r>
          <a:endParaRPr lang="en-US" sz="2000" dirty="0"/>
        </a:p>
      </dgm:t>
    </dgm:pt>
    <dgm:pt modelId="{1C6E77AC-8C48-408D-856E-09B193798785}" type="parTrans" cxnId="{2B23EB04-5B40-4FDC-BEEB-AE6DDF1D0D20}">
      <dgm:prSet/>
      <dgm:spPr/>
      <dgm:t>
        <a:bodyPr/>
        <a:lstStyle/>
        <a:p>
          <a:endParaRPr lang="en-US"/>
        </a:p>
      </dgm:t>
    </dgm:pt>
    <dgm:pt modelId="{1DFCAB32-A0EE-4199-AB55-0BAA5FF219E4}" type="sibTrans" cxnId="{2B23EB04-5B40-4FDC-BEEB-AE6DDF1D0D20}">
      <dgm:prSet/>
      <dgm:spPr/>
      <dgm:t>
        <a:bodyPr/>
        <a:lstStyle/>
        <a:p>
          <a:endParaRPr lang="en-US"/>
        </a:p>
      </dgm:t>
    </dgm:pt>
    <dgm:pt modelId="{32050A5F-5F36-4A9E-AC36-C6905E827868}" type="pres">
      <dgm:prSet presAssocID="{B1D119EA-D2AA-465D-9D1D-B7AB0416555D}" presName="linear" presStyleCnt="0">
        <dgm:presLayoutVars>
          <dgm:dir/>
          <dgm:animLvl val="lvl"/>
          <dgm:resizeHandles val="exact"/>
        </dgm:presLayoutVars>
      </dgm:prSet>
      <dgm:spPr/>
    </dgm:pt>
    <dgm:pt modelId="{1FBDFF2F-10B9-454A-9358-7AEAE35CDCE9}" type="pres">
      <dgm:prSet presAssocID="{E9AAA101-64D5-429C-9CF9-2C35825A5481}" presName="parentLin" presStyleCnt="0"/>
      <dgm:spPr/>
    </dgm:pt>
    <dgm:pt modelId="{3AFE2E65-12B6-4CDB-8D57-7B8213E68563}" type="pres">
      <dgm:prSet presAssocID="{E9AAA101-64D5-429C-9CF9-2C35825A5481}" presName="parentLeftMargin" presStyleLbl="node1" presStyleIdx="0" presStyleCnt="6"/>
      <dgm:spPr/>
    </dgm:pt>
    <dgm:pt modelId="{853C4795-DF76-45FF-8763-01D5421A315F}" type="pres">
      <dgm:prSet presAssocID="{E9AAA101-64D5-429C-9CF9-2C35825A54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FF5599-82CF-4225-9B34-9A5F0D9A73DB}" type="pres">
      <dgm:prSet presAssocID="{E9AAA101-64D5-429C-9CF9-2C35825A5481}" presName="negativeSpace" presStyleCnt="0"/>
      <dgm:spPr/>
    </dgm:pt>
    <dgm:pt modelId="{3488D528-3093-4AEA-8D73-A9295FA645C9}" type="pres">
      <dgm:prSet presAssocID="{E9AAA101-64D5-429C-9CF9-2C35825A5481}" presName="childText" presStyleLbl="conFgAcc1" presStyleIdx="0" presStyleCnt="6">
        <dgm:presLayoutVars>
          <dgm:bulletEnabled val="1"/>
        </dgm:presLayoutVars>
      </dgm:prSet>
      <dgm:spPr/>
    </dgm:pt>
    <dgm:pt modelId="{392A6D61-39B5-4B23-9CE0-765C6D028BBA}" type="pres">
      <dgm:prSet presAssocID="{6693F593-DFE8-40D2-9CAD-D5EDF1406DA7}" presName="spaceBetweenRectangles" presStyleCnt="0"/>
      <dgm:spPr/>
    </dgm:pt>
    <dgm:pt modelId="{ACF1B5A9-1541-4835-9F52-0430425E8308}" type="pres">
      <dgm:prSet presAssocID="{45987E80-0DFB-4C7F-BDDF-DE2947A1195C}" presName="parentLin" presStyleCnt="0"/>
      <dgm:spPr/>
    </dgm:pt>
    <dgm:pt modelId="{81067F60-EB62-4AEC-874E-7247A0177F89}" type="pres">
      <dgm:prSet presAssocID="{45987E80-0DFB-4C7F-BDDF-DE2947A1195C}" presName="parentLeftMargin" presStyleLbl="node1" presStyleIdx="0" presStyleCnt="6"/>
      <dgm:spPr/>
    </dgm:pt>
    <dgm:pt modelId="{1B80AD50-9971-4D4E-956F-7E0A7C402F45}" type="pres">
      <dgm:prSet presAssocID="{45987E80-0DFB-4C7F-BDDF-DE2947A1195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C608DE-9FDB-4821-9212-6D1E84680BFA}" type="pres">
      <dgm:prSet presAssocID="{45987E80-0DFB-4C7F-BDDF-DE2947A1195C}" presName="negativeSpace" presStyleCnt="0"/>
      <dgm:spPr/>
    </dgm:pt>
    <dgm:pt modelId="{4C865B71-5DD9-4861-85BD-86C1BA88FAA1}" type="pres">
      <dgm:prSet presAssocID="{45987E80-0DFB-4C7F-BDDF-DE2947A1195C}" presName="childText" presStyleLbl="conFgAcc1" presStyleIdx="1" presStyleCnt="6">
        <dgm:presLayoutVars>
          <dgm:bulletEnabled val="1"/>
        </dgm:presLayoutVars>
      </dgm:prSet>
      <dgm:spPr/>
    </dgm:pt>
    <dgm:pt modelId="{712629A4-D7A8-4A07-9384-B886FC6C3EA3}" type="pres">
      <dgm:prSet presAssocID="{DA8A3C17-AEC6-4A27-BBAD-EB0BFFDC837C}" presName="spaceBetweenRectangles" presStyleCnt="0"/>
      <dgm:spPr/>
    </dgm:pt>
    <dgm:pt modelId="{E3FEB2FB-9359-492F-ACF2-DA84E0FEB069}" type="pres">
      <dgm:prSet presAssocID="{761D5C72-CEBC-4236-A037-E0D1DBF74A50}" presName="parentLin" presStyleCnt="0"/>
      <dgm:spPr/>
    </dgm:pt>
    <dgm:pt modelId="{4D672AE3-7E10-4BD8-9396-BF49935F7C70}" type="pres">
      <dgm:prSet presAssocID="{761D5C72-CEBC-4236-A037-E0D1DBF74A50}" presName="parentLeftMargin" presStyleLbl="node1" presStyleIdx="1" presStyleCnt="6"/>
      <dgm:spPr/>
    </dgm:pt>
    <dgm:pt modelId="{5FD67FEA-B497-4CFB-AF90-C92F98BBD4D2}" type="pres">
      <dgm:prSet presAssocID="{761D5C72-CEBC-4236-A037-E0D1DBF74A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C1B5931-8584-4C4E-B5A9-4099E4DFBDAB}" type="pres">
      <dgm:prSet presAssocID="{761D5C72-CEBC-4236-A037-E0D1DBF74A50}" presName="negativeSpace" presStyleCnt="0"/>
      <dgm:spPr/>
    </dgm:pt>
    <dgm:pt modelId="{26138013-43B5-40DF-AAAD-62DE8D59CEF1}" type="pres">
      <dgm:prSet presAssocID="{761D5C72-CEBC-4236-A037-E0D1DBF74A50}" presName="childText" presStyleLbl="conFgAcc1" presStyleIdx="2" presStyleCnt="6">
        <dgm:presLayoutVars>
          <dgm:bulletEnabled val="1"/>
        </dgm:presLayoutVars>
      </dgm:prSet>
      <dgm:spPr/>
    </dgm:pt>
    <dgm:pt modelId="{7DED9FE6-037A-44B8-BB00-3B7D46339316}" type="pres">
      <dgm:prSet presAssocID="{19D547A8-8E62-4D6E-A5DB-44920B99FD0D}" presName="spaceBetweenRectangles" presStyleCnt="0"/>
      <dgm:spPr/>
    </dgm:pt>
    <dgm:pt modelId="{71464D08-17F4-4338-BED9-52A20F5B847D}" type="pres">
      <dgm:prSet presAssocID="{BA374440-8B63-433A-992D-262B8ED3C852}" presName="parentLin" presStyleCnt="0"/>
      <dgm:spPr/>
    </dgm:pt>
    <dgm:pt modelId="{F69F3BC7-C381-4F31-B0C2-72AAC63221FC}" type="pres">
      <dgm:prSet presAssocID="{BA374440-8B63-433A-992D-262B8ED3C852}" presName="parentLeftMargin" presStyleLbl="node1" presStyleIdx="2" presStyleCnt="6"/>
      <dgm:spPr/>
    </dgm:pt>
    <dgm:pt modelId="{536CAA19-BA58-4AB4-BAD6-04C28AF45276}" type="pres">
      <dgm:prSet presAssocID="{BA374440-8B63-433A-992D-262B8ED3C85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63224B-C22D-48A2-B901-C5A60670BBAB}" type="pres">
      <dgm:prSet presAssocID="{BA374440-8B63-433A-992D-262B8ED3C852}" presName="negativeSpace" presStyleCnt="0"/>
      <dgm:spPr/>
    </dgm:pt>
    <dgm:pt modelId="{786516C3-CD34-4655-84E3-5071791B8104}" type="pres">
      <dgm:prSet presAssocID="{BA374440-8B63-433A-992D-262B8ED3C852}" presName="childText" presStyleLbl="conFgAcc1" presStyleIdx="3" presStyleCnt="6">
        <dgm:presLayoutVars>
          <dgm:bulletEnabled val="1"/>
        </dgm:presLayoutVars>
      </dgm:prSet>
      <dgm:spPr/>
    </dgm:pt>
    <dgm:pt modelId="{FF498FF5-7BC9-4796-9584-C5B91BD52422}" type="pres">
      <dgm:prSet presAssocID="{C6E21483-83B4-4BD0-A833-092AF73405EA}" presName="spaceBetweenRectangles" presStyleCnt="0"/>
      <dgm:spPr/>
    </dgm:pt>
    <dgm:pt modelId="{35F67971-3253-4B4C-A341-90C35DF50E4C}" type="pres">
      <dgm:prSet presAssocID="{5F63C6E9-C128-45E9-ADF0-66264DADE9A5}" presName="parentLin" presStyleCnt="0"/>
      <dgm:spPr/>
    </dgm:pt>
    <dgm:pt modelId="{8FDD5332-9635-4BD4-881E-68F11251D8C5}" type="pres">
      <dgm:prSet presAssocID="{5F63C6E9-C128-45E9-ADF0-66264DADE9A5}" presName="parentLeftMargin" presStyleLbl="node1" presStyleIdx="3" presStyleCnt="6"/>
      <dgm:spPr/>
    </dgm:pt>
    <dgm:pt modelId="{ADA8972B-D50A-4F36-9A30-297F1C2945CC}" type="pres">
      <dgm:prSet presAssocID="{5F63C6E9-C128-45E9-ADF0-66264DADE9A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9FABEA-15D7-4FBB-879F-0953B8A8C23E}" type="pres">
      <dgm:prSet presAssocID="{5F63C6E9-C128-45E9-ADF0-66264DADE9A5}" presName="negativeSpace" presStyleCnt="0"/>
      <dgm:spPr/>
    </dgm:pt>
    <dgm:pt modelId="{3CBE95F5-8058-4850-9C21-37354E846120}" type="pres">
      <dgm:prSet presAssocID="{5F63C6E9-C128-45E9-ADF0-66264DADE9A5}" presName="childText" presStyleLbl="conFgAcc1" presStyleIdx="4" presStyleCnt="6">
        <dgm:presLayoutVars>
          <dgm:bulletEnabled val="1"/>
        </dgm:presLayoutVars>
      </dgm:prSet>
      <dgm:spPr/>
    </dgm:pt>
    <dgm:pt modelId="{8B98353E-9060-4053-9395-F2565B211221}" type="pres">
      <dgm:prSet presAssocID="{C6E87FDC-6E24-475B-8365-07740765837C}" presName="spaceBetweenRectangles" presStyleCnt="0"/>
      <dgm:spPr/>
    </dgm:pt>
    <dgm:pt modelId="{F7339A30-A646-4D6C-86B3-01F240B2C9B9}" type="pres">
      <dgm:prSet presAssocID="{66A0AD83-7848-4E11-8510-20802B56386E}" presName="parentLin" presStyleCnt="0"/>
      <dgm:spPr/>
    </dgm:pt>
    <dgm:pt modelId="{24D1D169-3036-4E3E-AA35-429A320DA139}" type="pres">
      <dgm:prSet presAssocID="{66A0AD83-7848-4E11-8510-20802B56386E}" presName="parentLeftMargin" presStyleLbl="node1" presStyleIdx="4" presStyleCnt="6"/>
      <dgm:spPr/>
    </dgm:pt>
    <dgm:pt modelId="{E187CA2D-A545-4285-B756-A8D95EB77AF3}" type="pres">
      <dgm:prSet presAssocID="{66A0AD83-7848-4E11-8510-20802B56386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3BCD786-B0AF-4B55-945C-B93C46B71DD2}" type="pres">
      <dgm:prSet presAssocID="{66A0AD83-7848-4E11-8510-20802B56386E}" presName="negativeSpace" presStyleCnt="0"/>
      <dgm:spPr/>
    </dgm:pt>
    <dgm:pt modelId="{A3500D4C-FF8A-4553-AB3F-71CC6C0C0E5C}" type="pres">
      <dgm:prSet presAssocID="{66A0AD83-7848-4E11-8510-20802B56386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B23EB04-5B40-4FDC-BEEB-AE6DDF1D0D20}" srcId="{B1D119EA-D2AA-465D-9D1D-B7AB0416555D}" destId="{66A0AD83-7848-4E11-8510-20802B56386E}" srcOrd="5" destOrd="0" parTransId="{1C6E77AC-8C48-408D-856E-09B193798785}" sibTransId="{1DFCAB32-A0EE-4199-AB55-0BAA5FF219E4}"/>
    <dgm:cxn modelId="{0EA06823-1A73-4017-B542-EA0439E8E659}" srcId="{B1D119EA-D2AA-465D-9D1D-B7AB0416555D}" destId="{E9AAA101-64D5-429C-9CF9-2C35825A5481}" srcOrd="0" destOrd="0" parTransId="{12E262D0-CBF2-4050-A021-5B7113C211E1}" sibTransId="{6693F593-DFE8-40D2-9CAD-D5EDF1406DA7}"/>
    <dgm:cxn modelId="{550BA028-A629-4E5C-A28B-05ED5883CE75}" srcId="{B1D119EA-D2AA-465D-9D1D-B7AB0416555D}" destId="{761D5C72-CEBC-4236-A037-E0D1DBF74A50}" srcOrd="2" destOrd="0" parTransId="{95B36AEA-7518-4E88-BEF6-3807B35ACB92}" sibTransId="{19D547A8-8E62-4D6E-A5DB-44920B99FD0D}"/>
    <dgm:cxn modelId="{E07F4B38-4DBB-4D05-B3BB-139E5FA649C6}" type="presOf" srcId="{E9AAA101-64D5-429C-9CF9-2C35825A5481}" destId="{853C4795-DF76-45FF-8763-01D5421A315F}" srcOrd="1" destOrd="0" presId="urn:microsoft.com/office/officeart/2005/8/layout/list1"/>
    <dgm:cxn modelId="{4EBCDE62-183B-4C13-8A12-242C9AC725ED}" type="presOf" srcId="{761D5C72-CEBC-4236-A037-E0D1DBF74A50}" destId="{4D672AE3-7E10-4BD8-9396-BF49935F7C70}" srcOrd="0" destOrd="0" presId="urn:microsoft.com/office/officeart/2005/8/layout/list1"/>
    <dgm:cxn modelId="{012B754C-D71E-45A7-9C04-2F795BDBC303}" type="presOf" srcId="{B1D119EA-D2AA-465D-9D1D-B7AB0416555D}" destId="{32050A5F-5F36-4A9E-AC36-C6905E827868}" srcOrd="0" destOrd="0" presId="urn:microsoft.com/office/officeart/2005/8/layout/list1"/>
    <dgm:cxn modelId="{7197C16F-51AF-4CD2-83CC-D30F8304FAD1}" type="presOf" srcId="{BA374440-8B63-433A-992D-262B8ED3C852}" destId="{536CAA19-BA58-4AB4-BAD6-04C28AF45276}" srcOrd="1" destOrd="0" presId="urn:microsoft.com/office/officeart/2005/8/layout/list1"/>
    <dgm:cxn modelId="{3EEC9B51-65FB-44AF-B3EB-6627296E81E3}" srcId="{B1D119EA-D2AA-465D-9D1D-B7AB0416555D}" destId="{45987E80-0DFB-4C7F-BDDF-DE2947A1195C}" srcOrd="1" destOrd="0" parTransId="{FD173110-A67B-4B72-A53C-60F4DBF2F300}" sibTransId="{DA8A3C17-AEC6-4A27-BBAD-EB0BFFDC837C}"/>
    <dgm:cxn modelId="{8A84EF7F-3E39-4E40-AFCF-E0B858B23CA2}" type="presOf" srcId="{761D5C72-CEBC-4236-A037-E0D1DBF74A50}" destId="{5FD67FEA-B497-4CFB-AF90-C92F98BBD4D2}" srcOrd="1" destOrd="0" presId="urn:microsoft.com/office/officeart/2005/8/layout/list1"/>
    <dgm:cxn modelId="{7C9BBE80-4124-49D4-82E2-6372DB1DDFF6}" srcId="{B1D119EA-D2AA-465D-9D1D-B7AB0416555D}" destId="{5F63C6E9-C128-45E9-ADF0-66264DADE9A5}" srcOrd="4" destOrd="0" parTransId="{E604C7AD-51C4-474F-AF4F-2AAF9F361A08}" sibTransId="{C6E87FDC-6E24-475B-8365-07740765837C}"/>
    <dgm:cxn modelId="{D33FCF81-0A0B-45BA-A37E-32152B1C97BE}" type="presOf" srcId="{BA374440-8B63-433A-992D-262B8ED3C852}" destId="{F69F3BC7-C381-4F31-B0C2-72AAC63221FC}" srcOrd="0" destOrd="0" presId="urn:microsoft.com/office/officeart/2005/8/layout/list1"/>
    <dgm:cxn modelId="{BA7D3F88-1F0B-4273-9B7C-F6007C04C3F4}" type="presOf" srcId="{66A0AD83-7848-4E11-8510-20802B56386E}" destId="{24D1D169-3036-4E3E-AA35-429A320DA139}" srcOrd="0" destOrd="0" presId="urn:microsoft.com/office/officeart/2005/8/layout/list1"/>
    <dgm:cxn modelId="{EC192F89-485F-4E4A-A155-C2B28A41BCA1}" type="presOf" srcId="{66A0AD83-7848-4E11-8510-20802B56386E}" destId="{E187CA2D-A545-4285-B756-A8D95EB77AF3}" srcOrd="1" destOrd="0" presId="urn:microsoft.com/office/officeart/2005/8/layout/list1"/>
    <dgm:cxn modelId="{D34D7189-5D45-400B-86D7-B40D5C90CD94}" type="presOf" srcId="{5F63C6E9-C128-45E9-ADF0-66264DADE9A5}" destId="{8FDD5332-9635-4BD4-881E-68F11251D8C5}" srcOrd="0" destOrd="0" presId="urn:microsoft.com/office/officeart/2005/8/layout/list1"/>
    <dgm:cxn modelId="{0260988A-5D84-4D0A-AA5F-4BFFB53ADFBC}" type="presOf" srcId="{45987E80-0DFB-4C7F-BDDF-DE2947A1195C}" destId="{1B80AD50-9971-4D4E-956F-7E0A7C402F45}" srcOrd="1" destOrd="0" presId="urn:microsoft.com/office/officeart/2005/8/layout/list1"/>
    <dgm:cxn modelId="{BD81299C-4AF4-46CB-914D-92C6CFA190FF}" type="presOf" srcId="{5F63C6E9-C128-45E9-ADF0-66264DADE9A5}" destId="{ADA8972B-D50A-4F36-9A30-297F1C2945CC}" srcOrd="1" destOrd="0" presId="urn:microsoft.com/office/officeart/2005/8/layout/list1"/>
    <dgm:cxn modelId="{90386CBA-0CC5-484F-AB3D-9B2E7965F6AD}" type="presOf" srcId="{E9AAA101-64D5-429C-9CF9-2C35825A5481}" destId="{3AFE2E65-12B6-4CDB-8D57-7B8213E68563}" srcOrd="0" destOrd="0" presId="urn:microsoft.com/office/officeart/2005/8/layout/list1"/>
    <dgm:cxn modelId="{49064ACD-D823-44BB-B6E0-421555E9239E}" type="presOf" srcId="{45987E80-0DFB-4C7F-BDDF-DE2947A1195C}" destId="{81067F60-EB62-4AEC-874E-7247A0177F89}" srcOrd="0" destOrd="0" presId="urn:microsoft.com/office/officeart/2005/8/layout/list1"/>
    <dgm:cxn modelId="{6E4ED1E3-7DC0-4D2A-8CD6-F9F6B3A2496B}" srcId="{B1D119EA-D2AA-465D-9D1D-B7AB0416555D}" destId="{BA374440-8B63-433A-992D-262B8ED3C852}" srcOrd="3" destOrd="0" parTransId="{231A15C3-3374-47FE-B166-8CFFB07B7E94}" sibTransId="{C6E21483-83B4-4BD0-A833-092AF73405EA}"/>
    <dgm:cxn modelId="{40514DA6-FD93-4A93-9175-89F4CEB32D50}" type="presParOf" srcId="{32050A5F-5F36-4A9E-AC36-C6905E827868}" destId="{1FBDFF2F-10B9-454A-9358-7AEAE35CDCE9}" srcOrd="0" destOrd="0" presId="urn:microsoft.com/office/officeart/2005/8/layout/list1"/>
    <dgm:cxn modelId="{47881C04-FFA1-47EB-AC64-F7036068D0C7}" type="presParOf" srcId="{1FBDFF2F-10B9-454A-9358-7AEAE35CDCE9}" destId="{3AFE2E65-12B6-4CDB-8D57-7B8213E68563}" srcOrd="0" destOrd="0" presId="urn:microsoft.com/office/officeart/2005/8/layout/list1"/>
    <dgm:cxn modelId="{C90F2C13-46D8-4E6B-93EE-416193C0C9FA}" type="presParOf" srcId="{1FBDFF2F-10B9-454A-9358-7AEAE35CDCE9}" destId="{853C4795-DF76-45FF-8763-01D5421A315F}" srcOrd="1" destOrd="0" presId="urn:microsoft.com/office/officeart/2005/8/layout/list1"/>
    <dgm:cxn modelId="{CD4EAFF2-99B6-45D6-877D-6FE607097979}" type="presParOf" srcId="{32050A5F-5F36-4A9E-AC36-C6905E827868}" destId="{CDFF5599-82CF-4225-9B34-9A5F0D9A73DB}" srcOrd="1" destOrd="0" presId="urn:microsoft.com/office/officeart/2005/8/layout/list1"/>
    <dgm:cxn modelId="{D8D765CD-21C1-4C48-97F9-11D781A79DE5}" type="presParOf" srcId="{32050A5F-5F36-4A9E-AC36-C6905E827868}" destId="{3488D528-3093-4AEA-8D73-A9295FA645C9}" srcOrd="2" destOrd="0" presId="urn:microsoft.com/office/officeart/2005/8/layout/list1"/>
    <dgm:cxn modelId="{B67AFE19-E3CB-4AA0-95FD-DFEFA22B1F16}" type="presParOf" srcId="{32050A5F-5F36-4A9E-AC36-C6905E827868}" destId="{392A6D61-39B5-4B23-9CE0-765C6D028BBA}" srcOrd="3" destOrd="0" presId="urn:microsoft.com/office/officeart/2005/8/layout/list1"/>
    <dgm:cxn modelId="{65CB77B1-DD67-4BB8-82F9-55BC83553D55}" type="presParOf" srcId="{32050A5F-5F36-4A9E-AC36-C6905E827868}" destId="{ACF1B5A9-1541-4835-9F52-0430425E8308}" srcOrd="4" destOrd="0" presId="urn:microsoft.com/office/officeart/2005/8/layout/list1"/>
    <dgm:cxn modelId="{441DFF8C-5B0A-4599-9BE5-02DF55D49AE1}" type="presParOf" srcId="{ACF1B5A9-1541-4835-9F52-0430425E8308}" destId="{81067F60-EB62-4AEC-874E-7247A0177F89}" srcOrd="0" destOrd="0" presId="urn:microsoft.com/office/officeart/2005/8/layout/list1"/>
    <dgm:cxn modelId="{9C6F0BBB-D6DB-4694-9198-1E8B41F2A27E}" type="presParOf" srcId="{ACF1B5A9-1541-4835-9F52-0430425E8308}" destId="{1B80AD50-9971-4D4E-956F-7E0A7C402F45}" srcOrd="1" destOrd="0" presId="urn:microsoft.com/office/officeart/2005/8/layout/list1"/>
    <dgm:cxn modelId="{6465CDF6-3B1B-4C73-8DBB-9B6486A8A691}" type="presParOf" srcId="{32050A5F-5F36-4A9E-AC36-C6905E827868}" destId="{7BC608DE-9FDB-4821-9212-6D1E84680BFA}" srcOrd="5" destOrd="0" presId="urn:microsoft.com/office/officeart/2005/8/layout/list1"/>
    <dgm:cxn modelId="{E886D791-541A-4480-90F2-4AF696BB1382}" type="presParOf" srcId="{32050A5F-5F36-4A9E-AC36-C6905E827868}" destId="{4C865B71-5DD9-4861-85BD-86C1BA88FAA1}" srcOrd="6" destOrd="0" presId="urn:microsoft.com/office/officeart/2005/8/layout/list1"/>
    <dgm:cxn modelId="{06063AAC-90EF-457E-93BB-28C929FBAC8A}" type="presParOf" srcId="{32050A5F-5F36-4A9E-AC36-C6905E827868}" destId="{712629A4-D7A8-4A07-9384-B886FC6C3EA3}" srcOrd="7" destOrd="0" presId="urn:microsoft.com/office/officeart/2005/8/layout/list1"/>
    <dgm:cxn modelId="{1833B004-43EF-4A1C-ADB3-653894B3931F}" type="presParOf" srcId="{32050A5F-5F36-4A9E-AC36-C6905E827868}" destId="{E3FEB2FB-9359-492F-ACF2-DA84E0FEB069}" srcOrd="8" destOrd="0" presId="urn:microsoft.com/office/officeart/2005/8/layout/list1"/>
    <dgm:cxn modelId="{2C5DE98F-94A6-439F-9509-4A49C57CAECA}" type="presParOf" srcId="{E3FEB2FB-9359-492F-ACF2-DA84E0FEB069}" destId="{4D672AE3-7E10-4BD8-9396-BF49935F7C70}" srcOrd="0" destOrd="0" presId="urn:microsoft.com/office/officeart/2005/8/layout/list1"/>
    <dgm:cxn modelId="{12C2725A-592C-47EC-8584-EAE13D497FDF}" type="presParOf" srcId="{E3FEB2FB-9359-492F-ACF2-DA84E0FEB069}" destId="{5FD67FEA-B497-4CFB-AF90-C92F98BBD4D2}" srcOrd="1" destOrd="0" presId="urn:microsoft.com/office/officeart/2005/8/layout/list1"/>
    <dgm:cxn modelId="{B1210816-9A29-4EC6-980D-CE20D58E31DF}" type="presParOf" srcId="{32050A5F-5F36-4A9E-AC36-C6905E827868}" destId="{AC1B5931-8584-4C4E-B5A9-4099E4DFBDAB}" srcOrd="9" destOrd="0" presId="urn:microsoft.com/office/officeart/2005/8/layout/list1"/>
    <dgm:cxn modelId="{8F56F9DA-BA7A-4F45-BD35-291B1B9D0936}" type="presParOf" srcId="{32050A5F-5F36-4A9E-AC36-C6905E827868}" destId="{26138013-43B5-40DF-AAAD-62DE8D59CEF1}" srcOrd="10" destOrd="0" presId="urn:microsoft.com/office/officeart/2005/8/layout/list1"/>
    <dgm:cxn modelId="{1E78CD6E-2E28-498C-9F2C-4266BC4C12BE}" type="presParOf" srcId="{32050A5F-5F36-4A9E-AC36-C6905E827868}" destId="{7DED9FE6-037A-44B8-BB00-3B7D46339316}" srcOrd="11" destOrd="0" presId="urn:microsoft.com/office/officeart/2005/8/layout/list1"/>
    <dgm:cxn modelId="{14D55069-05CE-495A-A62C-AC4D6195E74D}" type="presParOf" srcId="{32050A5F-5F36-4A9E-AC36-C6905E827868}" destId="{71464D08-17F4-4338-BED9-52A20F5B847D}" srcOrd="12" destOrd="0" presId="urn:microsoft.com/office/officeart/2005/8/layout/list1"/>
    <dgm:cxn modelId="{1F96A0FD-BB1F-4165-9071-74EB07C4FEAE}" type="presParOf" srcId="{71464D08-17F4-4338-BED9-52A20F5B847D}" destId="{F69F3BC7-C381-4F31-B0C2-72AAC63221FC}" srcOrd="0" destOrd="0" presId="urn:microsoft.com/office/officeart/2005/8/layout/list1"/>
    <dgm:cxn modelId="{21361DD3-64B2-49E2-B7AE-63A3ACDC11AD}" type="presParOf" srcId="{71464D08-17F4-4338-BED9-52A20F5B847D}" destId="{536CAA19-BA58-4AB4-BAD6-04C28AF45276}" srcOrd="1" destOrd="0" presId="urn:microsoft.com/office/officeart/2005/8/layout/list1"/>
    <dgm:cxn modelId="{41583577-7A8C-466C-8FD5-759AA17AB41A}" type="presParOf" srcId="{32050A5F-5F36-4A9E-AC36-C6905E827868}" destId="{2163224B-C22D-48A2-B901-C5A60670BBAB}" srcOrd="13" destOrd="0" presId="urn:microsoft.com/office/officeart/2005/8/layout/list1"/>
    <dgm:cxn modelId="{3E25E6A3-FBA7-4892-8DCE-8D585594928F}" type="presParOf" srcId="{32050A5F-5F36-4A9E-AC36-C6905E827868}" destId="{786516C3-CD34-4655-84E3-5071791B8104}" srcOrd="14" destOrd="0" presId="urn:microsoft.com/office/officeart/2005/8/layout/list1"/>
    <dgm:cxn modelId="{33C00DD3-84FA-4B57-AAAB-9227934E9E3F}" type="presParOf" srcId="{32050A5F-5F36-4A9E-AC36-C6905E827868}" destId="{FF498FF5-7BC9-4796-9584-C5B91BD52422}" srcOrd="15" destOrd="0" presId="urn:microsoft.com/office/officeart/2005/8/layout/list1"/>
    <dgm:cxn modelId="{7662F343-9F8E-4881-AE7E-406CB4F28C8E}" type="presParOf" srcId="{32050A5F-5F36-4A9E-AC36-C6905E827868}" destId="{35F67971-3253-4B4C-A341-90C35DF50E4C}" srcOrd="16" destOrd="0" presId="urn:microsoft.com/office/officeart/2005/8/layout/list1"/>
    <dgm:cxn modelId="{E85958D2-B065-4035-8469-33EB92656BE8}" type="presParOf" srcId="{35F67971-3253-4B4C-A341-90C35DF50E4C}" destId="{8FDD5332-9635-4BD4-881E-68F11251D8C5}" srcOrd="0" destOrd="0" presId="urn:microsoft.com/office/officeart/2005/8/layout/list1"/>
    <dgm:cxn modelId="{407D903F-11F8-4CDA-90A0-0279473EDC00}" type="presParOf" srcId="{35F67971-3253-4B4C-A341-90C35DF50E4C}" destId="{ADA8972B-D50A-4F36-9A30-297F1C2945CC}" srcOrd="1" destOrd="0" presId="urn:microsoft.com/office/officeart/2005/8/layout/list1"/>
    <dgm:cxn modelId="{A9D18518-AAFA-499E-BD94-8D8B402C5FE7}" type="presParOf" srcId="{32050A5F-5F36-4A9E-AC36-C6905E827868}" destId="{389FABEA-15D7-4FBB-879F-0953B8A8C23E}" srcOrd="17" destOrd="0" presId="urn:microsoft.com/office/officeart/2005/8/layout/list1"/>
    <dgm:cxn modelId="{0AD70AFA-AA7D-4466-9A28-1575D787034B}" type="presParOf" srcId="{32050A5F-5F36-4A9E-AC36-C6905E827868}" destId="{3CBE95F5-8058-4850-9C21-37354E846120}" srcOrd="18" destOrd="0" presId="urn:microsoft.com/office/officeart/2005/8/layout/list1"/>
    <dgm:cxn modelId="{CD140C51-E63D-4442-9FFA-D31317C29865}" type="presParOf" srcId="{32050A5F-5F36-4A9E-AC36-C6905E827868}" destId="{8B98353E-9060-4053-9395-F2565B211221}" srcOrd="19" destOrd="0" presId="urn:microsoft.com/office/officeart/2005/8/layout/list1"/>
    <dgm:cxn modelId="{3CF4626A-DFF7-492D-B445-3842CB94D211}" type="presParOf" srcId="{32050A5F-5F36-4A9E-AC36-C6905E827868}" destId="{F7339A30-A646-4D6C-86B3-01F240B2C9B9}" srcOrd="20" destOrd="0" presId="urn:microsoft.com/office/officeart/2005/8/layout/list1"/>
    <dgm:cxn modelId="{A6E13B9F-151C-4E7A-A1AF-E6AE8BB4DCEB}" type="presParOf" srcId="{F7339A30-A646-4D6C-86B3-01F240B2C9B9}" destId="{24D1D169-3036-4E3E-AA35-429A320DA139}" srcOrd="0" destOrd="0" presId="urn:microsoft.com/office/officeart/2005/8/layout/list1"/>
    <dgm:cxn modelId="{3991B8B6-437B-40FD-9C4D-143F7C862D24}" type="presParOf" srcId="{F7339A30-A646-4D6C-86B3-01F240B2C9B9}" destId="{E187CA2D-A545-4285-B756-A8D95EB77AF3}" srcOrd="1" destOrd="0" presId="urn:microsoft.com/office/officeart/2005/8/layout/list1"/>
    <dgm:cxn modelId="{DD521CDC-A5D1-4273-91B8-C99104EFE5FD}" type="presParOf" srcId="{32050A5F-5F36-4A9E-AC36-C6905E827868}" destId="{B3BCD786-B0AF-4B55-945C-B93C46B71DD2}" srcOrd="21" destOrd="0" presId="urn:microsoft.com/office/officeart/2005/8/layout/list1"/>
    <dgm:cxn modelId="{455F654A-3132-44AF-828B-AB94629C607C}" type="presParOf" srcId="{32050A5F-5F36-4A9E-AC36-C6905E827868}" destId="{A3500D4C-FF8A-4553-AB3F-71CC6C0C0E5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8D528-3093-4AEA-8D73-A9295FA645C9}">
      <dsp:nvSpPr>
        <dsp:cNvPr id="0" name=""/>
        <dsp:cNvSpPr/>
      </dsp:nvSpPr>
      <dsp:spPr>
        <a:xfrm>
          <a:off x="0" y="27774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3C4795-DF76-45FF-8763-01D5421A315F}">
      <dsp:nvSpPr>
        <dsp:cNvPr id="0" name=""/>
        <dsp:cNvSpPr/>
      </dsp:nvSpPr>
      <dsp:spPr>
        <a:xfrm>
          <a:off x="525780" y="41588"/>
          <a:ext cx="736092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Introducción y objetivos del proyecto</a:t>
          </a:r>
          <a:endParaRPr lang="en-US" sz="2000" kern="1200" dirty="0"/>
        </a:p>
      </dsp:txBody>
      <dsp:txXfrm>
        <a:off x="548837" y="64645"/>
        <a:ext cx="7314806" cy="426206"/>
      </dsp:txXfrm>
    </dsp:sp>
    <dsp:sp modelId="{4C865B71-5DD9-4861-85BD-86C1BA88FAA1}">
      <dsp:nvSpPr>
        <dsp:cNvPr id="0" name=""/>
        <dsp:cNvSpPr/>
      </dsp:nvSpPr>
      <dsp:spPr>
        <a:xfrm>
          <a:off x="0" y="100350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80AD50-9971-4D4E-956F-7E0A7C402F45}">
      <dsp:nvSpPr>
        <dsp:cNvPr id="0" name=""/>
        <dsp:cNvSpPr/>
      </dsp:nvSpPr>
      <dsp:spPr>
        <a:xfrm>
          <a:off x="525780" y="767349"/>
          <a:ext cx="7360920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Herramientas empleadas</a:t>
          </a:r>
          <a:endParaRPr lang="en-US" sz="2000" kern="1200" dirty="0"/>
        </a:p>
      </dsp:txBody>
      <dsp:txXfrm>
        <a:off x="548837" y="790406"/>
        <a:ext cx="7314806" cy="426206"/>
      </dsp:txXfrm>
    </dsp:sp>
    <dsp:sp modelId="{26138013-43B5-40DF-AAAD-62DE8D59CEF1}">
      <dsp:nvSpPr>
        <dsp:cNvPr id="0" name=""/>
        <dsp:cNvSpPr/>
      </dsp:nvSpPr>
      <dsp:spPr>
        <a:xfrm>
          <a:off x="0" y="172926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D67FEA-B497-4CFB-AF90-C92F98BBD4D2}">
      <dsp:nvSpPr>
        <dsp:cNvPr id="0" name=""/>
        <dsp:cNvSpPr/>
      </dsp:nvSpPr>
      <dsp:spPr>
        <a:xfrm>
          <a:off x="525780" y="1493108"/>
          <a:ext cx="7360920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Análisis preliminar y visualizaciones</a:t>
          </a:r>
          <a:endParaRPr lang="en-US" sz="2000" kern="1200" dirty="0"/>
        </a:p>
      </dsp:txBody>
      <dsp:txXfrm>
        <a:off x="548837" y="1516165"/>
        <a:ext cx="7314806" cy="426206"/>
      </dsp:txXfrm>
    </dsp:sp>
    <dsp:sp modelId="{786516C3-CD34-4655-84E3-5071791B8104}">
      <dsp:nvSpPr>
        <dsp:cNvPr id="0" name=""/>
        <dsp:cNvSpPr/>
      </dsp:nvSpPr>
      <dsp:spPr>
        <a:xfrm>
          <a:off x="0" y="245502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6CAA19-BA58-4AB4-BAD6-04C28AF45276}">
      <dsp:nvSpPr>
        <dsp:cNvPr id="0" name=""/>
        <dsp:cNvSpPr/>
      </dsp:nvSpPr>
      <dsp:spPr>
        <a:xfrm>
          <a:off x="525780" y="221886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Sentiment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</dsp:txBody>
      <dsp:txXfrm>
        <a:off x="548837" y="2241925"/>
        <a:ext cx="7314806" cy="426206"/>
      </dsp:txXfrm>
    </dsp:sp>
    <dsp:sp modelId="{3CBE95F5-8058-4850-9C21-37354E846120}">
      <dsp:nvSpPr>
        <dsp:cNvPr id="0" name=""/>
        <dsp:cNvSpPr/>
      </dsp:nvSpPr>
      <dsp:spPr>
        <a:xfrm>
          <a:off x="0" y="318078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A8972B-D50A-4F36-9A30-297F1C2945CC}">
      <dsp:nvSpPr>
        <dsp:cNvPr id="0" name=""/>
        <dsp:cNvSpPr/>
      </dsp:nvSpPr>
      <dsp:spPr>
        <a:xfrm>
          <a:off x="525780" y="2944629"/>
          <a:ext cx="7360920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Conclusión</a:t>
          </a:r>
          <a:endParaRPr lang="en-US" sz="2000" kern="1200" dirty="0"/>
        </a:p>
      </dsp:txBody>
      <dsp:txXfrm>
        <a:off x="548837" y="2967686"/>
        <a:ext cx="7314806" cy="426206"/>
      </dsp:txXfrm>
    </dsp:sp>
    <dsp:sp modelId="{A3500D4C-FF8A-4553-AB3F-71CC6C0C0E5C}">
      <dsp:nvSpPr>
        <dsp:cNvPr id="0" name=""/>
        <dsp:cNvSpPr/>
      </dsp:nvSpPr>
      <dsp:spPr>
        <a:xfrm>
          <a:off x="0" y="390654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87CA2D-A545-4285-B756-A8D95EB77AF3}">
      <dsp:nvSpPr>
        <dsp:cNvPr id="0" name=""/>
        <dsp:cNvSpPr/>
      </dsp:nvSpPr>
      <dsp:spPr>
        <a:xfrm>
          <a:off x="525780" y="3670389"/>
          <a:ext cx="736092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Bibliografía</a:t>
          </a:r>
          <a:endParaRPr lang="en-US" sz="2000" kern="1200" dirty="0"/>
        </a:p>
      </dsp:txBody>
      <dsp:txXfrm>
        <a:off x="548837" y="3693446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4C8DF-C201-A0EB-21A4-D7AE73C16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3A163-E32A-744F-88EE-2FF53BEE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DE455-07B7-04A2-F471-37E0B73D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1BC76-FD59-67E5-291D-C602FA16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6F5A5-1B18-C4CC-801A-DBC35F0A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4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D982A-6BD0-4C30-CCB8-24E7BD6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68C9B7-9191-BEC0-F3AE-38403CDF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AF17F-01C2-5C5B-BB87-B05D1083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4C74F-6925-563C-2506-58000F0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126B6-9484-797F-D93D-056DE22B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94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8184FE-F30D-9279-231A-29DFDD396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4B0BCB-E85D-5911-E0C9-B97EC6F7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EBAC2-6D4A-6DEF-2436-D83AE82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57D70-74F4-765F-CFAC-DD91E901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927AB-BCCB-A3C4-1479-1A3C908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07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878E-2E8C-68B5-E296-7F343165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F07BB6-A117-5625-BB6F-02064C0B1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ABAE1-542F-7867-6794-5C082A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C18-BA05-47DC-85A3-399DEF683812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B2EC-258D-86FA-CBC6-698D9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D6E88-1386-2872-47C9-A690A38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006-1E69-4634-A5DF-ACD3442D8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1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ADCAB-5F9B-A07F-5ADB-6F4432F4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B46A0-9026-60D1-B40E-2E09D141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E50EA-9DAD-B152-F93D-23E500F5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CE9BA-666D-C01D-112D-21FB483A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901B6-B8D3-4376-9151-F3ADF119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45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2E82-FEE3-0FC0-CFBE-F01F0B63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28F9C-2666-BA4C-F7D9-BD077F5D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EA533-4C9E-EBCB-C155-3A5A7BC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04408-D741-10D6-D43F-6BB26581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82419-2502-F415-2F15-0A886851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7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ECE60-5002-8364-3AC5-C421F791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5831E-27D3-4826-17A3-51A52A8A4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E47B2-7471-2E5B-2403-E3A95A08F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123B7-1C83-C765-12E0-707196FF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6552E-8E60-984F-9856-79D5454E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222C8-B3E3-F35D-F060-769C467A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8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C5798-100A-8555-ACD0-F5B15051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BB589-40F3-8700-338F-6D1FEF1E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DBD432-9D37-CE29-298E-453268DF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368780-A0A5-EF77-B67B-B78B3903E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325A47-AA4D-2570-D988-4A1998D8E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DA0020-7F0C-3BF7-C96E-019D30EF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A9E2B8-6554-5A89-F380-52908FBC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9F7967-B190-1C3D-FF00-4DD464E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29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3C9A-B3D6-682B-A80A-6A66D353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36CC65-7E2D-228D-5793-97B6C6EA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6D4437-E87E-2CC6-66BB-F497D359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26D4F9-00F4-0A1D-5C08-88AF7AFA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47AFCB-A091-B392-E5C2-3ABD40E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39EFE0-1BCF-4EF3-4B47-7B0C1B0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9CBF2F-E131-3C51-D168-5440B371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44AD5-5763-8255-FA13-6D250E1C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6F100-D7F1-48A9-D697-025E6177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29F3A3-8039-05E8-8C1D-426DF25B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983EA6-6271-5DCF-9B5A-18529F6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81C5E-D517-E742-89CF-BE7C632F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98C1E-A430-0173-E3BD-1BCFA4B2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2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D7C8C-523B-251E-B6B3-D54DC265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B17E1A-ACF9-890C-716A-A4B12F210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7F7DE8-14FC-BAA0-2D78-74178EE2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AE75F6-7D7E-2FC0-485E-4B4096A2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8B54B-78C6-02DE-5D44-E359A4DD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665AA-1FF8-B8D9-98D1-0ADCDAD9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07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EC9734-1D78-1CC3-725E-477D4936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32CF1-A45B-DBEF-BFE3-94B8292EE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1A29A-CC2B-EB47-85C4-1E44FD37C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0788-33B2-46E7-8E79-463114DDA35D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D159B-0785-F910-F340-4B3F45C15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9B0C6-72C8-7D74-DA18-CE6C58DE9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25A4-631F-49A5-99F1-4C188FFD0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0FE8BA-12A6-A3ED-6FF5-A6014D83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0EE03-F516-C6BA-B1BB-5B258275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1C93E-46D5-9DD3-1E49-B25F9727A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DC18-BA05-47DC-85A3-399DEF683812}" type="datetimeFigureOut">
              <a:rPr lang="es-ES" smtClean="0"/>
              <a:t>24/05/2023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FDD0F-E57B-2021-6D24-D6CE79440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859ED-26F6-89C5-B4B9-933A0E938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6006-1E69-4634-A5DF-ACD3442D8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3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es/" TargetMode="External"/><Relationship Id="rId2" Type="http://schemas.openxmlformats.org/officeDocument/2006/relationships/hyperlink" Target="https://www.kaggle.com/datasets/karkavelrajaj/amazon-sales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" TargetMode="External"/><Relationship Id="rId5" Type="http://schemas.openxmlformats.org/officeDocument/2006/relationships/hyperlink" Target="https://numpy.org/doc/stable/" TargetMode="External"/><Relationship Id="rId4" Type="http://schemas.openxmlformats.org/officeDocument/2006/relationships/hyperlink" Target="https://scikit-learn.org/stabl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A0533-218E-84C7-42C0-CE0C9D0E0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" r="23298" b="77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6A047-CDD0-3E98-D289-47FDE17D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8000" b="1" dirty="0"/>
              <a:t>AMAZON SALES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66471-C969-A23F-2B3F-84951220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/>
              <a:t>Trabajo de Curso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5A1CCA-FEEC-8C30-DD6D-7948402763FF}"/>
              </a:ext>
            </a:extLst>
          </p:cNvPr>
          <p:cNvSpPr/>
          <p:nvPr/>
        </p:nvSpPr>
        <p:spPr>
          <a:xfrm>
            <a:off x="477980" y="625683"/>
            <a:ext cx="704088" cy="188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F34879-33E6-21F3-BD9D-EA33A98B28E3}"/>
              </a:ext>
            </a:extLst>
          </p:cNvPr>
          <p:cNvSpPr txBox="1"/>
          <p:nvPr/>
        </p:nvSpPr>
        <p:spPr>
          <a:xfrm>
            <a:off x="477980" y="5730452"/>
            <a:ext cx="37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Juan Miguel Moreno Valero</a:t>
            </a:r>
          </a:p>
        </p:txBody>
      </p:sp>
    </p:spTree>
    <p:extLst>
      <p:ext uri="{BB962C8B-B14F-4D97-AF65-F5344CB8AC3E}">
        <p14:creationId xmlns:p14="http://schemas.microsoft.com/office/powerpoint/2010/main" val="188017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6C478BD-63C2-A988-4FA5-B4ED683A5FAA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Análisis preliminar y visualizaciones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593EFCED-B278-D376-DA1C-956244B8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5" y="2171944"/>
            <a:ext cx="6140455" cy="3352556"/>
          </a:xfrm>
          <a:prstGeom prst="rect">
            <a:avLst/>
          </a:prstGeom>
        </p:spPr>
      </p:pic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7AF2F603-257F-FF5A-A344-177EE3E77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85" y="2118213"/>
            <a:ext cx="5400040" cy="372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92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92F7C12-50FB-6596-FF91-4EB841877151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Sentiment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Analysis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B8386F3F-0408-51B8-D0E0-A5A07B9F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99" y="2491974"/>
            <a:ext cx="9052601" cy="39961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74B92B-0419-44CF-0EF2-F64D97F22714}"/>
              </a:ext>
            </a:extLst>
          </p:cNvPr>
          <p:cNvSpPr txBox="1"/>
          <p:nvPr/>
        </p:nvSpPr>
        <p:spPr>
          <a:xfrm>
            <a:off x="660400" y="1627188"/>
            <a:ext cx="1017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/>
              <a:t>Adaptación del </a:t>
            </a:r>
            <a:r>
              <a:rPr lang="es-ES" sz="3200" dirty="0" err="1"/>
              <a:t>dataset</a:t>
            </a:r>
            <a:r>
              <a:rPr lang="es-ES" sz="3200" dirty="0"/>
              <a:t>: 9157 productos y 3 columnas</a:t>
            </a:r>
          </a:p>
        </p:txBody>
      </p:sp>
    </p:spTree>
    <p:extLst>
      <p:ext uri="{BB962C8B-B14F-4D97-AF65-F5344CB8AC3E}">
        <p14:creationId xmlns:p14="http://schemas.microsoft.com/office/powerpoint/2010/main" val="269275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92F7C12-50FB-6596-FF91-4EB841877151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Sentiment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Analysis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D0A02D-7042-BCBD-205D-63537C3AF09F}"/>
              </a:ext>
            </a:extLst>
          </p:cNvPr>
          <p:cNvSpPr txBox="1"/>
          <p:nvPr/>
        </p:nvSpPr>
        <p:spPr>
          <a:xfrm>
            <a:off x="660400" y="1627188"/>
            <a:ext cx="1017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/>
              <a:t>Construcción del </a:t>
            </a:r>
            <a:r>
              <a:rPr lang="es-ES" sz="3200" dirty="0" err="1"/>
              <a:t>sentiment</a:t>
            </a:r>
            <a:r>
              <a:rPr lang="es-ES" sz="3200" dirty="0"/>
              <a:t> </a:t>
            </a:r>
            <a:r>
              <a:rPr lang="es-ES" sz="3200" dirty="0" err="1"/>
              <a:t>analysis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529143-D327-C8E2-1ECC-BE17D3D85EAE}"/>
              </a:ext>
            </a:extLst>
          </p:cNvPr>
          <p:cNvSpPr txBox="1"/>
          <p:nvPr/>
        </p:nvSpPr>
        <p:spPr>
          <a:xfrm>
            <a:off x="1282700" y="2491974"/>
            <a:ext cx="87249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Elección del tipo de </a:t>
            </a:r>
            <a:r>
              <a:rPr lang="es-ES" sz="2800" dirty="0" err="1"/>
              <a:t>sentiment</a:t>
            </a:r>
            <a:r>
              <a:rPr lang="es-ES" sz="2800" dirty="0"/>
              <a:t> </a:t>
            </a:r>
            <a:r>
              <a:rPr lang="es-ES" sz="2800" dirty="0" err="1"/>
              <a:t>analysis</a:t>
            </a:r>
            <a:r>
              <a:rPr lang="es-ES" sz="2800" dirty="0"/>
              <a:t> a realizar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Elección de los modelos que pretendemos usar para el entrenamiento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Primera decisión de umbral o valor neutro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Comprensión del problema y reelección del valor neutro</a:t>
            </a:r>
          </a:p>
        </p:txBody>
      </p:sp>
    </p:spTree>
    <p:extLst>
      <p:ext uri="{BB962C8B-B14F-4D97-AF65-F5344CB8AC3E}">
        <p14:creationId xmlns:p14="http://schemas.microsoft.com/office/powerpoint/2010/main" val="181301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92F7C12-50FB-6596-FF91-4EB841877151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Sentiment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Analysis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74B92B-0419-44CF-0EF2-F64D97F22714}"/>
              </a:ext>
            </a:extLst>
          </p:cNvPr>
          <p:cNvSpPr txBox="1"/>
          <p:nvPr/>
        </p:nvSpPr>
        <p:spPr>
          <a:xfrm>
            <a:off x="660400" y="1627188"/>
            <a:ext cx="1017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/>
              <a:t>Construcción del modelo: modelos de </a:t>
            </a:r>
            <a:r>
              <a:rPr lang="es-ES" sz="3200" b="1" dirty="0"/>
              <a:t>clasificación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14163F-EB9B-1EA5-F843-5442E27DA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486"/>
            <a:ext cx="5407535" cy="34210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F961C42-7133-F5D3-D725-C9A8945C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41" y="2426885"/>
            <a:ext cx="5562933" cy="357856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BDCB22C-6D28-108C-9251-7714ACD0E49C}"/>
              </a:ext>
            </a:extLst>
          </p:cNvPr>
          <p:cNvCxnSpPr/>
          <p:nvPr/>
        </p:nvCxnSpPr>
        <p:spPr>
          <a:xfrm>
            <a:off x="6217953" y="2501900"/>
            <a:ext cx="0" cy="3759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4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92F7C12-50FB-6596-FF91-4EB841877151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Sentiment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Analysis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74B92B-0419-44CF-0EF2-F64D97F22714}"/>
              </a:ext>
            </a:extLst>
          </p:cNvPr>
          <p:cNvSpPr txBox="1"/>
          <p:nvPr/>
        </p:nvSpPr>
        <p:spPr>
          <a:xfrm>
            <a:off x="660400" y="1627188"/>
            <a:ext cx="1017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/>
              <a:t>Construcción del modelo: modelos de </a:t>
            </a:r>
            <a:r>
              <a:rPr lang="es-ES" sz="3200" b="1" dirty="0"/>
              <a:t>clasificación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849FE3-F795-B5EE-05BD-C5BDB034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20118"/>
            <a:ext cx="5383703" cy="34744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CA01BB-42C5-BAC6-61EB-02EF44BA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03" y="2491974"/>
            <a:ext cx="5656274" cy="360257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FAAF3D3-B6E9-0A5E-EE06-8F657BF4AEFF}"/>
              </a:ext>
            </a:extLst>
          </p:cNvPr>
          <p:cNvCxnSpPr/>
          <p:nvPr/>
        </p:nvCxnSpPr>
        <p:spPr>
          <a:xfrm>
            <a:off x="6217953" y="2501900"/>
            <a:ext cx="0" cy="3759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1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92F7C12-50FB-6596-FF91-4EB841877151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Sentiment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Analysis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74B92B-0419-44CF-0EF2-F64D97F22714}"/>
              </a:ext>
            </a:extLst>
          </p:cNvPr>
          <p:cNvSpPr txBox="1"/>
          <p:nvPr/>
        </p:nvSpPr>
        <p:spPr>
          <a:xfrm>
            <a:off x="685800" y="1424682"/>
            <a:ext cx="1017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/>
              <a:t>Construcción del modelo: modelo de </a:t>
            </a:r>
            <a:r>
              <a:rPr lang="es-ES" sz="3200" b="1" dirty="0"/>
              <a:t>clasificación </a:t>
            </a:r>
            <a:r>
              <a:rPr lang="es-ES" sz="3200" dirty="0"/>
              <a:t>– </a:t>
            </a:r>
            <a:r>
              <a:rPr lang="es-ES" sz="3200" dirty="0" err="1"/>
              <a:t>Logistic</a:t>
            </a:r>
            <a:r>
              <a:rPr lang="es-ES" sz="3200" dirty="0"/>
              <a:t> </a:t>
            </a:r>
            <a:r>
              <a:rPr lang="es-ES" sz="3200" dirty="0" err="1"/>
              <a:t>Regression</a:t>
            </a: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C0FAD8-A410-593E-C695-6EF27ECA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33456"/>
            <a:ext cx="5494053" cy="35054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714A58-98A7-316A-6EEA-778A98A5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8" y="2633456"/>
            <a:ext cx="5421548" cy="3505408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AD641E4-A7E6-0F7F-CD35-E9F8304AD798}"/>
              </a:ext>
            </a:extLst>
          </p:cNvPr>
          <p:cNvCxnSpPr/>
          <p:nvPr/>
        </p:nvCxnSpPr>
        <p:spPr>
          <a:xfrm>
            <a:off x="6217953" y="2501900"/>
            <a:ext cx="0" cy="3759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C1E92B-C117-87B2-2BAA-2BA27A734BCB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A3CD4E-9B27-F924-3E96-991C5750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3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Conclusión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E49BC-91B7-476F-C550-04E5C9AC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ombinación del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vectorizador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TfidfVectorizer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modelo de clasificación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Forest: precisión del 77%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ombinación del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CountVectorizer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junto con el clasificador SVM: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77%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importancia de realizar un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nivel empresarial.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15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744C97-DFE3-4E60-F71C-05E4C9667E15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F5FCA-8B36-AF0A-817A-ACCE74F9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3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Bibliografía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1E00C-7B2D-A41D-A9CF-4302513F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utilizado: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https://www.kaggle.com/datasets/karkavelrajaj/amazon-sales-dataset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/>
              <a:t>Página oficial de Amazon: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https://www.amazon.es/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cs typeface="Arial" panose="020B0604020202020204" pitchFamily="34" charset="0"/>
              </a:rPr>
              <a:t>Documentación de las diferentes librerías: </a:t>
            </a:r>
          </a:p>
          <a:p>
            <a:pPr marL="0" indent="0">
              <a:buNone/>
            </a:pPr>
            <a:r>
              <a:rPr lang="es-ES" dirty="0">
                <a:cs typeface="Arial" panose="020B0604020202020204" pitchFamily="34" charset="0"/>
              </a:rPr>
              <a:t>    </a:t>
            </a:r>
            <a:r>
              <a:rPr lang="es-ES" dirty="0">
                <a:cs typeface="Arial" panose="020B0604020202020204" pitchFamily="34" charset="0"/>
                <a:hlinkClick r:id="rId4"/>
              </a:rPr>
              <a:t>https://scikit-learn.org/stable/</a:t>
            </a:r>
            <a:endParaRPr lang="es-E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cs typeface="Arial" panose="020B0604020202020204" pitchFamily="34" charset="0"/>
              </a:rPr>
              <a:t>    </a:t>
            </a:r>
            <a:r>
              <a:rPr lang="es-ES" dirty="0">
                <a:cs typeface="Arial" panose="020B0604020202020204" pitchFamily="34" charset="0"/>
                <a:hlinkClick r:id="rId5"/>
              </a:rPr>
              <a:t>https://numpy.org/doc/stable/</a:t>
            </a:r>
            <a:endParaRPr lang="es-E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cs typeface="Arial" panose="020B0604020202020204" pitchFamily="34" charset="0"/>
              </a:rPr>
              <a:t>    </a:t>
            </a:r>
            <a:r>
              <a:rPr lang="es-ES" dirty="0">
                <a:cs typeface="Arial" panose="020B0604020202020204" pitchFamily="34" charset="0"/>
                <a:hlinkClick r:id="rId6"/>
              </a:rPr>
              <a:t>https://pandas.pydata.org/docs/</a:t>
            </a:r>
            <a:endParaRPr lang="es-E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cs typeface="Arial" panose="020B0604020202020204" pitchFamily="34" charset="0"/>
            </a:endParaRPr>
          </a:p>
          <a:p>
            <a:endParaRPr lang="es-ES" dirty="0">
              <a:cs typeface="Arial" panose="020B0604020202020204" pitchFamily="34" charset="0"/>
            </a:endParaRPr>
          </a:p>
          <a:p>
            <a:endParaRPr lang="es-ES" dirty="0"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29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implemente, muchas gracias">
            <a:extLst>
              <a:ext uri="{FF2B5EF4-FFF2-40B4-BE49-F238E27FC236}">
                <a16:creationId xmlns:a16="http://schemas.microsoft.com/office/drawing/2014/main" id="{7246D697-01E4-3650-B307-A2A39CB1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128" y="850675"/>
            <a:ext cx="10577744" cy="51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apeles sueltos: Preguntas de investigación">
            <a:extLst>
              <a:ext uri="{FF2B5EF4-FFF2-40B4-BE49-F238E27FC236}">
                <a16:creationId xmlns:a16="http://schemas.microsoft.com/office/drawing/2014/main" id="{7E99F83A-2357-5199-2B8E-8797BE0E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35" y="4184235"/>
            <a:ext cx="3294537" cy="196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63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61A159B-94E7-6FFB-4A44-BABCC598415D}"/>
              </a:ext>
            </a:extLst>
          </p:cNvPr>
          <p:cNvSpPr/>
          <p:nvPr/>
        </p:nvSpPr>
        <p:spPr>
          <a:xfrm>
            <a:off x="648921" y="440506"/>
            <a:ext cx="10894158" cy="117479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57057-AD81-24A0-4884-62E53511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558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84BB21-90EF-6C3A-8D28-EC2EB2807EC4}"/>
              </a:ext>
            </a:extLst>
          </p:cNvPr>
          <p:cNvSpPr/>
          <p:nvPr/>
        </p:nvSpPr>
        <p:spPr>
          <a:xfrm>
            <a:off x="648921" y="1615305"/>
            <a:ext cx="10894158" cy="4802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F963C8-5D62-02CC-5D54-4FBEE45F1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538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28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Sentiment Analysis? A Complete Guide for Beginners">
            <a:extLst>
              <a:ext uri="{FF2B5EF4-FFF2-40B4-BE49-F238E27FC236}">
                <a16:creationId xmlns:a16="http://schemas.microsoft.com/office/drawing/2014/main" id="{ED3B0899-F330-E18F-FFD9-4DF71F83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47" y="2347696"/>
            <a:ext cx="6078415" cy="28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 3 Bases de Datos NoSQL más populares para iniciarse en la Nube">
            <a:extLst>
              <a:ext uri="{FF2B5EF4-FFF2-40B4-BE49-F238E27FC236}">
                <a16:creationId xmlns:a16="http://schemas.microsoft.com/office/drawing/2014/main" id="{BFA2AD2A-F99F-2C64-54E5-E84F378A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22" y="2221087"/>
            <a:ext cx="4396925" cy="33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B6F3531-5C44-0390-7B2C-348C28557033}"/>
              </a:ext>
            </a:extLst>
          </p:cNvPr>
          <p:cNvSpPr/>
          <p:nvPr/>
        </p:nvSpPr>
        <p:spPr>
          <a:xfrm>
            <a:off x="641350" y="515889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3C10871-ABD9-861C-F077-46A031C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Introducción y objetivos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180505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Visualization | Microsoft Power BI">
            <a:extLst>
              <a:ext uri="{FF2B5EF4-FFF2-40B4-BE49-F238E27FC236}">
                <a16:creationId xmlns:a16="http://schemas.microsoft.com/office/drawing/2014/main" id="{BB26D66D-CBED-7ED7-8D17-EDDBEC7C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4" y="2539920"/>
            <a:ext cx="4864240" cy="25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istoria de Python - Wikipedia, la enciclopedia libre">
            <a:extLst>
              <a:ext uri="{FF2B5EF4-FFF2-40B4-BE49-F238E27FC236}">
                <a16:creationId xmlns:a16="http://schemas.microsoft.com/office/drawing/2014/main" id="{626DAE61-7406-CBFF-21E1-0795B59A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90" y="2843583"/>
            <a:ext cx="2011825" cy="22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8893AFF-222E-0C75-71A3-C5613EEA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24" y="1324397"/>
            <a:ext cx="1565814" cy="1565814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A8B1B7-BD9E-8768-2EE2-0710E1A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5" y="1528072"/>
            <a:ext cx="2635789" cy="106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sar las ticks en matplotlib - frankgalandev">
            <a:extLst>
              <a:ext uri="{FF2B5EF4-FFF2-40B4-BE49-F238E27FC236}">
                <a16:creationId xmlns:a16="http://schemas.microsoft.com/office/drawing/2014/main" id="{1350E65E-7657-6D8E-E779-A8397ED6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68" y="4634596"/>
            <a:ext cx="1765813" cy="17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9A87C56-4A5E-8336-5F41-10585FA1F7C9}"/>
              </a:ext>
            </a:extLst>
          </p:cNvPr>
          <p:cNvSpPr/>
          <p:nvPr/>
        </p:nvSpPr>
        <p:spPr>
          <a:xfrm>
            <a:off x="6276340" y="2555435"/>
            <a:ext cx="2841674" cy="2553726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0A5B9C-F368-757C-18F0-BBA6CF3BF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375" y="4454067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72625144-AAB1-9EEE-0F70-54861BC4A963}"/>
              </a:ext>
            </a:extLst>
          </p:cNvPr>
          <p:cNvSpPr/>
          <p:nvPr/>
        </p:nvSpPr>
        <p:spPr>
          <a:xfrm rot="16200000">
            <a:off x="5526142" y="3078868"/>
            <a:ext cx="508000" cy="560533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B1B643CC-0CAE-C933-60E0-5BB3C43EA639}"/>
              </a:ext>
            </a:extLst>
          </p:cNvPr>
          <p:cNvSpPr/>
          <p:nvPr/>
        </p:nvSpPr>
        <p:spPr>
          <a:xfrm rot="5400000">
            <a:off x="9351440" y="3767932"/>
            <a:ext cx="508000" cy="560533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57F432B9-4D27-EA86-24F3-0E3C884B442E}"/>
              </a:ext>
            </a:extLst>
          </p:cNvPr>
          <p:cNvSpPr/>
          <p:nvPr/>
        </p:nvSpPr>
        <p:spPr>
          <a:xfrm rot="16200000">
            <a:off x="9362222" y="3031315"/>
            <a:ext cx="508000" cy="560533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FE51C6B3-042D-8590-F4F5-5E61A78B55BC}"/>
              </a:ext>
            </a:extLst>
          </p:cNvPr>
          <p:cNvSpPr/>
          <p:nvPr/>
        </p:nvSpPr>
        <p:spPr>
          <a:xfrm rot="5400000">
            <a:off x="5534914" y="3837177"/>
            <a:ext cx="508000" cy="560533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CD0E1D-445F-AC38-2267-6A5C3332D21D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4336AD-3F01-30A9-D05E-D613366F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24" y="236537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Herramientas empleadas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2" descr="scikit-learn - cnvrg">
            <a:extLst>
              <a:ext uri="{FF2B5EF4-FFF2-40B4-BE49-F238E27FC236}">
                <a16:creationId xmlns:a16="http://schemas.microsoft.com/office/drawing/2014/main" id="{D7070F9C-B8EA-87A0-51D5-B9A355CB0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77" y="5363088"/>
            <a:ext cx="6343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09CE3F92-A1FA-E2E7-1206-5061F50ED603}"/>
              </a:ext>
            </a:extLst>
          </p:cNvPr>
          <p:cNvSpPr/>
          <p:nvPr/>
        </p:nvSpPr>
        <p:spPr>
          <a:xfrm>
            <a:off x="7544777" y="5280626"/>
            <a:ext cx="304800" cy="410161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43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28F8599-F47E-B303-0265-670CEEA571E7}"/>
              </a:ext>
            </a:extLst>
          </p:cNvPr>
          <p:cNvSpPr/>
          <p:nvPr/>
        </p:nvSpPr>
        <p:spPr>
          <a:xfrm>
            <a:off x="495300" y="2250063"/>
            <a:ext cx="11201400" cy="438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D4DA5ED-D062-1802-9838-04A52B1CB7C5}"/>
              </a:ext>
            </a:extLst>
          </p:cNvPr>
          <p:cNvSpPr/>
          <p:nvPr/>
        </p:nvSpPr>
        <p:spPr>
          <a:xfrm>
            <a:off x="495300" y="310882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B56BE-D94B-DDB8-943A-EC6CD380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98725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Análisis preliminar y visualizaciones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B8B7DB6-B2AF-AA0F-4E7A-4B077EA9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455862"/>
            <a:ext cx="5613400" cy="4351338"/>
          </a:xfrm>
        </p:spPr>
        <p:txBody>
          <a:bodyPr>
            <a:normAutofit/>
          </a:bodyPr>
          <a:lstStyle/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s-ES" sz="18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ID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product_name</a:t>
            </a:r>
            <a:r>
              <a:rPr lang="es-ES" sz="18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category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Category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discounted_price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Discounted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Price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actual_price</a:t>
            </a:r>
            <a:r>
              <a:rPr lang="es-ES" sz="18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Actual Price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discount_percentage</a:t>
            </a:r>
            <a:r>
              <a:rPr lang="es-ES" sz="18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Percentage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Discount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rating 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Rating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rating_count</a:t>
            </a:r>
            <a:r>
              <a:rPr lang="es-ES" sz="18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Number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people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who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voted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Amazon rating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0A2B3D-190A-D8E4-CE7E-4329B5753795}"/>
              </a:ext>
            </a:extLst>
          </p:cNvPr>
          <p:cNvSpPr txBox="1"/>
          <p:nvPr/>
        </p:nvSpPr>
        <p:spPr>
          <a:xfrm>
            <a:off x="660400" y="1627188"/>
            <a:ext cx="1017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/>
              <a:t>Presentación del </a:t>
            </a:r>
            <a:r>
              <a:rPr lang="es-ES" sz="3200" dirty="0" err="1"/>
              <a:t>dataset</a:t>
            </a:r>
            <a:r>
              <a:rPr lang="es-ES" sz="3200" dirty="0"/>
              <a:t>: 1464 productos y 16 columnas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98C09D2-BCE4-9A1B-A136-3250B182DCFE}"/>
              </a:ext>
            </a:extLst>
          </p:cNvPr>
          <p:cNvSpPr txBox="1">
            <a:spLocks/>
          </p:cNvSpPr>
          <p:nvPr/>
        </p:nvSpPr>
        <p:spPr>
          <a:xfrm>
            <a:off x="6273800" y="2455862"/>
            <a:ext cx="561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about_product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Description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about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user_id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ID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who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wrote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user_name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who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wrote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review_id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ID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review_title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Short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review_content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Long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img_link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Link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s-ES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product_link</a:t>
            </a:r>
            <a:r>
              <a:rPr lang="es-E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Official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Link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AAF9DA1-BE2C-A3D6-89EB-A21A2A9D6C87}"/>
              </a:ext>
            </a:extLst>
          </p:cNvPr>
          <p:cNvCxnSpPr/>
          <p:nvPr/>
        </p:nvCxnSpPr>
        <p:spPr>
          <a:xfrm>
            <a:off x="6152272" y="2455862"/>
            <a:ext cx="0" cy="394493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BE7DB40-2632-5F0A-5558-C90CCFA36031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Análisis preliminar y visualizaciones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47A34CC4-6A10-26E1-D8EE-0110B125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10" y="1496165"/>
            <a:ext cx="6378380" cy="50856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219DC1-E6F0-0F7D-B8C7-F3B779C6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12" y="2419658"/>
            <a:ext cx="1511202" cy="10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298BC4-1E76-F7F3-E4FE-D2457B132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721202"/>
            <a:ext cx="1637812" cy="12451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AFBC05F-9622-2FB3-F1E7-772862424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087" y="4813922"/>
            <a:ext cx="1511202" cy="15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1C61C54-47DB-2592-B3E4-4DFA413C5097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Análisis preliminar y visualizaciones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436D4BA-644A-C1E9-EF50-A31B82CB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2" y="1571748"/>
            <a:ext cx="8921756" cy="49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1BC1A1-4D5C-E4F1-B3E9-B7305F4ECCD9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Análisis preliminar y visualizaciones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n 2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3B9D618B-4670-F9C4-5454-BD16D1E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1" y="1557680"/>
            <a:ext cx="8911897" cy="4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E62AA14-FD48-20BD-67D4-57447C7A0E07}"/>
              </a:ext>
            </a:extLst>
          </p:cNvPr>
          <p:cNvSpPr/>
          <p:nvPr/>
        </p:nvSpPr>
        <p:spPr>
          <a:xfrm>
            <a:off x="547676" y="365125"/>
            <a:ext cx="10909300" cy="98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D22DA-312F-2545-895E-77F56B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69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Análisis preliminar y visualizaciones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97CBA1A-1003-32E1-81CA-C908C871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6" y="1557680"/>
            <a:ext cx="11073588" cy="4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4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411</Words>
  <Application>Microsoft Office PowerPoint</Application>
  <PresentationFormat>Panorámica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Aharoni</vt:lpstr>
      <vt:lpstr>Arial</vt:lpstr>
      <vt:lpstr>Bahnschrift SemiBold</vt:lpstr>
      <vt:lpstr>Calibri</vt:lpstr>
      <vt:lpstr>Calibri Light</vt:lpstr>
      <vt:lpstr>Courier New</vt:lpstr>
      <vt:lpstr>Wingdings</vt:lpstr>
      <vt:lpstr>Tema de Office</vt:lpstr>
      <vt:lpstr>Tema de Office</vt:lpstr>
      <vt:lpstr>AMAZON SALES</vt:lpstr>
      <vt:lpstr>Índice</vt:lpstr>
      <vt:lpstr> Introducción y objetivos del proyecto</vt:lpstr>
      <vt:lpstr> Herramientas empleadas</vt:lpstr>
      <vt:lpstr> Análisis preliminar y visualizaciones</vt:lpstr>
      <vt:lpstr> Análisis preliminar y visualizaciones</vt:lpstr>
      <vt:lpstr> Análisis preliminar y visualizaciones</vt:lpstr>
      <vt:lpstr> Análisis preliminar y visualizaciones</vt:lpstr>
      <vt:lpstr> Análisis preliminar y visualizaciones</vt:lpstr>
      <vt:lpstr> Análisis preliminar y visualizaciones</vt:lpstr>
      <vt:lpstr> Sentiment Analysis</vt:lpstr>
      <vt:lpstr> Sentiment Analysis</vt:lpstr>
      <vt:lpstr> Sentiment Analysis</vt:lpstr>
      <vt:lpstr> Sentiment Analysis</vt:lpstr>
      <vt:lpstr> Sentiment Analysis</vt:lpstr>
      <vt:lpstr>Conclusión</vt:lpstr>
      <vt:lpstr>Bibliografía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</dc:title>
  <dc:creator>JUAN MIGUEL MORENO VALERO</dc:creator>
  <cp:lastModifiedBy>JUAN MIGUEL MORENO VALERO</cp:lastModifiedBy>
  <cp:revision>31</cp:revision>
  <dcterms:created xsi:type="dcterms:W3CDTF">2023-05-20T14:28:00Z</dcterms:created>
  <dcterms:modified xsi:type="dcterms:W3CDTF">2023-05-24T07:41:04Z</dcterms:modified>
</cp:coreProperties>
</file>