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 id="2147483713" r:id="rId2"/>
  </p:sldMasterIdLst>
  <p:sldIdLst>
    <p:sldId id="256" r:id="rId3"/>
    <p:sldId id="257" r:id="rId4"/>
    <p:sldId id="258" r:id="rId5"/>
    <p:sldId id="259" r:id="rId6"/>
    <p:sldId id="260" r:id="rId7"/>
    <p:sldId id="262" r:id="rId8"/>
    <p:sldId id="261" r:id="rId9"/>
    <p:sldId id="263" r:id="rId1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8C221C-7586-4EA0-ABB6-BD605F760B79}"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D411D9E-1E3E-4068-B93A-B14C7A4B92FE}">
      <dgm:prSet custT="1"/>
      <dgm:spPr/>
      <dgm:t>
        <a:bodyPr/>
        <a:lstStyle/>
        <a:p>
          <a:r>
            <a:rPr lang="es-AR" sz="1400" dirty="0"/>
            <a:t>¿Los clientes que abandonan el servicio hacen la misma cantidad de transacciones que los clientes activos?</a:t>
          </a:r>
          <a:endParaRPr lang="en-US" sz="1400" dirty="0"/>
        </a:p>
      </dgm:t>
    </dgm:pt>
    <dgm:pt modelId="{77827A10-01D3-4ED5-B385-990773A5F1FE}" type="parTrans" cxnId="{34085374-4D3A-4CBA-87EF-C5495E24EABD}">
      <dgm:prSet/>
      <dgm:spPr/>
      <dgm:t>
        <a:bodyPr/>
        <a:lstStyle/>
        <a:p>
          <a:endParaRPr lang="en-US" sz="2400"/>
        </a:p>
      </dgm:t>
    </dgm:pt>
    <dgm:pt modelId="{2FFF0EEF-96B6-45DC-89A5-118CEB9B214A}" type="sibTrans" cxnId="{34085374-4D3A-4CBA-87EF-C5495E24EABD}">
      <dgm:prSet/>
      <dgm:spPr/>
      <dgm:t>
        <a:bodyPr/>
        <a:lstStyle/>
        <a:p>
          <a:endParaRPr lang="en-US" sz="2400"/>
        </a:p>
      </dgm:t>
    </dgm:pt>
    <dgm:pt modelId="{6CC2563F-2721-4662-A34E-6E3A1309931A}">
      <dgm:prSet custT="1"/>
      <dgm:spPr/>
      <dgm:t>
        <a:bodyPr/>
        <a:lstStyle/>
        <a:p>
          <a:r>
            <a:rPr lang="es-AR" sz="1400" dirty="0"/>
            <a:t>¿El monto de las transacciones de ambos tipos de clientes es similar?</a:t>
          </a:r>
          <a:endParaRPr lang="en-US" sz="1400" dirty="0"/>
        </a:p>
      </dgm:t>
    </dgm:pt>
    <dgm:pt modelId="{72D72111-A495-4229-BDA7-7708FAB94AA1}" type="parTrans" cxnId="{70F48509-D3FB-4AEB-B029-4C4994F7688E}">
      <dgm:prSet/>
      <dgm:spPr/>
      <dgm:t>
        <a:bodyPr/>
        <a:lstStyle/>
        <a:p>
          <a:endParaRPr lang="en-US" sz="2400"/>
        </a:p>
      </dgm:t>
    </dgm:pt>
    <dgm:pt modelId="{5AE69851-8482-4C08-9FBA-C122B107FE4E}" type="sibTrans" cxnId="{70F48509-D3FB-4AEB-B029-4C4994F7688E}">
      <dgm:prSet/>
      <dgm:spPr/>
      <dgm:t>
        <a:bodyPr/>
        <a:lstStyle/>
        <a:p>
          <a:endParaRPr lang="en-US" sz="2400"/>
        </a:p>
      </dgm:t>
    </dgm:pt>
    <dgm:pt modelId="{E473F37E-4D40-4E7F-A1EC-D66B6D61D020}">
      <dgm:prSet custT="1"/>
      <dgm:spPr/>
      <dgm:t>
        <a:bodyPr/>
        <a:lstStyle/>
        <a:p>
          <a:r>
            <a:rPr lang="es-AR" sz="1400" dirty="0"/>
            <a:t>¿Es igual la cantidad de transacciones que hicieron en el ultimo año?</a:t>
          </a:r>
          <a:endParaRPr lang="en-US" sz="1400" dirty="0"/>
        </a:p>
      </dgm:t>
    </dgm:pt>
    <dgm:pt modelId="{D95F8A0C-CDC4-46D1-964F-572BF258EE59}" type="parTrans" cxnId="{2837CB59-E6E5-4D78-94B2-6BE2DADD4864}">
      <dgm:prSet/>
      <dgm:spPr/>
      <dgm:t>
        <a:bodyPr/>
        <a:lstStyle/>
        <a:p>
          <a:endParaRPr lang="en-US" sz="2400"/>
        </a:p>
      </dgm:t>
    </dgm:pt>
    <dgm:pt modelId="{71DB92EF-1E7F-483D-B4D7-1E4B815FC9E0}" type="sibTrans" cxnId="{2837CB59-E6E5-4D78-94B2-6BE2DADD4864}">
      <dgm:prSet/>
      <dgm:spPr/>
      <dgm:t>
        <a:bodyPr/>
        <a:lstStyle/>
        <a:p>
          <a:endParaRPr lang="en-US" sz="2400"/>
        </a:p>
      </dgm:t>
    </dgm:pt>
    <dgm:pt modelId="{C2331EEB-7657-4FDE-8AEF-B9FBDDC328A4}">
      <dgm:prSet custT="1"/>
      <dgm:spPr/>
      <dgm:t>
        <a:bodyPr/>
        <a:lstStyle/>
        <a:p>
          <a:r>
            <a:rPr lang="es-AR" sz="1400" noProof="0" dirty="0"/>
            <a:t>¿Influye el genero o el estado civil de la persona en esta decisión?</a:t>
          </a:r>
        </a:p>
      </dgm:t>
    </dgm:pt>
    <dgm:pt modelId="{CD8D0F73-4AB6-489E-A5B8-313424305F1D}" type="parTrans" cxnId="{CCB1E01B-79AC-49CA-9DD9-454C08D35159}">
      <dgm:prSet/>
      <dgm:spPr/>
      <dgm:t>
        <a:bodyPr/>
        <a:lstStyle/>
        <a:p>
          <a:endParaRPr lang="es-AR" sz="2400"/>
        </a:p>
      </dgm:t>
    </dgm:pt>
    <dgm:pt modelId="{BD29CA5A-73BB-4DE9-BD34-9B497CC19808}" type="sibTrans" cxnId="{CCB1E01B-79AC-49CA-9DD9-454C08D35159}">
      <dgm:prSet/>
      <dgm:spPr/>
      <dgm:t>
        <a:bodyPr/>
        <a:lstStyle/>
        <a:p>
          <a:endParaRPr lang="es-AR" sz="2400"/>
        </a:p>
      </dgm:t>
    </dgm:pt>
    <dgm:pt modelId="{BF00AE35-1936-4E7A-BFF9-C44A2F6CF728}">
      <dgm:prSet custT="1"/>
      <dgm:spPr/>
      <dgm:t>
        <a:bodyPr/>
        <a:lstStyle/>
        <a:p>
          <a:r>
            <a:rPr lang="es-AR" sz="1400" noProof="0" dirty="0"/>
            <a:t>¿Hace cuanto tiempo no utilizan el servicio?</a:t>
          </a:r>
        </a:p>
      </dgm:t>
    </dgm:pt>
    <dgm:pt modelId="{EE584AA5-C753-47D0-A0E6-F632BD8B53EE}" type="parTrans" cxnId="{24FFDBEB-F107-43E2-B2BB-BB8DEF420547}">
      <dgm:prSet/>
      <dgm:spPr/>
      <dgm:t>
        <a:bodyPr/>
        <a:lstStyle/>
        <a:p>
          <a:endParaRPr lang="es-AR" sz="2400"/>
        </a:p>
      </dgm:t>
    </dgm:pt>
    <dgm:pt modelId="{91DD6D7F-D7A7-45A4-B0DF-856456AF5E40}" type="sibTrans" cxnId="{24FFDBEB-F107-43E2-B2BB-BB8DEF420547}">
      <dgm:prSet/>
      <dgm:spPr/>
      <dgm:t>
        <a:bodyPr/>
        <a:lstStyle/>
        <a:p>
          <a:endParaRPr lang="es-AR" sz="2400"/>
        </a:p>
      </dgm:t>
    </dgm:pt>
    <dgm:pt modelId="{1C153180-6728-4BB6-9339-DB3CEBBC6B9D}">
      <dgm:prSet custT="1"/>
      <dgm:spPr/>
      <dgm:t>
        <a:bodyPr/>
        <a:lstStyle/>
        <a:p>
          <a:r>
            <a:rPr lang="es-AR" sz="1400" noProof="0" dirty="0"/>
            <a:t>¿El nivel de ingresos influye en esta decisión?</a:t>
          </a:r>
        </a:p>
      </dgm:t>
    </dgm:pt>
    <dgm:pt modelId="{9D69D9F3-BFB2-4AD0-AF11-2CCD39C27BC1}" type="parTrans" cxnId="{5FB179C8-5FC9-447E-A646-8E23441611E7}">
      <dgm:prSet/>
      <dgm:spPr/>
      <dgm:t>
        <a:bodyPr/>
        <a:lstStyle/>
        <a:p>
          <a:endParaRPr lang="es-AR" sz="2400"/>
        </a:p>
      </dgm:t>
    </dgm:pt>
    <dgm:pt modelId="{289F09A4-BD05-4BC9-BA5C-1183E791E000}" type="sibTrans" cxnId="{5FB179C8-5FC9-447E-A646-8E23441611E7}">
      <dgm:prSet/>
      <dgm:spPr/>
      <dgm:t>
        <a:bodyPr/>
        <a:lstStyle/>
        <a:p>
          <a:endParaRPr lang="es-AR" sz="2400"/>
        </a:p>
      </dgm:t>
    </dgm:pt>
    <dgm:pt modelId="{EDAD3DD3-1CB0-4350-A147-4721A661D1EC}">
      <dgm:prSet custT="1"/>
      <dgm:spPr/>
      <dgm:t>
        <a:bodyPr/>
        <a:lstStyle/>
        <a:p>
          <a:r>
            <a:rPr lang="es-AR" sz="1400" noProof="0" dirty="0"/>
            <a:t>¿El estado académico determina si utilizan o no el servicio?</a:t>
          </a:r>
        </a:p>
      </dgm:t>
    </dgm:pt>
    <dgm:pt modelId="{1A967F51-3861-4672-B49E-240BE025D307}" type="parTrans" cxnId="{289DCFA6-F434-488E-A1EA-FDDD611AF89D}">
      <dgm:prSet/>
      <dgm:spPr/>
      <dgm:t>
        <a:bodyPr/>
        <a:lstStyle/>
        <a:p>
          <a:endParaRPr lang="es-AR" sz="2400"/>
        </a:p>
      </dgm:t>
    </dgm:pt>
    <dgm:pt modelId="{47A2383C-7444-4D8A-A20B-049E20C57F8F}" type="sibTrans" cxnId="{289DCFA6-F434-488E-A1EA-FDDD611AF89D}">
      <dgm:prSet/>
      <dgm:spPr/>
      <dgm:t>
        <a:bodyPr/>
        <a:lstStyle/>
        <a:p>
          <a:endParaRPr lang="es-AR" sz="2400"/>
        </a:p>
      </dgm:t>
    </dgm:pt>
    <dgm:pt modelId="{2110AA37-201D-4CA7-9B3A-3BB0573863C7}" type="pres">
      <dgm:prSet presAssocID="{218C221C-7586-4EA0-ABB6-BD605F760B79}" presName="root" presStyleCnt="0">
        <dgm:presLayoutVars>
          <dgm:dir/>
          <dgm:resizeHandles val="exact"/>
        </dgm:presLayoutVars>
      </dgm:prSet>
      <dgm:spPr/>
    </dgm:pt>
    <dgm:pt modelId="{57F19A94-F824-4845-8BB8-F211C4EC8E49}" type="pres">
      <dgm:prSet presAssocID="{218C221C-7586-4EA0-ABB6-BD605F760B79}" presName="container" presStyleCnt="0">
        <dgm:presLayoutVars>
          <dgm:dir/>
          <dgm:resizeHandles val="exact"/>
        </dgm:presLayoutVars>
      </dgm:prSet>
      <dgm:spPr/>
    </dgm:pt>
    <dgm:pt modelId="{EC587E82-CA3C-4A60-A5E2-C5F934D2CDBF}" type="pres">
      <dgm:prSet presAssocID="{5D411D9E-1E3E-4068-B93A-B14C7A4B92FE}" presName="compNode" presStyleCnt="0"/>
      <dgm:spPr/>
    </dgm:pt>
    <dgm:pt modelId="{1965C6D6-033E-40B4-BE3D-109DC2AAAA92}" type="pres">
      <dgm:prSet presAssocID="{5D411D9E-1E3E-4068-B93A-B14C7A4B92FE}" presName="iconBgRect" presStyleLbl="bgShp" presStyleIdx="0" presStyleCnt="7"/>
      <dgm:spPr/>
    </dgm:pt>
    <dgm:pt modelId="{80B9DBAC-BA69-44A5-A0EA-3CAD0C81BC8F}" type="pres">
      <dgm:prSet presAssocID="{5D411D9E-1E3E-4068-B93A-B14C7A4B92FE}" presName="iconRect" presStyleLbl="node1" presStyleIdx="0" presStyleCnt="7" custLinFactNeighborX="-2968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uario"/>
        </a:ext>
      </dgm:extLst>
    </dgm:pt>
    <dgm:pt modelId="{ED6051E3-03D7-48BD-AB87-524D6718104D}" type="pres">
      <dgm:prSet presAssocID="{5D411D9E-1E3E-4068-B93A-B14C7A4B92FE}" presName="spaceRect" presStyleCnt="0"/>
      <dgm:spPr/>
    </dgm:pt>
    <dgm:pt modelId="{22BA642A-421E-4696-93D1-FF485C3ECC10}" type="pres">
      <dgm:prSet presAssocID="{5D411D9E-1E3E-4068-B93A-B14C7A4B92FE}" presName="textRect" presStyleLbl="revTx" presStyleIdx="0" presStyleCnt="7" custScaleX="136190">
        <dgm:presLayoutVars>
          <dgm:chMax val="1"/>
          <dgm:chPref val="1"/>
        </dgm:presLayoutVars>
      </dgm:prSet>
      <dgm:spPr/>
    </dgm:pt>
    <dgm:pt modelId="{8A5EEDC3-2CE8-408C-914F-96AF1E3A3B31}" type="pres">
      <dgm:prSet presAssocID="{2FFF0EEF-96B6-45DC-89A5-118CEB9B214A}" presName="sibTrans" presStyleLbl="sibTrans2D1" presStyleIdx="0" presStyleCnt="0"/>
      <dgm:spPr/>
    </dgm:pt>
    <dgm:pt modelId="{59FC814F-2B32-44A1-ADC4-0CC096780D85}" type="pres">
      <dgm:prSet presAssocID="{6CC2563F-2721-4662-A34E-6E3A1309931A}" presName="compNode" presStyleCnt="0"/>
      <dgm:spPr/>
    </dgm:pt>
    <dgm:pt modelId="{3AD19E68-E62F-4CA1-854F-CC4C8A37F93C}" type="pres">
      <dgm:prSet presAssocID="{6CC2563F-2721-4662-A34E-6E3A1309931A}" presName="iconBgRect" presStyleLbl="bgShp" presStyleIdx="1" presStyleCnt="7"/>
      <dgm:spPr/>
    </dgm:pt>
    <dgm:pt modelId="{5F336A00-E076-4EBE-9459-4E45A1E40A21}" type="pres">
      <dgm:prSet presAssocID="{6CC2563F-2721-4662-A34E-6E3A1309931A}"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ja registradora"/>
        </a:ext>
      </dgm:extLst>
    </dgm:pt>
    <dgm:pt modelId="{3370C652-B64A-49EB-BBBD-01B54A229F7F}" type="pres">
      <dgm:prSet presAssocID="{6CC2563F-2721-4662-A34E-6E3A1309931A}" presName="spaceRect" presStyleCnt="0"/>
      <dgm:spPr/>
    </dgm:pt>
    <dgm:pt modelId="{D80BB7D6-E74F-4A79-A42D-9D0FC1606803}" type="pres">
      <dgm:prSet presAssocID="{6CC2563F-2721-4662-A34E-6E3A1309931A}" presName="textRect" presStyleLbl="revTx" presStyleIdx="1" presStyleCnt="7" custLinFactNeighborX="-4340">
        <dgm:presLayoutVars>
          <dgm:chMax val="1"/>
          <dgm:chPref val="1"/>
        </dgm:presLayoutVars>
      </dgm:prSet>
      <dgm:spPr/>
    </dgm:pt>
    <dgm:pt modelId="{AE27B9BB-681C-42AE-BAC6-63B2D8DACDF3}" type="pres">
      <dgm:prSet presAssocID="{5AE69851-8482-4C08-9FBA-C122B107FE4E}" presName="sibTrans" presStyleLbl="sibTrans2D1" presStyleIdx="0" presStyleCnt="0"/>
      <dgm:spPr/>
    </dgm:pt>
    <dgm:pt modelId="{230B9F1E-0482-4488-BDBE-F906CC459857}" type="pres">
      <dgm:prSet presAssocID="{E473F37E-4D40-4E7F-A1EC-D66B6D61D020}" presName="compNode" presStyleCnt="0"/>
      <dgm:spPr/>
    </dgm:pt>
    <dgm:pt modelId="{3E9102BD-DC2E-4EB6-98EE-EF40F2A087F9}" type="pres">
      <dgm:prSet presAssocID="{E473F37E-4D40-4E7F-A1EC-D66B6D61D020}" presName="iconBgRect" presStyleLbl="bgShp" presStyleIdx="2" presStyleCnt="7"/>
      <dgm:spPr/>
    </dgm:pt>
    <dgm:pt modelId="{BE63CD5A-2BE3-4348-815C-E61104656B87}" type="pres">
      <dgm:prSet presAssocID="{E473F37E-4D40-4E7F-A1EC-D66B6D61D020}" presName="iconRect" presStyleLbl="node1" presStyleIdx="2" presStyleCnt="7" custLinFactNeighborX="-33497"/>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nco con relleno sólido"/>
        </a:ext>
      </dgm:extLst>
    </dgm:pt>
    <dgm:pt modelId="{4E9031A7-41E3-4FAE-A36F-ED80C75B9C79}" type="pres">
      <dgm:prSet presAssocID="{E473F37E-4D40-4E7F-A1EC-D66B6D61D020}" presName="spaceRect" presStyleCnt="0"/>
      <dgm:spPr/>
    </dgm:pt>
    <dgm:pt modelId="{C8969C67-9AF6-41CF-B38F-5A01C66FB1B9}" type="pres">
      <dgm:prSet presAssocID="{E473F37E-4D40-4E7F-A1EC-D66B6D61D020}" presName="textRect" presStyleLbl="revTx" presStyleIdx="2" presStyleCnt="7" custScaleX="131332">
        <dgm:presLayoutVars>
          <dgm:chMax val="1"/>
          <dgm:chPref val="1"/>
        </dgm:presLayoutVars>
      </dgm:prSet>
      <dgm:spPr/>
    </dgm:pt>
    <dgm:pt modelId="{B6423473-254C-4253-9BE0-7EABB44A2641}" type="pres">
      <dgm:prSet presAssocID="{71DB92EF-1E7F-483D-B4D7-1E4B815FC9E0}" presName="sibTrans" presStyleLbl="sibTrans2D1" presStyleIdx="0" presStyleCnt="0"/>
      <dgm:spPr/>
    </dgm:pt>
    <dgm:pt modelId="{87A93D25-D580-43EC-B5F5-F08C417772F8}" type="pres">
      <dgm:prSet presAssocID="{C2331EEB-7657-4FDE-8AEF-B9FBDDC328A4}" presName="compNode" presStyleCnt="0"/>
      <dgm:spPr/>
    </dgm:pt>
    <dgm:pt modelId="{06B98E27-B608-47A0-B9F6-FCBE6D8EC0BF}" type="pres">
      <dgm:prSet presAssocID="{C2331EEB-7657-4FDE-8AEF-B9FBDDC328A4}" presName="iconBgRect" presStyleLbl="bgShp" presStyleIdx="3" presStyleCnt="7"/>
      <dgm:spPr/>
    </dgm:pt>
    <dgm:pt modelId="{50AF9896-4D25-477E-801F-5A8439A59379}" type="pres">
      <dgm:prSet presAssocID="{C2331EEB-7657-4FDE-8AEF-B9FBDDC328A4}" presName="iconRect" presStyleLbl="node1" presStyleIdx="3" presStyleCnt="7" custLinFactNeighborX="-29681"/>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Masculino con relleno sólido"/>
        </a:ext>
      </dgm:extLst>
    </dgm:pt>
    <dgm:pt modelId="{F49A1A61-DD07-418C-BE9D-3D91883B2CCA}" type="pres">
      <dgm:prSet presAssocID="{C2331EEB-7657-4FDE-8AEF-B9FBDDC328A4}" presName="spaceRect" presStyleCnt="0"/>
      <dgm:spPr/>
    </dgm:pt>
    <dgm:pt modelId="{CBDB4E99-31B9-40AE-A2C5-4C24EC599BB6}" type="pres">
      <dgm:prSet presAssocID="{C2331EEB-7657-4FDE-8AEF-B9FBDDC328A4}" presName="textRect" presStyleLbl="revTx" presStyleIdx="3" presStyleCnt="7" custScaleX="135448">
        <dgm:presLayoutVars>
          <dgm:chMax val="1"/>
          <dgm:chPref val="1"/>
        </dgm:presLayoutVars>
      </dgm:prSet>
      <dgm:spPr/>
    </dgm:pt>
    <dgm:pt modelId="{2A596EA8-E2DD-43F6-B66F-583768179A18}" type="pres">
      <dgm:prSet presAssocID="{BD29CA5A-73BB-4DE9-BD34-9B497CC19808}" presName="sibTrans" presStyleLbl="sibTrans2D1" presStyleIdx="0" presStyleCnt="0"/>
      <dgm:spPr/>
    </dgm:pt>
    <dgm:pt modelId="{61D9655A-271E-4E45-8592-8F867E3E474D}" type="pres">
      <dgm:prSet presAssocID="{BF00AE35-1936-4E7A-BFF9-C44A2F6CF728}" presName="compNode" presStyleCnt="0"/>
      <dgm:spPr/>
    </dgm:pt>
    <dgm:pt modelId="{271EEA5B-5DF8-4CFC-B5D3-AC7AC4E085C4}" type="pres">
      <dgm:prSet presAssocID="{BF00AE35-1936-4E7A-BFF9-C44A2F6CF728}" presName="iconBgRect" presStyleLbl="bgShp" presStyleIdx="4" presStyleCnt="7"/>
      <dgm:spPr/>
    </dgm:pt>
    <dgm:pt modelId="{B5526735-145D-47A5-A843-8A6F9C93D719}" type="pres">
      <dgm:prSet presAssocID="{BF00AE35-1936-4E7A-BFF9-C44A2F6CF728}" presName="iconRect" presStyleLbl="node1" presStyleIdx="4" presStyleCnt="7"/>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Cronómetro 25% con relleno sólido"/>
        </a:ext>
      </dgm:extLst>
    </dgm:pt>
    <dgm:pt modelId="{13445400-95C4-4E45-B782-2BFE37D54583}" type="pres">
      <dgm:prSet presAssocID="{BF00AE35-1936-4E7A-BFF9-C44A2F6CF728}" presName="spaceRect" presStyleCnt="0"/>
      <dgm:spPr/>
    </dgm:pt>
    <dgm:pt modelId="{819307B1-BFED-4E27-9BD4-6D47B424FA8C}" type="pres">
      <dgm:prSet presAssocID="{BF00AE35-1936-4E7A-BFF9-C44A2F6CF728}" presName="textRect" presStyleLbl="revTx" presStyleIdx="4" presStyleCnt="7" custLinFactNeighborX="-5642">
        <dgm:presLayoutVars>
          <dgm:chMax val="1"/>
          <dgm:chPref val="1"/>
        </dgm:presLayoutVars>
      </dgm:prSet>
      <dgm:spPr/>
    </dgm:pt>
    <dgm:pt modelId="{D5062F26-0795-403D-AF41-A07D321C4721}" type="pres">
      <dgm:prSet presAssocID="{91DD6D7F-D7A7-45A4-B0DF-856456AF5E40}" presName="sibTrans" presStyleLbl="sibTrans2D1" presStyleIdx="0" presStyleCnt="0"/>
      <dgm:spPr/>
    </dgm:pt>
    <dgm:pt modelId="{F0235622-2911-428D-8D09-F5E061A724F9}" type="pres">
      <dgm:prSet presAssocID="{1C153180-6728-4BB6-9339-DB3CEBBC6B9D}" presName="compNode" presStyleCnt="0"/>
      <dgm:spPr/>
    </dgm:pt>
    <dgm:pt modelId="{AE883378-A17A-4324-9C28-A6BBCBAB89FC}" type="pres">
      <dgm:prSet presAssocID="{1C153180-6728-4BB6-9339-DB3CEBBC6B9D}" presName="iconBgRect" presStyleLbl="bgShp" presStyleIdx="5" presStyleCnt="7"/>
      <dgm:spPr/>
    </dgm:pt>
    <dgm:pt modelId="{BE92B6B6-C19F-4271-92D4-06B8E344545F}" type="pres">
      <dgm:prSet presAssocID="{1C153180-6728-4BB6-9339-DB3CEBBC6B9D}" presName="iconRect" presStyleLbl="node1" presStyleIdx="5" presStyleCnt="7" custLinFactNeighborX="-33497"/>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Cartera con relleno sólido"/>
        </a:ext>
      </dgm:extLst>
    </dgm:pt>
    <dgm:pt modelId="{A526E6C1-CFBE-4C54-AAD9-B1F6D960D2B2}" type="pres">
      <dgm:prSet presAssocID="{1C153180-6728-4BB6-9339-DB3CEBBC6B9D}" presName="spaceRect" presStyleCnt="0"/>
      <dgm:spPr/>
    </dgm:pt>
    <dgm:pt modelId="{A19B9E67-3BE6-4F0C-92D1-D3CE8770C2DA}" type="pres">
      <dgm:prSet presAssocID="{1C153180-6728-4BB6-9339-DB3CEBBC6B9D}" presName="textRect" presStyleLbl="revTx" presStyleIdx="5" presStyleCnt="7" custScaleX="133857">
        <dgm:presLayoutVars>
          <dgm:chMax val="1"/>
          <dgm:chPref val="1"/>
        </dgm:presLayoutVars>
      </dgm:prSet>
      <dgm:spPr/>
    </dgm:pt>
    <dgm:pt modelId="{9477A3E6-059E-4464-A396-03E1DBC50F2D}" type="pres">
      <dgm:prSet presAssocID="{289F09A4-BD05-4BC9-BA5C-1183E791E000}" presName="sibTrans" presStyleLbl="sibTrans2D1" presStyleIdx="0" presStyleCnt="0"/>
      <dgm:spPr/>
    </dgm:pt>
    <dgm:pt modelId="{A03EBEB7-8842-4033-A001-A854E3FAA491}" type="pres">
      <dgm:prSet presAssocID="{EDAD3DD3-1CB0-4350-A147-4721A661D1EC}" presName="compNode" presStyleCnt="0"/>
      <dgm:spPr/>
    </dgm:pt>
    <dgm:pt modelId="{2C5E4E5F-CEFC-4469-A887-84BF7B151F7D}" type="pres">
      <dgm:prSet presAssocID="{EDAD3DD3-1CB0-4350-A147-4721A661D1EC}" presName="iconBgRect" presStyleLbl="bgShp" presStyleIdx="6" presStyleCnt="7"/>
      <dgm:spPr/>
    </dgm:pt>
    <dgm:pt modelId="{B6E635EC-410C-4971-9FDB-9E0CFCBAF705}" type="pres">
      <dgm:prSet presAssocID="{EDAD3DD3-1CB0-4350-A147-4721A661D1EC}" presName="iconRect" presStyleLbl="node1" presStyleIdx="6" presStyleCnt="7" custLinFactNeighborX="-29681"/>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a:noFill/>
        </a:ln>
      </dgm:spPr>
      <dgm:extLst>
        <a:ext uri="{E40237B7-FDA0-4F09-8148-C483321AD2D9}">
          <dgm14:cNvPr xmlns:dgm14="http://schemas.microsoft.com/office/drawing/2010/diagram" id="0" name="" descr="Libros contorno"/>
        </a:ext>
      </dgm:extLst>
    </dgm:pt>
    <dgm:pt modelId="{23AAC615-36CB-405A-90E3-2CD5E8009FBB}" type="pres">
      <dgm:prSet presAssocID="{EDAD3DD3-1CB0-4350-A147-4721A661D1EC}" presName="spaceRect" presStyleCnt="0"/>
      <dgm:spPr/>
    </dgm:pt>
    <dgm:pt modelId="{514DB433-BAAE-42E6-AD40-3714CC1042AF}" type="pres">
      <dgm:prSet presAssocID="{EDAD3DD3-1CB0-4350-A147-4721A661D1EC}" presName="textRect" presStyleLbl="revTx" presStyleIdx="6" presStyleCnt="7" custScaleX="134396">
        <dgm:presLayoutVars>
          <dgm:chMax val="1"/>
          <dgm:chPref val="1"/>
        </dgm:presLayoutVars>
      </dgm:prSet>
      <dgm:spPr/>
    </dgm:pt>
  </dgm:ptLst>
  <dgm:cxnLst>
    <dgm:cxn modelId="{70F48509-D3FB-4AEB-B029-4C4994F7688E}" srcId="{218C221C-7586-4EA0-ABB6-BD605F760B79}" destId="{6CC2563F-2721-4662-A34E-6E3A1309931A}" srcOrd="1" destOrd="0" parTransId="{72D72111-A495-4229-BDA7-7708FAB94AA1}" sibTransId="{5AE69851-8482-4C08-9FBA-C122B107FE4E}"/>
    <dgm:cxn modelId="{BCB9B711-D7F4-4325-B710-A0E763908E89}" type="presOf" srcId="{C2331EEB-7657-4FDE-8AEF-B9FBDDC328A4}" destId="{CBDB4E99-31B9-40AE-A2C5-4C24EC599BB6}" srcOrd="0" destOrd="0" presId="urn:microsoft.com/office/officeart/2018/2/layout/IconCircleList"/>
    <dgm:cxn modelId="{B63C9315-A890-45B8-8F33-41E8506F4A76}" type="presOf" srcId="{2FFF0EEF-96B6-45DC-89A5-118CEB9B214A}" destId="{8A5EEDC3-2CE8-408C-914F-96AF1E3A3B31}" srcOrd="0" destOrd="0" presId="urn:microsoft.com/office/officeart/2018/2/layout/IconCircleList"/>
    <dgm:cxn modelId="{CCB1E01B-79AC-49CA-9DD9-454C08D35159}" srcId="{218C221C-7586-4EA0-ABB6-BD605F760B79}" destId="{C2331EEB-7657-4FDE-8AEF-B9FBDDC328A4}" srcOrd="3" destOrd="0" parTransId="{CD8D0F73-4AB6-489E-A5B8-313424305F1D}" sibTransId="{BD29CA5A-73BB-4DE9-BD34-9B497CC19808}"/>
    <dgm:cxn modelId="{84FD4521-E52C-46E0-ADD9-CEC22E33506A}" type="presOf" srcId="{91DD6D7F-D7A7-45A4-B0DF-856456AF5E40}" destId="{D5062F26-0795-403D-AF41-A07D321C4721}" srcOrd="0" destOrd="0" presId="urn:microsoft.com/office/officeart/2018/2/layout/IconCircleList"/>
    <dgm:cxn modelId="{AA4A5327-9210-4966-ABD9-4525CE7238A7}" type="presOf" srcId="{EDAD3DD3-1CB0-4350-A147-4721A661D1EC}" destId="{514DB433-BAAE-42E6-AD40-3714CC1042AF}" srcOrd="0" destOrd="0" presId="urn:microsoft.com/office/officeart/2018/2/layout/IconCircleList"/>
    <dgm:cxn modelId="{CCD80230-BD60-4475-9DD2-89E0512822B8}" type="presOf" srcId="{71DB92EF-1E7F-483D-B4D7-1E4B815FC9E0}" destId="{B6423473-254C-4253-9BE0-7EABB44A2641}" srcOrd="0" destOrd="0" presId="urn:microsoft.com/office/officeart/2018/2/layout/IconCircleList"/>
    <dgm:cxn modelId="{11B2A434-6E86-422D-BEE3-23C2D68CFC0C}" type="presOf" srcId="{BF00AE35-1936-4E7A-BFF9-C44A2F6CF728}" destId="{819307B1-BFED-4E27-9BD4-6D47B424FA8C}" srcOrd="0" destOrd="0" presId="urn:microsoft.com/office/officeart/2018/2/layout/IconCircleList"/>
    <dgm:cxn modelId="{D4713837-ACC6-48B4-898F-7F415EB8D82D}" type="presOf" srcId="{5AE69851-8482-4C08-9FBA-C122B107FE4E}" destId="{AE27B9BB-681C-42AE-BAC6-63B2D8DACDF3}" srcOrd="0" destOrd="0" presId="urn:microsoft.com/office/officeart/2018/2/layout/IconCircleList"/>
    <dgm:cxn modelId="{2FE6BA43-5BF6-4E23-9430-F597D2E82556}" type="presOf" srcId="{289F09A4-BD05-4BC9-BA5C-1183E791E000}" destId="{9477A3E6-059E-4464-A396-03E1DBC50F2D}" srcOrd="0" destOrd="0" presId="urn:microsoft.com/office/officeart/2018/2/layout/IconCircleList"/>
    <dgm:cxn modelId="{93C1BB4E-2383-454F-935D-04AE681FAFFA}" type="presOf" srcId="{5D411D9E-1E3E-4068-B93A-B14C7A4B92FE}" destId="{22BA642A-421E-4696-93D1-FF485C3ECC10}" srcOrd="0" destOrd="0" presId="urn:microsoft.com/office/officeart/2018/2/layout/IconCircleList"/>
    <dgm:cxn modelId="{34085374-4D3A-4CBA-87EF-C5495E24EABD}" srcId="{218C221C-7586-4EA0-ABB6-BD605F760B79}" destId="{5D411D9E-1E3E-4068-B93A-B14C7A4B92FE}" srcOrd="0" destOrd="0" parTransId="{77827A10-01D3-4ED5-B385-990773A5F1FE}" sibTransId="{2FFF0EEF-96B6-45DC-89A5-118CEB9B214A}"/>
    <dgm:cxn modelId="{2837CB59-E6E5-4D78-94B2-6BE2DADD4864}" srcId="{218C221C-7586-4EA0-ABB6-BD605F760B79}" destId="{E473F37E-4D40-4E7F-A1EC-D66B6D61D020}" srcOrd="2" destOrd="0" parTransId="{D95F8A0C-CDC4-46D1-964F-572BF258EE59}" sibTransId="{71DB92EF-1E7F-483D-B4D7-1E4B815FC9E0}"/>
    <dgm:cxn modelId="{A7855280-C4A9-4394-8192-AF06571E7148}" type="presOf" srcId="{1C153180-6728-4BB6-9339-DB3CEBBC6B9D}" destId="{A19B9E67-3BE6-4F0C-92D1-D3CE8770C2DA}" srcOrd="0" destOrd="0" presId="urn:microsoft.com/office/officeart/2018/2/layout/IconCircleList"/>
    <dgm:cxn modelId="{B037298A-E163-40FD-84FD-59C0195FCB40}" type="presOf" srcId="{218C221C-7586-4EA0-ABB6-BD605F760B79}" destId="{2110AA37-201D-4CA7-9B3A-3BB0573863C7}" srcOrd="0" destOrd="0" presId="urn:microsoft.com/office/officeart/2018/2/layout/IconCircleList"/>
    <dgm:cxn modelId="{289DCFA6-F434-488E-A1EA-FDDD611AF89D}" srcId="{218C221C-7586-4EA0-ABB6-BD605F760B79}" destId="{EDAD3DD3-1CB0-4350-A147-4721A661D1EC}" srcOrd="6" destOrd="0" parTransId="{1A967F51-3861-4672-B49E-240BE025D307}" sibTransId="{47A2383C-7444-4D8A-A20B-049E20C57F8F}"/>
    <dgm:cxn modelId="{5FB179C8-5FC9-447E-A646-8E23441611E7}" srcId="{218C221C-7586-4EA0-ABB6-BD605F760B79}" destId="{1C153180-6728-4BB6-9339-DB3CEBBC6B9D}" srcOrd="5" destOrd="0" parTransId="{9D69D9F3-BFB2-4AD0-AF11-2CCD39C27BC1}" sibTransId="{289F09A4-BD05-4BC9-BA5C-1183E791E000}"/>
    <dgm:cxn modelId="{2D2A0ED5-2E99-486B-B3CA-217BE1B1C14B}" type="presOf" srcId="{BD29CA5A-73BB-4DE9-BD34-9B497CC19808}" destId="{2A596EA8-E2DD-43F6-B66F-583768179A18}" srcOrd="0" destOrd="0" presId="urn:microsoft.com/office/officeart/2018/2/layout/IconCircleList"/>
    <dgm:cxn modelId="{65B8A0DA-D1FE-4E4A-B54B-D588072DFF54}" type="presOf" srcId="{E473F37E-4D40-4E7F-A1EC-D66B6D61D020}" destId="{C8969C67-9AF6-41CF-B38F-5A01C66FB1B9}" srcOrd="0" destOrd="0" presId="urn:microsoft.com/office/officeart/2018/2/layout/IconCircleList"/>
    <dgm:cxn modelId="{595116E0-7B4C-494D-A67E-9B13D5860B24}" type="presOf" srcId="{6CC2563F-2721-4662-A34E-6E3A1309931A}" destId="{D80BB7D6-E74F-4A79-A42D-9D0FC1606803}" srcOrd="0" destOrd="0" presId="urn:microsoft.com/office/officeart/2018/2/layout/IconCircleList"/>
    <dgm:cxn modelId="{24FFDBEB-F107-43E2-B2BB-BB8DEF420547}" srcId="{218C221C-7586-4EA0-ABB6-BD605F760B79}" destId="{BF00AE35-1936-4E7A-BFF9-C44A2F6CF728}" srcOrd="4" destOrd="0" parTransId="{EE584AA5-C753-47D0-A0E6-F632BD8B53EE}" sibTransId="{91DD6D7F-D7A7-45A4-B0DF-856456AF5E40}"/>
    <dgm:cxn modelId="{6DF1DE02-6255-42C1-926F-8CBB34E2C9A0}" type="presParOf" srcId="{2110AA37-201D-4CA7-9B3A-3BB0573863C7}" destId="{57F19A94-F824-4845-8BB8-F211C4EC8E49}" srcOrd="0" destOrd="0" presId="urn:microsoft.com/office/officeart/2018/2/layout/IconCircleList"/>
    <dgm:cxn modelId="{7B909C34-D3F3-4F07-A924-A7B3F3D75BA9}" type="presParOf" srcId="{57F19A94-F824-4845-8BB8-F211C4EC8E49}" destId="{EC587E82-CA3C-4A60-A5E2-C5F934D2CDBF}" srcOrd="0" destOrd="0" presId="urn:microsoft.com/office/officeart/2018/2/layout/IconCircleList"/>
    <dgm:cxn modelId="{4AA6E625-93FE-4FF2-A0E9-74EF449DA63E}" type="presParOf" srcId="{EC587E82-CA3C-4A60-A5E2-C5F934D2CDBF}" destId="{1965C6D6-033E-40B4-BE3D-109DC2AAAA92}" srcOrd="0" destOrd="0" presId="urn:microsoft.com/office/officeart/2018/2/layout/IconCircleList"/>
    <dgm:cxn modelId="{BB535846-D1FE-4625-8D68-368580296874}" type="presParOf" srcId="{EC587E82-CA3C-4A60-A5E2-C5F934D2CDBF}" destId="{80B9DBAC-BA69-44A5-A0EA-3CAD0C81BC8F}" srcOrd="1" destOrd="0" presId="urn:microsoft.com/office/officeart/2018/2/layout/IconCircleList"/>
    <dgm:cxn modelId="{2841ED4C-F989-4C4B-A1A8-649C8B6BB225}" type="presParOf" srcId="{EC587E82-CA3C-4A60-A5E2-C5F934D2CDBF}" destId="{ED6051E3-03D7-48BD-AB87-524D6718104D}" srcOrd="2" destOrd="0" presId="urn:microsoft.com/office/officeart/2018/2/layout/IconCircleList"/>
    <dgm:cxn modelId="{B9B2AFDE-ABE9-4A8B-BACA-F1EAA61015CE}" type="presParOf" srcId="{EC587E82-CA3C-4A60-A5E2-C5F934D2CDBF}" destId="{22BA642A-421E-4696-93D1-FF485C3ECC10}" srcOrd="3" destOrd="0" presId="urn:microsoft.com/office/officeart/2018/2/layout/IconCircleList"/>
    <dgm:cxn modelId="{39E26FE7-9585-46BA-94AC-07BAF68C2F42}" type="presParOf" srcId="{57F19A94-F824-4845-8BB8-F211C4EC8E49}" destId="{8A5EEDC3-2CE8-408C-914F-96AF1E3A3B31}" srcOrd="1" destOrd="0" presId="urn:microsoft.com/office/officeart/2018/2/layout/IconCircleList"/>
    <dgm:cxn modelId="{F55B26FF-0BA2-41A2-BE0A-A34D210A0877}" type="presParOf" srcId="{57F19A94-F824-4845-8BB8-F211C4EC8E49}" destId="{59FC814F-2B32-44A1-ADC4-0CC096780D85}" srcOrd="2" destOrd="0" presId="urn:microsoft.com/office/officeart/2018/2/layout/IconCircleList"/>
    <dgm:cxn modelId="{1B9976BC-0A46-4192-94FF-B214A65006EE}" type="presParOf" srcId="{59FC814F-2B32-44A1-ADC4-0CC096780D85}" destId="{3AD19E68-E62F-4CA1-854F-CC4C8A37F93C}" srcOrd="0" destOrd="0" presId="urn:microsoft.com/office/officeart/2018/2/layout/IconCircleList"/>
    <dgm:cxn modelId="{43F93744-6C54-4027-BD1C-271E67148053}" type="presParOf" srcId="{59FC814F-2B32-44A1-ADC4-0CC096780D85}" destId="{5F336A00-E076-4EBE-9459-4E45A1E40A21}" srcOrd="1" destOrd="0" presId="urn:microsoft.com/office/officeart/2018/2/layout/IconCircleList"/>
    <dgm:cxn modelId="{19956FBE-54E5-4D23-A50E-6197CB6DCA5C}" type="presParOf" srcId="{59FC814F-2B32-44A1-ADC4-0CC096780D85}" destId="{3370C652-B64A-49EB-BBBD-01B54A229F7F}" srcOrd="2" destOrd="0" presId="urn:microsoft.com/office/officeart/2018/2/layout/IconCircleList"/>
    <dgm:cxn modelId="{AB0CF369-17DF-4B16-ABDA-E4B521B4A877}" type="presParOf" srcId="{59FC814F-2B32-44A1-ADC4-0CC096780D85}" destId="{D80BB7D6-E74F-4A79-A42D-9D0FC1606803}" srcOrd="3" destOrd="0" presId="urn:microsoft.com/office/officeart/2018/2/layout/IconCircleList"/>
    <dgm:cxn modelId="{E28FF0A9-1A34-4794-9294-A840143D5298}" type="presParOf" srcId="{57F19A94-F824-4845-8BB8-F211C4EC8E49}" destId="{AE27B9BB-681C-42AE-BAC6-63B2D8DACDF3}" srcOrd="3" destOrd="0" presId="urn:microsoft.com/office/officeart/2018/2/layout/IconCircleList"/>
    <dgm:cxn modelId="{7633D1CC-118F-448E-9010-656DBCE44DD0}" type="presParOf" srcId="{57F19A94-F824-4845-8BB8-F211C4EC8E49}" destId="{230B9F1E-0482-4488-BDBE-F906CC459857}" srcOrd="4" destOrd="0" presId="urn:microsoft.com/office/officeart/2018/2/layout/IconCircleList"/>
    <dgm:cxn modelId="{C5D5D729-BC6C-413F-A6AA-EA41B14EE997}" type="presParOf" srcId="{230B9F1E-0482-4488-BDBE-F906CC459857}" destId="{3E9102BD-DC2E-4EB6-98EE-EF40F2A087F9}" srcOrd="0" destOrd="0" presId="urn:microsoft.com/office/officeart/2018/2/layout/IconCircleList"/>
    <dgm:cxn modelId="{0DF9762E-8079-4820-B9D4-E83FBA88ACC3}" type="presParOf" srcId="{230B9F1E-0482-4488-BDBE-F906CC459857}" destId="{BE63CD5A-2BE3-4348-815C-E61104656B87}" srcOrd="1" destOrd="0" presId="urn:microsoft.com/office/officeart/2018/2/layout/IconCircleList"/>
    <dgm:cxn modelId="{83D34F08-9D2E-4E20-961D-00E394AB0C44}" type="presParOf" srcId="{230B9F1E-0482-4488-BDBE-F906CC459857}" destId="{4E9031A7-41E3-4FAE-A36F-ED80C75B9C79}" srcOrd="2" destOrd="0" presId="urn:microsoft.com/office/officeart/2018/2/layout/IconCircleList"/>
    <dgm:cxn modelId="{6407919D-34B9-40E3-9268-BC873B1AD6B3}" type="presParOf" srcId="{230B9F1E-0482-4488-BDBE-F906CC459857}" destId="{C8969C67-9AF6-41CF-B38F-5A01C66FB1B9}" srcOrd="3" destOrd="0" presId="urn:microsoft.com/office/officeart/2018/2/layout/IconCircleList"/>
    <dgm:cxn modelId="{61371F42-E12C-4DF6-B274-5AC22C9178EC}" type="presParOf" srcId="{57F19A94-F824-4845-8BB8-F211C4EC8E49}" destId="{B6423473-254C-4253-9BE0-7EABB44A2641}" srcOrd="5" destOrd="0" presId="urn:microsoft.com/office/officeart/2018/2/layout/IconCircleList"/>
    <dgm:cxn modelId="{C420AF58-52BE-4D2D-B465-342B3969E32C}" type="presParOf" srcId="{57F19A94-F824-4845-8BB8-F211C4EC8E49}" destId="{87A93D25-D580-43EC-B5F5-F08C417772F8}" srcOrd="6" destOrd="0" presId="urn:microsoft.com/office/officeart/2018/2/layout/IconCircleList"/>
    <dgm:cxn modelId="{75433066-900F-4965-BE1D-96C2D9BBC146}" type="presParOf" srcId="{87A93D25-D580-43EC-B5F5-F08C417772F8}" destId="{06B98E27-B608-47A0-B9F6-FCBE6D8EC0BF}" srcOrd="0" destOrd="0" presId="urn:microsoft.com/office/officeart/2018/2/layout/IconCircleList"/>
    <dgm:cxn modelId="{41EC653A-AEE4-4C0F-88A2-C7D0B1636755}" type="presParOf" srcId="{87A93D25-D580-43EC-B5F5-F08C417772F8}" destId="{50AF9896-4D25-477E-801F-5A8439A59379}" srcOrd="1" destOrd="0" presId="urn:microsoft.com/office/officeart/2018/2/layout/IconCircleList"/>
    <dgm:cxn modelId="{B0D2101C-B0A4-44A5-9691-157457338C6A}" type="presParOf" srcId="{87A93D25-D580-43EC-B5F5-F08C417772F8}" destId="{F49A1A61-DD07-418C-BE9D-3D91883B2CCA}" srcOrd="2" destOrd="0" presId="urn:microsoft.com/office/officeart/2018/2/layout/IconCircleList"/>
    <dgm:cxn modelId="{24331566-0AB6-4C06-9C2E-982E0B1AB472}" type="presParOf" srcId="{87A93D25-D580-43EC-B5F5-F08C417772F8}" destId="{CBDB4E99-31B9-40AE-A2C5-4C24EC599BB6}" srcOrd="3" destOrd="0" presId="urn:microsoft.com/office/officeart/2018/2/layout/IconCircleList"/>
    <dgm:cxn modelId="{8EA0DA2E-76B4-43DF-9ACB-A2C997584237}" type="presParOf" srcId="{57F19A94-F824-4845-8BB8-F211C4EC8E49}" destId="{2A596EA8-E2DD-43F6-B66F-583768179A18}" srcOrd="7" destOrd="0" presId="urn:microsoft.com/office/officeart/2018/2/layout/IconCircleList"/>
    <dgm:cxn modelId="{027F6333-B9CD-4DB0-86CB-8D8008D96D2B}" type="presParOf" srcId="{57F19A94-F824-4845-8BB8-F211C4EC8E49}" destId="{61D9655A-271E-4E45-8592-8F867E3E474D}" srcOrd="8" destOrd="0" presId="urn:microsoft.com/office/officeart/2018/2/layout/IconCircleList"/>
    <dgm:cxn modelId="{EBB183F9-0882-4C7E-81BC-2B8E53D43018}" type="presParOf" srcId="{61D9655A-271E-4E45-8592-8F867E3E474D}" destId="{271EEA5B-5DF8-4CFC-B5D3-AC7AC4E085C4}" srcOrd="0" destOrd="0" presId="urn:microsoft.com/office/officeart/2018/2/layout/IconCircleList"/>
    <dgm:cxn modelId="{338F36DA-E28E-480D-9DA0-7E1607384559}" type="presParOf" srcId="{61D9655A-271E-4E45-8592-8F867E3E474D}" destId="{B5526735-145D-47A5-A843-8A6F9C93D719}" srcOrd="1" destOrd="0" presId="urn:microsoft.com/office/officeart/2018/2/layout/IconCircleList"/>
    <dgm:cxn modelId="{C48A9AB1-9EAE-457E-9943-40F0FA990F6B}" type="presParOf" srcId="{61D9655A-271E-4E45-8592-8F867E3E474D}" destId="{13445400-95C4-4E45-B782-2BFE37D54583}" srcOrd="2" destOrd="0" presId="urn:microsoft.com/office/officeart/2018/2/layout/IconCircleList"/>
    <dgm:cxn modelId="{A7B525A4-669D-4A1D-AB8F-73B07E9D4607}" type="presParOf" srcId="{61D9655A-271E-4E45-8592-8F867E3E474D}" destId="{819307B1-BFED-4E27-9BD4-6D47B424FA8C}" srcOrd="3" destOrd="0" presId="urn:microsoft.com/office/officeart/2018/2/layout/IconCircleList"/>
    <dgm:cxn modelId="{803366A9-896B-4208-B4F1-3CD7D8ACDB37}" type="presParOf" srcId="{57F19A94-F824-4845-8BB8-F211C4EC8E49}" destId="{D5062F26-0795-403D-AF41-A07D321C4721}" srcOrd="9" destOrd="0" presId="urn:microsoft.com/office/officeart/2018/2/layout/IconCircleList"/>
    <dgm:cxn modelId="{1C2CA291-891A-4D3F-938C-6D34FE51014F}" type="presParOf" srcId="{57F19A94-F824-4845-8BB8-F211C4EC8E49}" destId="{F0235622-2911-428D-8D09-F5E061A724F9}" srcOrd="10" destOrd="0" presId="urn:microsoft.com/office/officeart/2018/2/layout/IconCircleList"/>
    <dgm:cxn modelId="{59E625EE-2419-45C6-858A-A14376562612}" type="presParOf" srcId="{F0235622-2911-428D-8D09-F5E061A724F9}" destId="{AE883378-A17A-4324-9C28-A6BBCBAB89FC}" srcOrd="0" destOrd="0" presId="urn:microsoft.com/office/officeart/2018/2/layout/IconCircleList"/>
    <dgm:cxn modelId="{9103941D-E5AB-4117-84B5-7B33EFD9A9EE}" type="presParOf" srcId="{F0235622-2911-428D-8D09-F5E061A724F9}" destId="{BE92B6B6-C19F-4271-92D4-06B8E344545F}" srcOrd="1" destOrd="0" presId="urn:microsoft.com/office/officeart/2018/2/layout/IconCircleList"/>
    <dgm:cxn modelId="{04F01BC9-07E0-45E8-BE43-89A7EA1C7B6C}" type="presParOf" srcId="{F0235622-2911-428D-8D09-F5E061A724F9}" destId="{A526E6C1-CFBE-4C54-AAD9-B1F6D960D2B2}" srcOrd="2" destOrd="0" presId="urn:microsoft.com/office/officeart/2018/2/layout/IconCircleList"/>
    <dgm:cxn modelId="{9A67E9F5-8F47-483A-BED8-6A60064E916F}" type="presParOf" srcId="{F0235622-2911-428D-8D09-F5E061A724F9}" destId="{A19B9E67-3BE6-4F0C-92D1-D3CE8770C2DA}" srcOrd="3" destOrd="0" presId="urn:microsoft.com/office/officeart/2018/2/layout/IconCircleList"/>
    <dgm:cxn modelId="{DFAA68A2-2086-41CB-B3DA-7C9AC38181A0}" type="presParOf" srcId="{57F19A94-F824-4845-8BB8-F211C4EC8E49}" destId="{9477A3E6-059E-4464-A396-03E1DBC50F2D}" srcOrd="11" destOrd="0" presId="urn:microsoft.com/office/officeart/2018/2/layout/IconCircleList"/>
    <dgm:cxn modelId="{ED68F892-6B6C-4679-BE6D-939B08EB03B0}" type="presParOf" srcId="{57F19A94-F824-4845-8BB8-F211C4EC8E49}" destId="{A03EBEB7-8842-4033-A001-A854E3FAA491}" srcOrd="12" destOrd="0" presId="urn:microsoft.com/office/officeart/2018/2/layout/IconCircleList"/>
    <dgm:cxn modelId="{00504607-1FDB-42F9-852F-E2DA7EA14958}" type="presParOf" srcId="{A03EBEB7-8842-4033-A001-A854E3FAA491}" destId="{2C5E4E5F-CEFC-4469-A887-84BF7B151F7D}" srcOrd="0" destOrd="0" presId="urn:microsoft.com/office/officeart/2018/2/layout/IconCircleList"/>
    <dgm:cxn modelId="{CD241F6B-5E67-4548-AC37-65136DB7E139}" type="presParOf" srcId="{A03EBEB7-8842-4033-A001-A854E3FAA491}" destId="{B6E635EC-410C-4971-9FDB-9E0CFCBAF705}" srcOrd="1" destOrd="0" presId="urn:microsoft.com/office/officeart/2018/2/layout/IconCircleList"/>
    <dgm:cxn modelId="{CE4E5AAF-D750-4EED-ADC2-D8E67403F692}" type="presParOf" srcId="{A03EBEB7-8842-4033-A001-A854E3FAA491}" destId="{23AAC615-36CB-405A-90E3-2CD5E8009FBB}" srcOrd="2" destOrd="0" presId="urn:microsoft.com/office/officeart/2018/2/layout/IconCircleList"/>
    <dgm:cxn modelId="{71C6931F-D830-4B4F-B4A4-06E96D394D4E}" type="presParOf" srcId="{A03EBEB7-8842-4033-A001-A854E3FAA491}" destId="{514DB433-BAAE-42E6-AD40-3714CC1042A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5C6D6-033E-40B4-BE3D-109DC2AAAA92}">
      <dsp:nvSpPr>
        <dsp:cNvPr id="0" name=""/>
        <dsp:cNvSpPr/>
      </dsp:nvSpPr>
      <dsp:spPr>
        <a:xfrm>
          <a:off x="316430" y="72156"/>
          <a:ext cx="835687" cy="8356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B9DBAC-BA69-44A5-A0EA-3CAD0C81BC8F}">
      <dsp:nvSpPr>
        <dsp:cNvPr id="0" name=""/>
        <dsp:cNvSpPr/>
      </dsp:nvSpPr>
      <dsp:spPr>
        <a:xfrm>
          <a:off x="348061" y="247651"/>
          <a:ext cx="484698" cy="4846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BA642A-421E-4696-93D1-FF485C3ECC10}">
      <dsp:nvSpPr>
        <dsp:cNvPr id="0" name=""/>
        <dsp:cNvSpPr/>
      </dsp:nvSpPr>
      <dsp:spPr>
        <a:xfrm>
          <a:off x="974752" y="72156"/>
          <a:ext cx="2682717" cy="83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s-AR" sz="1400" kern="1200" dirty="0"/>
            <a:t>¿Los clientes que abandonan el servicio hacen la misma cantidad de transacciones que los clientes activos?</a:t>
          </a:r>
          <a:endParaRPr lang="en-US" sz="1400" kern="1200" dirty="0"/>
        </a:p>
      </dsp:txBody>
      <dsp:txXfrm>
        <a:off x="974752" y="72156"/>
        <a:ext cx="2682717" cy="835687"/>
      </dsp:txXfrm>
    </dsp:sp>
    <dsp:sp modelId="{3AD19E68-E62F-4CA1-854F-CC4C8A37F93C}">
      <dsp:nvSpPr>
        <dsp:cNvPr id="0" name=""/>
        <dsp:cNvSpPr/>
      </dsp:nvSpPr>
      <dsp:spPr>
        <a:xfrm>
          <a:off x="4000698" y="72156"/>
          <a:ext cx="835687" cy="8356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336A00-E076-4EBE-9459-4E45A1E40A21}">
      <dsp:nvSpPr>
        <dsp:cNvPr id="0" name=""/>
        <dsp:cNvSpPr/>
      </dsp:nvSpPr>
      <dsp:spPr>
        <a:xfrm>
          <a:off x="4176193" y="247651"/>
          <a:ext cx="484698" cy="4846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0BB7D6-E74F-4A79-A42D-9D0FC1606803}">
      <dsp:nvSpPr>
        <dsp:cNvPr id="0" name=""/>
        <dsp:cNvSpPr/>
      </dsp:nvSpPr>
      <dsp:spPr>
        <a:xfrm>
          <a:off x="4929971" y="72156"/>
          <a:ext cx="1969834" cy="83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s-AR" sz="1400" kern="1200" dirty="0"/>
            <a:t>¿El monto de las transacciones de ambos tipos de clientes es similar?</a:t>
          </a:r>
          <a:endParaRPr lang="en-US" sz="1400" kern="1200" dirty="0"/>
        </a:p>
      </dsp:txBody>
      <dsp:txXfrm>
        <a:off x="4929971" y="72156"/>
        <a:ext cx="1969834" cy="835687"/>
      </dsp:txXfrm>
    </dsp:sp>
    <dsp:sp modelId="{3E9102BD-DC2E-4EB6-98EE-EF40F2A087F9}">
      <dsp:nvSpPr>
        <dsp:cNvPr id="0" name=""/>
        <dsp:cNvSpPr/>
      </dsp:nvSpPr>
      <dsp:spPr>
        <a:xfrm>
          <a:off x="7328525" y="72156"/>
          <a:ext cx="835687" cy="8356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63CD5A-2BE3-4348-815C-E61104656B87}">
      <dsp:nvSpPr>
        <dsp:cNvPr id="0" name=""/>
        <dsp:cNvSpPr/>
      </dsp:nvSpPr>
      <dsp:spPr>
        <a:xfrm>
          <a:off x="7341660" y="247651"/>
          <a:ext cx="484698" cy="48469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969C67-9AF6-41CF-B38F-5A01C66FB1B9}">
      <dsp:nvSpPr>
        <dsp:cNvPr id="0" name=""/>
        <dsp:cNvSpPr/>
      </dsp:nvSpPr>
      <dsp:spPr>
        <a:xfrm>
          <a:off x="8034694" y="72156"/>
          <a:ext cx="2587023" cy="83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s-AR" sz="1400" kern="1200" dirty="0"/>
            <a:t>¿Es igual la cantidad de transacciones que hicieron en el ultimo año?</a:t>
          </a:r>
          <a:endParaRPr lang="en-US" sz="1400" kern="1200" dirty="0"/>
        </a:p>
      </dsp:txBody>
      <dsp:txXfrm>
        <a:off x="8034694" y="72156"/>
        <a:ext cx="2587023" cy="835687"/>
      </dsp:txXfrm>
    </dsp:sp>
    <dsp:sp modelId="{06B98E27-B608-47A0-B9F6-FCBE6D8EC0BF}">
      <dsp:nvSpPr>
        <dsp:cNvPr id="0" name=""/>
        <dsp:cNvSpPr/>
      </dsp:nvSpPr>
      <dsp:spPr>
        <a:xfrm>
          <a:off x="316430" y="1590774"/>
          <a:ext cx="835687" cy="8356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AF9896-4D25-477E-801F-5A8439A59379}">
      <dsp:nvSpPr>
        <dsp:cNvPr id="0" name=""/>
        <dsp:cNvSpPr/>
      </dsp:nvSpPr>
      <dsp:spPr>
        <a:xfrm>
          <a:off x="348061" y="1766268"/>
          <a:ext cx="484698" cy="484698"/>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DB4E99-31B9-40AE-A2C5-4C24EC599BB6}">
      <dsp:nvSpPr>
        <dsp:cNvPr id="0" name=""/>
        <dsp:cNvSpPr/>
      </dsp:nvSpPr>
      <dsp:spPr>
        <a:xfrm>
          <a:off x="982060" y="1590774"/>
          <a:ext cx="2668101" cy="83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s-AR" sz="1400" kern="1200" noProof="0" dirty="0"/>
            <a:t>¿Influye el genero o el estado civil de la persona en esta decisión?</a:t>
          </a:r>
        </a:p>
      </dsp:txBody>
      <dsp:txXfrm>
        <a:off x="982060" y="1590774"/>
        <a:ext cx="2668101" cy="835687"/>
      </dsp:txXfrm>
    </dsp:sp>
    <dsp:sp modelId="{271EEA5B-5DF8-4CFC-B5D3-AC7AC4E085C4}">
      <dsp:nvSpPr>
        <dsp:cNvPr id="0" name=""/>
        <dsp:cNvSpPr/>
      </dsp:nvSpPr>
      <dsp:spPr>
        <a:xfrm>
          <a:off x="3993390" y="1590774"/>
          <a:ext cx="835687" cy="8356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526735-145D-47A5-A843-8A6F9C93D719}">
      <dsp:nvSpPr>
        <dsp:cNvPr id="0" name=""/>
        <dsp:cNvSpPr/>
      </dsp:nvSpPr>
      <dsp:spPr>
        <a:xfrm>
          <a:off x="4168885" y="1766268"/>
          <a:ext cx="484698" cy="484698"/>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9307B1-BFED-4E27-9BD4-6D47B424FA8C}">
      <dsp:nvSpPr>
        <dsp:cNvPr id="0" name=""/>
        <dsp:cNvSpPr/>
      </dsp:nvSpPr>
      <dsp:spPr>
        <a:xfrm>
          <a:off x="4897015" y="1590774"/>
          <a:ext cx="1969834" cy="83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s-AR" sz="1400" kern="1200" noProof="0" dirty="0"/>
            <a:t>¿Hace cuanto tiempo no utilizan el servicio?</a:t>
          </a:r>
        </a:p>
      </dsp:txBody>
      <dsp:txXfrm>
        <a:off x="4897015" y="1590774"/>
        <a:ext cx="1969834" cy="835687"/>
      </dsp:txXfrm>
    </dsp:sp>
    <dsp:sp modelId="{AE883378-A17A-4324-9C28-A6BBCBAB89FC}">
      <dsp:nvSpPr>
        <dsp:cNvPr id="0" name=""/>
        <dsp:cNvSpPr/>
      </dsp:nvSpPr>
      <dsp:spPr>
        <a:xfrm>
          <a:off x="7321217" y="1590774"/>
          <a:ext cx="835687" cy="8356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92B6B6-C19F-4271-92D4-06B8E344545F}">
      <dsp:nvSpPr>
        <dsp:cNvPr id="0" name=""/>
        <dsp:cNvSpPr/>
      </dsp:nvSpPr>
      <dsp:spPr>
        <a:xfrm>
          <a:off x="7334351" y="1766268"/>
          <a:ext cx="484698" cy="484698"/>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9B9E67-3BE6-4F0C-92D1-D3CE8770C2DA}">
      <dsp:nvSpPr>
        <dsp:cNvPr id="0" name=""/>
        <dsp:cNvSpPr/>
      </dsp:nvSpPr>
      <dsp:spPr>
        <a:xfrm>
          <a:off x="8002516" y="1590774"/>
          <a:ext cx="2636761" cy="83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s-AR" sz="1400" kern="1200" noProof="0" dirty="0"/>
            <a:t>¿El nivel de ingresos influye en esta decisión?</a:t>
          </a:r>
        </a:p>
      </dsp:txBody>
      <dsp:txXfrm>
        <a:off x="8002516" y="1590774"/>
        <a:ext cx="2636761" cy="835687"/>
      </dsp:txXfrm>
    </dsp:sp>
    <dsp:sp modelId="{2C5E4E5F-CEFC-4469-A887-84BF7B151F7D}">
      <dsp:nvSpPr>
        <dsp:cNvPr id="0" name=""/>
        <dsp:cNvSpPr/>
      </dsp:nvSpPr>
      <dsp:spPr>
        <a:xfrm>
          <a:off x="316430" y="3109391"/>
          <a:ext cx="835687" cy="8356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E635EC-410C-4971-9FDB-9E0CFCBAF705}">
      <dsp:nvSpPr>
        <dsp:cNvPr id="0" name=""/>
        <dsp:cNvSpPr/>
      </dsp:nvSpPr>
      <dsp:spPr>
        <a:xfrm>
          <a:off x="348061" y="3284886"/>
          <a:ext cx="484698" cy="48469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4DB433-BAAE-42E6-AD40-3714CC1042AF}">
      <dsp:nvSpPr>
        <dsp:cNvPr id="0" name=""/>
        <dsp:cNvSpPr/>
      </dsp:nvSpPr>
      <dsp:spPr>
        <a:xfrm>
          <a:off x="992421" y="3109391"/>
          <a:ext cx="2647378" cy="83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s-AR" sz="1400" kern="1200" noProof="0" dirty="0"/>
            <a:t>¿El estado académico determina si utilizan o no el servicio?</a:t>
          </a:r>
        </a:p>
      </dsp:txBody>
      <dsp:txXfrm>
        <a:off x="992421" y="3109391"/>
        <a:ext cx="2647378" cy="83568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4/25/2023</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‹Nº›</a:t>
            </a:fld>
            <a:endParaRPr lang="en-US"/>
          </a:p>
        </p:txBody>
      </p:sp>
    </p:spTree>
    <p:extLst>
      <p:ext uri="{BB962C8B-B14F-4D97-AF65-F5344CB8AC3E}">
        <p14:creationId xmlns:p14="http://schemas.microsoft.com/office/powerpoint/2010/main" val="2899548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4/25/2023</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‹Nº›</a:t>
            </a:fld>
            <a:endParaRPr lang="en-US"/>
          </a:p>
        </p:txBody>
      </p:sp>
    </p:spTree>
    <p:extLst>
      <p:ext uri="{BB962C8B-B14F-4D97-AF65-F5344CB8AC3E}">
        <p14:creationId xmlns:p14="http://schemas.microsoft.com/office/powerpoint/2010/main" val="2941480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4/25/2023</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‹Nº›</a:t>
            </a:fld>
            <a:endParaRPr lang="en-US"/>
          </a:p>
        </p:txBody>
      </p:sp>
    </p:spTree>
    <p:extLst>
      <p:ext uri="{BB962C8B-B14F-4D97-AF65-F5344CB8AC3E}">
        <p14:creationId xmlns:p14="http://schemas.microsoft.com/office/powerpoint/2010/main" val="2262493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4/25/2023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232833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4/25/2023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722906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4/25/2023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3795399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4/25/2023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272268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4/25/2023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344857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4/25/2023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310938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4/25/2023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8321632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4/25/2023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3726639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4/25/2023</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‹Nº›</a:t>
            </a:fld>
            <a:endParaRPr lang="en-US"/>
          </a:p>
        </p:txBody>
      </p:sp>
    </p:spTree>
    <p:extLst>
      <p:ext uri="{BB962C8B-B14F-4D97-AF65-F5344CB8AC3E}">
        <p14:creationId xmlns:p14="http://schemas.microsoft.com/office/powerpoint/2010/main" val="13586404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4/25/2023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7301797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4/25/2023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40134046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4/25/2023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38706407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4/25/2023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152814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4/25/2023</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‹Nº›</a:t>
            </a:fld>
            <a:endParaRPr lang="en-US"/>
          </a:p>
        </p:txBody>
      </p:sp>
    </p:spTree>
    <p:extLst>
      <p:ext uri="{BB962C8B-B14F-4D97-AF65-F5344CB8AC3E}">
        <p14:creationId xmlns:p14="http://schemas.microsoft.com/office/powerpoint/2010/main" val="1776506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4/25/2023</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‹Nº›</a:t>
            </a:fld>
            <a:endParaRPr lang="en-US"/>
          </a:p>
        </p:txBody>
      </p:sp>
    </p:spTree>
    <p:extLst>
      <p:ext uri="{BB962C8B-B14F-4D97-AF65-F5344CB8AC3E}">
        <p14:creationId xmlns:p14="http://schemas.microsoft.com/office/powerpoint/2010/main" val="2015758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4/25/2023</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‹Nº›</a:t>
            </a:fld>
            <a:endParaRPr lang="en-US"/>
          </a:p>
        </p:txBody>
      </p:sp>
    </p:spTree>
    <p:extLst>
      <p:ext uri="{BB962C8B-B14F-4D97-AF65-F5344CB8AC3E}">
        <p14:creationId xmlns:p14="http://schemas.microsoft.com/office/powerpoint/2010/main" val="538853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4/25/2023</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‹Nº›</a:t>
            </a:fld>
            <a:endParaRPr lang="en-US"/>
          </a:p>
        </p:txBody>
      </p:sp>
    </p:spTree>
    <p:extLst>
      <p:ext uri="{BB962C8B-B14F-4D97-AF65-F5344CB8AC3E}">
        <p14:creationId xmlns:p14="http://schemas.microsoft.com/office/powerpoint/2010/main" val="223118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4/25/2023</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‹Nº›</a:t>
            </a:fld>
            <a:endParaRPr lang="en-US"/>
          </a:p>
        </p:txBody>
      </p:sp>
    </p:spTree>
    <p:extLst>
      <p:ext uri="{BB962C8B-B14F-4D97-AF65-F5344CB8AC3E}">
        <p14:creationId xmlns:p14="http://schemas.microsoft.com/office/powerpoint/2010/main" val="72461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4/25/2023</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‹Nº›</a:t>
            </a:fld>
            <a:endParaRPr lang="en-US"/>
          </a:p>
        </p:txBody>
      </p:sp>
    </p:spTree>
    <p:extLst>
      <p:ext uri="{BB962C8B-B14F-4D97-AF65-F5344CB8AC3E}">
        <p14:creationId xmlns:p14="http://schemas.microsoft.com/office/powerpoint/2010/main" val="312083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4/25/2023</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‹Nº›</a:t>
            </a:fld>
            <a:endParaRPr lang="en-US"/>
          </a:p>
        </p:txBody>
      </p:sp>
    </p:spTree>
    <p:extLst>
      <p:ext uri="{BB962C8B-B14F-4D97-AF65-F5344CB8AC3E}">
        <p14:creationId xmlns:p14="http://schemas.microsoft.com/office/powerpoint/2010/main" val="701301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4/25/2023</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‹Nº›</a:t>
            </a:fld>
            <a:endParaRPr lang="en-US" dirty="0"/>
          </a:p>
        </p:txBody>
      </p:sp>
    </p:spTree>
    <p:extLst>
      <p:ext uri="{BB962C8B-B14F-4D97-AF65-F5344CB8AC3E}">
        <p14:creationId xmlns:p14="http://schemas.microsoft.com/office/powerpoint/2010/main" val="2078945290"/>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4/25/2023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‹Nº›</a:t>
            </a:fld>
            <a:endParaRPr lang="en-US"/>
          </a:p>
        </p:txBody>
      </p:sp>
    </p:spTree>
    <p:extLst>
      <p:ext uri="{BB962C8B-B14F-4D97-AF65-F5344CB8AC3E}">
        <p14:creationId xmlns:p14="http://schemas.microsoft.com/office/powerpoint/2010/main" val="260945749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1" r:id="rId7"/>
    <p:sldLayoutId id="2147483702" r:id="rId8"/>
    <p:sldLayoutId id="2147483703" r:id="rId9"/>
    <p:sldLayoutId id="2147483704" r:id="rId10"/>
    <p:sldLayoutId id="2147483705" r:id="rId11"/>
    <p:sldLayoutId id="2147483707"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docs.google.com/spreadsheets/d/e/2PACX-1vSz3Yx52trZcGRODnR1-aMr8bTTKZDGsZbJj1kw5ms_H5ZOypBXNd2Hyx1bn1A8sznMTQOtCUniEnvJ/pub?output=csv" TargetMode="External"/><Relationship Id="rId4" Type="http://schemas.openxmlformats.org/officeDocument/2006/relationships/hyperlink" Target="https://www.kaggle.com/datasets/kyanyoga/sample-sales-dat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8659A00-3AC6-5A97-42D6-59E5F2C05706}"/>
              </a:ext>
            </a:extLst>
          </p:cNvPr>
          <p:cNvPicPr>
            <a:picLocks noChangeAspect="1"/>
          </p:cNvPicPr>
          <p:nvPr/>
        </p:nvPicPr>
        <p:blipFill rotWithShape="1">
          <a:blip r:embed="rId2">
            <a:alphaModFix/>
          </a:blip>
          <a:srcRect t="29570"/>
          <a:stretch/>
        </p:blipFill>
        <p:spPr>
          <a:xfrm>
            <a:off x="20" y="-5732"/>
            <a:ext cx="12191980" cy="6869465"/>
          </a:xfrm>
          <a:custGeom>
            <a:avLst/>
            <a:gdLst/>
            <a:ahLst/>
            <a:cxnLst/>
            <a:rect l="l" t="t" r="r" b="b"/>
            <a:pathLst>
              <a:path w="12192000" h="6869465">
                <a:moveTo>
                  <a:pt x="0" y="0"/>
                </a:moveTo>
                <a:lnTo>
                  <a:pt x="12192000" y="0"/>
                </a:lnTo>
                <a:lnTo>
                  <a:pt x="12192000" y="6869465"/>
                </a:lnTo>
                <a:lnTo>
                  <a:pt x="0" y="6869465"/>
                </a:lnTo>
                <a:lnTo>
                  <a:pt x="0" y="6863732"/>
                </a:lnTo>
                <a:lnTo>
                  <a:pt x="4932327" y="6863732"/>
                </a:lnTo>
                <a:cubicBezTo>
                  <a:pt x="4954877" y="6844178"/>
                  <a:pt x="4935833" y="6829974"/>
                  <a:pt x="4936345" y="6816748"/>
                </a:cubicBezTo>
                <a:cubicBezTo>
                  <a:pt x="4936312" y="6799528"/>
                  <a:pt x="4931898" y="6779603"/>
                  <a:pt x="4932126" y="6760410"/>
                </a:cubicBezTo>
                <a:cubicBezTo>
                  <a:pt x="4926077" y="6749685"/>
                  <a:pt x="4932001" y="6711896"/>
                  <a:pt x="4937718" y="6701587"/>
                </a:cubicBezTo>
                <a:lnTo>
                  <a:pt x="4945023" y="6546523"/>
                </a:lnTo>
                <a:cubicBezTo>
                  <a:pt x="4946832" y="6537043"/>
                  <a:pt x="4955195" y="6509469"/>
                  <a:pt x="4956904" y="6492808"/>
                </a:cubicBezTo>
                <a:cubicBezTo>
                  <a:pt x="4955641" y="6460681"/>
                  <a:pt x="4976208" y="6483038"/>
                  <a:pt x="4955275" y="6446550"/>
                </a:cubicBezTo>
                <a:cubicBezTo>
                  <a:pt x="4970945" y="6394741"/>
                  <a:pt x="4947280" y="6365587"/>
                  <a:pt x="4974244" y="6323398"/>
                </a:cubicBezTo>
                <a:cubicBezTo>
                  <a:pt x="4984292" y="6261152"/>
                  <a:pt x="4978212" y="6193684"/>
                  <a:pt x="4986573" y="6130212"/>
                </a:cubicBezTo>
                <a:cubicBezTo>
                  <a:pt x="5004193" y="6090127"/>
                  <a:pt x="5021814" y="5947959"/>
                  <a:pt x="5028896" y="5868576"/>
                </a:cubicBezTo>
                <a:cubicBezTo>
                  <a:pt x="5016349" y="5805170"/>
                  <a:pt x="5049571" y="5720876"/>
                  <a:pt x="5029063" y="5653911"/>
                </a:cubicBezTo>
                <a:cubicBezTo>
                  <a:pt x="5025700" y="5619750"/>
                  <a:pt x="5006795" y="5599588"/>
                  <a:pt x="5015843" y="5566802"/>
                </a:cubicBezTo>
                <a:cubicBezTo>
                  <a:pt x="5012621" y="5534829"/>
                  <a:pt x="5003029" y="5507888"/>
                  <a:pt x="5005713" y="5480235"/>
                </a:cubicBezTo>
                <a:cubicBezTo>
                  <a:pt x="5001934" y="5451315"/>
                  <a:pt x="4997427" y="5413228"/>
                  <a:pt x="4993171" y="5393279"/>
                </a:cubicBezTo>
                <a:lnTo>
                  <a:pt x="4980173" y="5360539"/>
                </a:lnTo>
                <a:cubicBezTo>
                  <a:pt x="4979917" y="5349854"/>
                  <a:pt x="4979663" y="5339169"/>
                  <a:pt x="4979406" y="5328484"/>
                </a:cubicBezTo>
                <a:lnTo>
                  <a:pt x="4947869" y="5195405"/>
                </a:lnTo>
                <a:lnTo>
                  <a:pt x="4950024" y="5170341"/>
                </a:lnTo>
                <a:lnTo>
                  <a:pt x="4953441" y="5156299"/>
                </a:lnTo>
                <a:cubicBezTo>
                  <a:pt x="4954123" y="5094348"/>
                  <a:pt x="4954804" y="5032398"/>
                  <a:pt x="4955487" y="4970447"/>
                </a:cubicBezTo>
                <a:cubicBezTo>
                  <a:pt x="4958473" y="4924609"/>
                  <a:pt x="4954747" y="4919416"/>
                  <a:pt x="4955544" y="4863880"/>
                </a:cubicBezTo>
                <a:cubicBezTo>
                  <a:pt x="4954223" y="4819347"/>
                  <a:pt x="4953787" y="4748760"/>
                  <a:pt x="4947559" y="4703250"/>
                </a:cubicBezTo>
                <a:cubicBezTo>
                  <a:pt x="4931239" y="4672612"/>
                  <a:pt x="4924318" y="4541683"/>
                  <a:pt x="4917599" y="4500294"/>
                </a:cubicBezTo>
                <a:lnTo>
                  <a:pt x="4907243" y="4454917"/>
                </a:lnTo>
                <a:cubicBezTo>
                  <a:pt x="4905526" y="4448563"/>
                  <a:pt x="4906613" y="4379705"/>
                  <a:pt x="4907098" y="4371871"/>
                </a:cubicBezTo>
                <a:cubicBezTo>
                  <a:pt x="4890988" y="4197315"/>
                  <a:pt x="4876740" y="4243259"/>
                  <a:pt x="4869508" y="4193393"/>
                </a:cubicBezTo>
                <a:lnTo>
                  <a:pt x="4861739" y="4134589"/>
                </a:lnTo>
                <a:cubicBezTo>
                  <a:pt x="4838172" y="4101669"/>
                  <a:pt x="4843583" y="4086200"/>
                  <a:pt x="4834170" y="4067311"/>
                </a:cubicBezTo>
                <a:cubicBezTo>
                  <a:pt x="4818449" y="4020047"/>
                  <a:pt x="4800275" y="4009156"/>
                  <a:pt x="4790989" y="3993885"/>
                </a:cubicBezTo>
                <a:cubicBezTo>
                  <a:pt x="4782363" y="3993084"/>
                  <a:pt x="4782242" y="3982976"/>
                  <a:pt x="4778453" y="3975684"/>
                </a:cubicBezTo>
                <a:cubicBezTo>
                  <a:pt x="4769321" y="3971191"/>
                  <a:pt x="4758059" y="3933641"/>
                  <a:pt x="4758135" y="3920131"/>
                </a:cubicBezTo>
                <a:lnTo>
                  <a:pt x="4720476" y="3820102"/>
                </a:lnTo>
                <a:cubicBezTo>
                  <a:pt x="4716421" y="3816423"/>
                  <a:pt x="4690934" y="3772161"/>
                  <a:pt x="4687630" y="3767757"/>
                </a:cubicBezTo>
                <a:cubicBezTo>
                  <a:pt x="4647375" y="3558546"/>
                  <a:pt x="4654192" y="3642476"/>
                  <a:pt x="4630748" y="3566511"/>
                </a:cubicBezTo>
                <a:lnTo>
                  <a:pt x="4612614" y="3520370"/>
                </a:lnTo>
                <a:cubicBezTo>
                  <a:pt x="4611978" y="3460083"/>
                  <a:pt x="4594531" y="3496400"/>
                  <a:pt x="4610707" y="3459431"/>
                </a:cubicBezTo>
                <a:cubicBezTo>
                  <a:pt x="4599690" y="3413406"/>
                  <a:pt x="4569527" y="3328058"/>
                  <a:pt x="4557730" y="3264205"/>
                </a:cubicBezTo>
                <a:cubicBezTo>
                  <a:pt x="4546771" y="3214122"/>
                  <a:pt x="4546855" y="3187360"/>
                  <a:pt x="4539924" y="3129067"/>
                </a:cubicBezTo>
                <a:cubicBezTo>
                  <a:pt x="4499078" y="2924257"/>
                  <a:pt x="4507775" y="2900002"/>
                  <a:pt x="4494496" y="2844037"/>
                </a:cubicBezTo>
                <a:cubicBezTo>
                  <a:pt x="4480840" y="2820455"/>
                  <a:pt x="4481766" y="2819423"/>
                  <a:pt x="4460253" y="2793277"/>
                </a:cubicBezTo>
                <a:cubicBezTo>
                  <a:pt x="4460293" y="2792857"/>
                  <a:pt x="4460334" y="2792440"/>
                  <a:pt x="4460374" y="2792022"/>
                </a:cubicBezTo>
                <a:cubicBezTo>
                  <a:pt x="4450410" y="2725396"/>
                  <a:pt x="4422768" y="2611146"/>
                  <a:pt x="4430482" y="2592145"/>
                </a:cubicBezTo>
                <a:cubicBezTo>
                  <a:pt x="4420977" y="2538605"/>
                  <a:pt x="4406958" y="2503050"/>
                  <a:pt x="4403347" y="2470784"/>
                </a:cubicBezTo>
                <a:cubicBezTo>
                  <a:pt x="4403625" y="2469144"/>
                  <a:pt x="4380771" y="2411406"/>
                  <a:pt x="4381053" y="2409766"/>
                </a:cubicBezTo>
                <a:lnTo>
                  <a:pt x="4366650" y="2374381"/>
                </a:lnTo>
                <a:cubicBezTo>
                  <a:pt x="4354764" y="2340371"/>
                  <a:pt x="4344841" y="2342080"/>
                  <a:pt x="4340811" y="2293782"/>
                </a:cubicBezTo>
                <a:lnTo>
                  <a:pt x="4336437" y="2209654"/>
                </a:lnTo>
                <a:cubicBezTo>
                  <a:pt x="4336626" y="2183198"/>
                  <a:pt x="4331827" y="2147175"/>
                  <a:pt x="4332596" y="2097942"/>
                </a:cubicBezTo>
                <a:cubicBezTo>
                  <a:pt x="4331413" y="2040556"/>
                  <a:pt x="4334167" y="2024671"/>
                  <a:pt x="4335156" y="1959502"/>
                </a:cubicBezTo>
                <a:cubicBezTo>
                  <a:pt x="4355169" y="1909240"/>
                  <a:pt x="4334621" y="1899757"/>
                  <a:pt x="4342459" y="1843304"/>
                </a:cubicBezTo>
                <a:cubicBezTo>
                  <a:pt x="4323188" y="1767970"/>
                  <a:pt x="4341543" y="1709926"/>
                  <a:pt x="4335862" y="1678241"/>
                </a:cubicBezTo>
                <a:cubicBezTo>
                  <a:pt x="4358303" y="1686421"/>
                  <a:pt x="4316693" y="1650992"/>
                  <a:pt x="4341586" y="1648670"/>
                </a:cubicBezTo>
                <a:lnTo>
                  <a:pt x="4335121" y="1530444"/>
                </a:lnTo>
                <a:lnTo>
                  <a:pt x="4319921" y="1447059"/>
                </a:lnTo>
                <a:cubicBezTo>
                  <a:pt x="4323975" y="1435041"/>
                  <a:pt x="4318516" y="1400294"/>
                  <a:pt x="4311218" y="1391417"/>
                </a:cubicBezTo>
                <a:cubicBezTo>
                  <a:pt x="4309788" y="1382890"/>
                  <a:pt x="4318548" y="1369039"/>
                  <a:pt x="4310635" y="1363726"/>
                </a:cubicBezTo>
                <a:cubicBezTo>
                  <a:pt x="4306367" y="1345147"/>
                  <a:pt x="4300478" y="1312123"/>
                  <a:pt x="4295428" y="1284707"/>
                </a:cubicBezTo>
                <a:cubicBezTo>
                  <a:pt x="4305903" y="1270581"/>
                  <a:pt x="4295764" y="1246609"/>
                  <a:pt x="4294084" y="1208753"/>
                </a:cubicBezTo>
                <a:cubicBezTo>
                  <a:pt x="4293843" y="1179683"/>
                  <a:pt x="4285650" y="1146196"/>
                  <a:pt x="4290055" y="1100759"/>
                </a:cubicBezTo>
                <a:cubicBezTo>
                  <a:pt x="4311757" y="1052944"/>
                  <a:pt x="4302600" y="968080"/>
                  <a:pt x="4306769" y="926605"/>
                </a:cubicBezTo>
                <a:cubicBezTo>
                  <a:pt x="4309528" y="887466"/>
                  <a:pt x="4307447" y="916383"/>
                  <a:pt x="4304646" y="892119"/>
                </a:cubicBezTo>
                <a:cubicBezTo>
                  <a:pt x="4298906" y="862313"/>
                  <a:pt x="4286356" y="825479"/>
                  <a:pt x="4280184" y="788250"/>
                </a:cubicBezTo>
                <a:cubicBezTo>
                  <a:pt x="4275629" y="645614"/>
                  <a:pt x="4270483" y="653700"/>
                  <a:pt x="4265528" y="607803"/>
                </a:cubicBezTo>
                <a:cubicBezTo>
                  <a:pt x="4266555" y="576644"/>
                  <a:pt x="4255504" y="548004"/>
                  <a:pt x="4250448" y="512866"/>
                </a:cubicBezTo>
                <a:cubicBezTo>
                  <a:pt x="4226489" y="447977"/>
                  <a:pt x="4214139" y="399629"/>
                  <a:pt x="4204265" y="361348"/>
                </a:cubicBezTo>
                <a:cubicBezTo>
                  <a:pt x="4214896" y="343611"/>
                  <a:pt x="4189301" y="362369"/>
                  <a:pt x="4191203" y="283180"/>
                </a:cubicBezTo>
                <a:cubicBezTo>
                  <a:pt x="4193843" y="278738"/>
                  <a:pt x="4190376" y="269105"/>
                  <a:pt x="4186487" y="270087"/>
                </a:cubicBezTo>
                <a:cubicBezTo>
                  <a:pt x="4156789" y="131153"/>
                  <a:pt x="4126023" y="113821"/>
                  <a:pt x="4107290" y="49653"/>
                </a:cubicBezTo>
                <a:cubicBezTo>
                  <a:pt x="4103468" y="39460"/>
                  <a:pt x="4100491" y="27294"/>
                  <a:pt x="4097659" y="13662"/>
                </a:cubicBezTo>
                <a:lnTo>
                  <a:pt x="4096109" y="5732"/>
                </a:lnTo>
                <a:lnTo>
                  <a:pt x="0" y="5732"/>
                </a:lnTo>
                <a:close/>
              </a:path>
            </a:pathLst>
          </a:custGeom>
        </p:spPr>
      </p:pic>
      <p:sp>
        <p:nvSpPr>
          <p:cNvPr id="29" name="Rectangle 28">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24189"/>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1" name="Freeform: Shape 30">
            <a:extLst>
              <a:ext uri="{FF2B5EF4-FFF2-40B4-BE49-F238E27FC236}">
                <a16:creationId xmlns:a16="http://schemas.microsoft.com/office/drawing/2014/main" id="{212462C2-E3DB-4837-B94D-BC580B183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3"/>
            <a:ext cx="5035924" cy="6869464"/>
          </a:xfrm>
          <a:custGeom>
            <a:avLst/>
            <a:gdLst>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9468 w 6128435"/>
              <a:gd name="connsiteY113" fmla="*/ 4200916 h 6858000"/>
              <a:gd name="connsiteX114" fmla="*/ 5917114 w 6128435"/>
              <a:gd name="connsiteY114" fmla="*/ 4213096 h 6858000"/>
              <a:gd name="connsiteX115" fmla="*/ 5921153 w 6128435"/>
              <a:gd name="connsiteY115" fmla="*/ 4236222 h 6858000"/>
              <a:gd name="connsiteX116" fmla="*/ 5924233 w 6128435"/>
              <a:gd name="connsiteY116" fmla="*/ 4242060 h 6858000"/>
              <a:gd name="connsiteX117" fmla="*/ 5923742 w 6128435"/>
              <a:gd name="connsiteY117" fmla="*/ 4265435 h 6858000"/>
              <a:gd name="connsiteX118" fmla="*/ 5928910 w 6128435"/>
              <a:gd name="connsiteY118" fmla="*/ 4300973 h 6858000"/>
              <a:gd name="connsiteX119" fmla="*/ 5939320 w 6128435"/>
              <a:gd name="connsiteY119" fmla="*/ 4340435 h 6858000"/>
              <a:gd name="connsiteX120" fmla="*/ 5936924 w 6128435"/>
              <a:gd name="connsiteY120" fmla="*/ 4353034 h 6858000"/>
              <a:gd name="connsiteX121" fmla="*/ 5946705 w 6128435"/>
              <a:gd name="connsiteY121" fmla="*/ 4428051 h 6858000"/>
              <a:gd name="connsiteX122" fmla="*/ 5949261 w 6128435"/>
              <a:gd name="connsiteY122" fmla="*/ 4449185 h 6858000"/>
              <a:gd name="connsiteX123" fmla="*/ 5957504 w 6128435"/>
              <a:gd name="connsiteY123" fmla="*/ 4465911 h 6858000"/>
              <a:gd name="connsiteX124" fmla="*/ 5964689 w 6128435"/>
              <a:gd name="connsiteY124" fmla="*/ 4468532 h 6858000"/>
              <a:gd name="connsiteX125" fmla="*/ 5967062 w 6128435"/>
              <a:gd name="connsiteY125" fmla="*/ 4479923 h 6858000"/>
              <a:gd name="connsiteX126" fmla="*/ 5968960 w 6128435"/>
              <a:gd name="connsiteY126" fmla="*/ 4482655 h 6858000"/>
              <a:gd name="connsiteX127" fmla="*/ 5978567 w 6128435"/>
              <a:gd name="connsiteY127" fmla="*/ 4498605 h 6858000"/>
              <a:gd name="connsiteX128" fmla="*/ 5967676 w 6128435"/>
              <a:gd name="connsiteY128" fmla="*/ 4540140 h 6858000"/>
              <a:gd name="connsiteX129" fmla="*/ 5980106 w 6128435"/>
              <a:gd name="connsiteY129" fmla="*/ 4585087 h 6858000"/>
              <a:gd name="connsiteX130" fmla="*/ 5986918 w 6128435"/>
              <a:gd name="connsiteY130" fmla="*/ 4764836 h 6858000"/>
              <a:gd name="connsiteX131" fmla="*/ 6013516 w 6128435"/>
              <a:gd name="connsiteY131" fmla="*/ 4786619 h 6858000"/>
              <a:gd name="connsiteX132" fmla="*/ 6025404 w 6128435"/>
              <a:gd name="connsiteY132" fmla="*/ 4858148 h 6858000"/>
              <a:gd name="connsiteX133" fmla="*/ 6007749 w 6128435"/>
              <a:gd name="connsiteY133" fmla="*/ 4964715 h 6858000"/>
              <a:gd name="connsiteX134" fmla="*/ 6005269 w 6128435"/>
              <a:gd name="connsiteY134" fmla="*/ 5150567 h 6858000"/>
              <a:gd name="connsiteX135" fmla="*/ 6001127 w 6128435"/>
              <a:gd name="connsiteY135" fmla="*/ 5164609 h 6858000"/>
              <a:gd name="connsiteX136" fmla="*/ 5996647 w 6128435"/>
              <a:gd name="connsiteY136" fmla="*/ 5185640 h 6858000"/>
              <a:gd name="connsiteX137" fmla="*/ 5998514 w 6128435"/>
              <a:gd name="connsiteY137" fmla="*/ 5189673 h 6858000"/>
              <a:gd name="connsiteX138" fmla="*/ 5995970 w 6128435"/>
              <a:gd name="connsiteY138" fmla="*/ 5221547 h 6858000"/>
              <a:gd name="connsiteX139" fmla="*/ 5997218 w 6128435"/>
              <a:gd name="connsiteY139" fmla="*/ 5222031 h 6858000"/>
              <a:gd name="connsiteX140" fmla="*/ 6002116 w 6128435"/>
              <a:gd name="connsiteY140" fmla="*/ 5231223 h 6858000"/>
              <a:gd name="connsiteX141" fmla="*/ 6008541 w 6128435"/>
              <a:gd name="connsiteY141" fmla="*/ 5248680 h 6858000"/>
              <a:gd name="connsiteX142" fmla="*/ 6039260 w 6128435"/>
              <a:gd name="connsiteY142" fmla="*/ 5289518 h 6858000"/>
              <a:gd name="connsiteX143" fmla="*/ 6036748 w 6128435"/>
              <a:gd name="connsiteY143" fmla="*/ 5322752 h 6858000"/>
              <a:gd name="connsiteX144" fmla="*/ 6036943 w 6128435"/>
              <a:gd name="connsiteY144" fmla="*/ 5329480 h 6858000"/>
              <a:gd name="connsiteX145" fmla="*/ 6037236 w 6128435"/>
              <a:gd name="connsiteY145" fmla="*/ 5329634 h 6858000"/>
              <a:gd name="connsiteX146" fmla="*/ 6038019 w 6128435"/>
              <a:gd name="connsiteY146" fmla="*/ 5336764 h 6858000"/>
              <a:gd name="connsiteX147" fmla="*/ 6037298 w 6128435"/>
              <a:gd name="connsiteY147" fmla="*/ 5341753 h 6858000"/>
              <a:gd name="connsiteX148" fmla="*/ 6037677 w 6128435"/>
              <a:gd name="connsiteY148" fmla="*/ 5354807 h 6858000"/>
              <a:gd name="connsiteX149" fmla="*/ 6039728 w 6128435"/>
              <a:gd name="connsiteY149" fmla="*/ 5359416 h 6858000"/>
              <a:gd name="connsiteX150" fmla="*/ 6043311 w 6128435"/>
              <a:gd name="connsiteY150" fmla="*/ 5361407 h 6858000"/>
              <a:gd name="connsiteX151" fmla="*/ 6042954 w 6128435"/>
              <a:gd name="connsiteY151" fmla="*/ 5362576 h 6858000"/>
              <a:gd name="connsiteX152" fmla="*/ 6053435 w 6128435"/>
              <a:gd name="connsiteY152" fmla="*/ 5387547 h 6858000"/>
              <a:gd name="connsiteX153" fmla="*/ 6065933 w 6128435"/>
              <a:gd name="connsiteY153" fmla="*/ 5443002 h 6858000"/>
              <a:gd name="connsiteX154" fmla="*/ 6068640 w 6128435"/>
              <a:gd name="connsiteY154" fmla="*/ 5474503 h 6858000"/>
              <a:gd name="connsiteX155" fmla="*/ 6080922 w 6128435"/>
              <a:gd name="connsiteY155" fmla="*/ 5561070 h 6858000"/>
              <a:gd name="connsiteX156" fmla="*/ 6096949 w 6128435"/>
              <a:gd name="connsiteY156" fmla="*/ 5648179 h 6858000"/>
              <a:gd name="connsiteX157" fmla="*/ 6125703 w 6128435"/>
              <a:gd name="connsiteY157" fmla="*/ 5692894 h 6858000"/>
              <a:gd name="connsiteX158" fmla="*/ 6126670 w 6128435"/>
              <a:gd name="connsiteY158" fmla="*/ 5697882 h 6858000"/>
              <a:gd name="connsiteX159" fmla="*/ 6124061 w 6128435"/>
              <a:gd name="connsiteY159" fmla="*/ 5710294 h 6858000"/>
              <a:gd name="connsiteX160" fmla="*/ 6122213 w 6128435"/>
              <a:gd name="connsiteY160" fmla="*/ 5714762 h 6858000"/>
              <a:gd name="connsiteX161" fmla="*/ 6121353 w 6128435"/>
              <a:gd name="connsiteY161" fmla="*/ 5721725 h 6858000"/>
              <a:gd name="connsiteX162" fmla="*/ 6121607 w 6128435"/>
              <a:gd name="connsiteY162" fmla="*/ 5721959 h 6858000"/>
              <a:gd name="connsiteX163" fmla="*/ 6120262 w 6128435"/>
              <a:gd name="connsiteY163" fmla="*/ 5728358 h 6858000"/>
              <a:gd name="connsiteX164" fmla="*/ 6110194 w 6128435"/>
              <a:gd name="connsiteY164" fmla="*/ 5758853 h 6858000"/>
              <a:gd name="connsiteX165" fmla="*/ 6127519 w 6128435"/>
              <a:gd name="connsiteY165" fmla="*/ 5865775 h 6858000"/>
              <a:gd name="connsiteX166" fmla="*/ 6128435 w 6128435"/>
              <a:gd name="connsiteY166" fmla="*/ 5870164 h 6858000"/>
              <a:gd name="connsiteX167" fmla="*/ 6119217 w 6128435"/>
              <a:gd name="connsiteY167" fmla="*/ 5888542 h 6858000"/>
              <a:gd name="connsiteX168" fmla="*/ 6115966 w 6128435"/>
              <a:gd name="connsiteY168" fmla="*/ 5898387 h 6858000"/>
              <a:gd name="connsiteX169" fmla="*/ 6111924 w 6128435"/>
              <a:gd name="connsiteY169" fmla="*/ 5900444 h 6858000"/>
              <a:gd name="connsiteX170" fmla="*/ 6108716 w 6128435"/>
              <a:gd name="connsiteY170" fmla="*/ 5915345 h 6858000"/>
              <a:gd name="connsiteX171" fmla="*/ 6109524 w 6128435"/>
              <a:gd name="connsiteY171" fmla="*/ 5917328 h 6858000"/>
              <a:gd name="connsiteX172" fmla="*/ 6102493 w 6128435"/>
              <a:gd name="connsiteY172" fmla="*/ 5928602 h 6858000"/>
              <a:gd name="connsiteX173" fmla="*/ 6056863 w 6128435"/>
              <a:gd name="connsiteY173" fmla="*/ 6000643 h 6858000"/>
              <a:gd name="connsiteX174" fmla="*/ 6045436 w 6128435"/>
              <a:gd name="connsiteY174" fmla="*/ 6124480 h 6858000"/>
              <a:gd name="connsiteX175" fmla="*/ 6030489 w 6128435"/>
              <a:gd name="connsiteY175" fmla="*/ 6317666 h 6858000"/>
              <a:gd name="connsiteX176" fmla="*/ 6007492 w 6128435"/>
              <a:gd name="connsiteY176" fmla="*/ 6440818 h 6858000"/>
              <a:gd name="connsiteX177" fmla="*/ 6009467 w 6128435"/>
              <a:gd name="connsiteY177" fmla="*/ 6487076 h 6858000"/>
              <a:gd name="connsiteX178" fmla="*/ 5995064 w 6128435"/>
              <a:gd name="connsiteY178" fmla="*/ 6540791 h 6858000"/>
              <a:gd name="connsiteX179" fmla="*/ 5996309 w 6128435"/>
              <a:gd name="connsiteY179" fmla="*/ 6543961 h 6858000"/>
              <a:gd name="connsiteX180" fmla="*/ 5996048 w 6128435"/>
              <a:gd name="connsiteY180" fmla="*/ 6555444 h 6858000"/>
              <a:gd name="connsiteX181" fmla="*/ 6002524 w 6128435"/>
              <a:gd name="connsiteY181" fmla="*/ 6560188 h 6858000"/>
              <a:gd name="connsiteX182" fmla="*/ 6006823 w 6128435"/>
              <a:gd name="connsiteY182" fmla="*/ 6578546 h 6858000"/>
              <a:gd name="connsiteX183" fmla="*/ 6004510 w 6128435"/>
              <a:gd name="connsiteY183" fmla="*/ 6599256 h 6858000"/>
              <a:gd name="connsiteX184" fmla="*/ 5986207 w 6128435"/>
              <a:gd name="connsiteY184" fmla="*/ 6695855 h 6858000"/>
              <a:gd name="connsiteX185" fmla="*/ 5979428 w 6128435"/>
              <a:gd name="connsiteY185" fmla="*/ 6754678 h 6858000"/>
              <a:gd name="connsiteX186" fmla="*/ 5983398 w 6128435"/>
              <a:gd name="connsiteY186" fmla="*/ 6778641 h 6858000"/>
              <a:gd name="connsiteX187" fmla="*/ 5984543 w 6128435"/>
              <a:gd name="connsiteY187" fmla="*/ 6811016 h 6858000"/>
              <a:gd name="connsiteX188" fmla="*/ 5981802 w 6128435"/>
              <a:gd name="connsiteY188" fmla="*/ 6838578 h 6858000"/>
              <a:gd name="connsiteX189" fmla="*/ 5979671 w 6128435"/>
              <a:gd name="connsiteY189" fmla="*/ 6858000 h 6858000"/>
              <a:gd name="connsiteX190" fmla="*/ 0 w 6128435"/>
              <a:gd name="connsiteY190" fmla="*/ 685800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36924 w 6128435"/>
              <a:gd name="connsiteY119" fmla="*/ 4353034 h 6858000"/>
              <a:gd name="connsiteX120" fmla="*/ 5946705 w 6128435"/>
              <a:gd name="connsiteY120" fmla="*/ 4428051 h 6858000"/>
              <a:gd name="connsiteX121" fmla="*/ 5949261 w 6128435"/>
              <a:gd name="connsiteY121" fmla="*/ 4449185 h 6858000"/>
              <a:gd name="connsiteX122" fmla="*/ 5957504 w 6128435"/>
              <a:gd name="connsiteY122" fmla="*/ 4465911 h 6858000"/>
              <a:gd name="connsiteX123" fmla="*/ 5964689 w 6128435"/>
              <a:gd name="connsiteY123" fmla="*/ 4468532 h 6858000"/>
              <a:gd name="connsiteX124" fmla="*/ 5967062 w 6128435"/>
              <a:gd name="connsiteY124" fmla="*/ 4479923 h 6858000"/>
              <a:gd name="connsiteX125" fmla="*/ 5968960 w 6128435"/>
              <a:gd name="connsiteY125" fmla="*/ 4482655 h 6858000"/>
              <a:gd name="connsiteX126" fmla="*/ 5978567 w 6128435"/>
              <a:gd name="connsiteY126" fmla="*/ 4498605 h 6858000"/>
              <a:gd name="connsiteX127" fmla="*/ 5967676 w 6128435"/>
              <a:gd name="connsiteY127" fmla="*/ 4540140 h 6858000"/>
              <a:gd name="connsiteX128" fmla="*/ 5980106 w 6128435"/>
              <a:gd name="connsiteY128" fmla="*/ 4585087 h 6858000"/>
              <a:gd name="connsiteX129" fmla="*/ 5986918 w 6128435"/>
              <a:gd name="connsiteY129" fmla="*/ 4764836 h 6858000"/>
              <a:gd name="connsiteX130" fmla="*/ 6013516 w 6128435"/>
              <a:gd name="connsiteY130" fmla="*/ 4786619 h 6858000"/>
              <a:gd name="connsiteX131" fmla="*/ 6025404 w 6128435"/>
              <a:gd name="connsiteY131" fmla="*/ 4858148 h 6858000"/>
              <a:gd name="connsiteX132" fmla="*/ 6007749 w 6128435"/>
              <a:gd name="connsiteY132" fmla="*/ 4964715 h 6858000"/>
              <a:gd name="connsiteX133" fmla="*/ 6005269 w 6128435"/>
              <a:gd name="connsiteY133" fmla="*/ 5150567 h 6858000"/>
              <a:gd name="connsiteX134" fmla="*/ 6001127 w 6128435"/>
              <a:gd name="connsiteY134" fmla="*/ 5164609 h 6858000"/>
              <a:gd name="connsiteX135" fmla="*/ 5996647 w 6128435"/>
              <a:gd name="connsiteY135" fmla="*/ 5185640 h 6858000"/>
              <a:gd name="connsiteX136" fmla="*/ 5998514 w 6128435"/>
              <a:gd name="connsiteY136" fmla="*/ 5189673 h 6858000"/>
              <a:gd name="connsiteX137" fmla="*/ 5995970 w 6128435"/>
              <a:gd name="connsiteY137" fmla="*/ 5221547 h 6858000"/>
              <a:gd name="connsiteX138" fmla="*/ 5997218 w 6128435"/>
              <a:gd name="connsiteY138" fmla="*/ 5222031 h 6858000"/>
              <a:gd name="connsiteX139" fmla="*/ 6002116 w 6128435"/>
              <a:gd name="connsiteY139" fmla="*/ 5231223 h 6858000"/>
              <a:gd name="connsiteX140" fmla="*/ 6008541 w 6128435"/>
              <a:gd name="connsiteY140" fmla="*/ 5248680 h 6858000"/>
              <a:gd name="connsiteX141" fmla="*/ 6039260 w 6128435"/>
              <a:gd name="connsiteY141" fmla="*/ 5289518 h 6858000"/>
              <a:gd name="connsiteX142" fmla="*/ 6036748 w 6128435"/>
              <a:gd name="connsiteY142" fmla="*/ 5322752 h 6858000"/>
              <a:gd name="connsiteX143" fmla="*/ 6036943 w 6128435"/>
              <a:gd name="connsiteY143" fmla="*/ 5329480 h 6858000"/>
              <a:gd name="connsiteX144" fmla="*/ 6037236 w 6128435"/>
              <a:gd name="connsiteY144" fmla="*/ 5329634 h 6858000"/>
              <a:gd name="connsiteX145" fmla="*/ 6038019 w 6128435"/>
              <a:gd name="connsiteY145" fmla="*/ 5336764 h 6858000"/>
              <a:gd name="connsiteX146" fmla="*/ 6037298 w 6128435"/>
              <a:gd name="connsiteY146" fmla="*/ 5341753 h 6858000"/>
              <a:gd name="connsiteX147" fmla="*/ 6037677 w 6128435"/>
              <a:gd name="connsiteY147" fmla="*/ 5354807 h 6858000"/>
              <a:gd name="connsiteX148" fmla="*/ 6039728 w 6128435"/>
              <a:gd name="connsiteY148" fmla="*/ 5359416 h 6858000"/>
              <a:gd name="connsiteX149" fmla="*/ 6043311 w 6128435"/>
              <a:gd name="connsiteY149" fmla="*/ 5361407 h 6858000"/>
              <a:gd name="connsiteX150" fmla="*/ 6042954 w 6128435"/>
              <a:gd name="connsiteY150" fmla="*/ 5362576 h 6858000"/>
              <a:gd name="connsiteX151" fmla="*/ 6053435 w 6128435"/>
              <a:gd name="connsiteY151" fmla="*/ 5387547 h 6858000"/>
              <a:gd name="connsiteX152" fmla="*/ 6065933 w 6128435"/>
              <a:gd name="connsiteY152" fmla="*/ 5443002 h 6858000"/>
              <a:gd name="connsiteX153" fmla="*/ 6068640 w 6128435"/>
              <a:gd name="connsiteY153" fmla="*/ 5474503 h 6858000"/>
              <a:gd name="connsiteX154" fmla="*/ 6080922 w 6128435"/>
              <a:gd name="connsiteY154" fmla="*/ 5561070 h 6858000"/>
              <a:gd name="connsiteX155" fmla="*/ 6096949 w 6128435"/>
              <a:gd name="connsiteY155" fmla="*/ 5648179 h 6858000"/>
              <a:gd name="connsiteX156" fmla="*/ 6125703 w 6128435"/>
              <a:gd name="connsiteY156" fmla="*/ 5692894 h 6858000"/>
              <a:gd name="connsiteX157" fmla="*/ 6126670 w 6128435"/>
              <a:gd name="connsiteY157" fmla="*/ 5697882 h 6858000"/>
              <a:gd name="connsiteX158" fmla="*/ 6124061 w 6128435"/>
              <a:gd name="connsiteY158" fmla="*/ 5710294 h 6858000"/>
              <a:gd name="connsiteX159" fmla="*/ 6122213 w 6128435"/>
              <a:gd name="connsiteY159" fmla="*/ 5714762 h 6858000"/>
              <a:gd name="connsiteX160" fmla="*/ 6121353 w 6128435"/>
              <a:gd name="connsiteY160" fmla="*/ 5721725 h 6858000"/>
              <a:gd name="connsiteX161" fmla="*/ 6121607 w 6128435"/>
              <a:gd name="connsiteY161" fmla="*/ 5721959 h 6858000"/>
              <a:gd name="connsiteX162" fmla="*/ 6120262 w 6128435"/>
              <a:gd name="connsiteY162" fmla="*/ 5728358 h 6858000"/>
              <a:gd name="connsiteX163" fmla="*/ 6110194 w 6128435"/>
              <a:gd name="connsiteY163" fmla="*/ 5758853 h 6858000"/>
              <a:gd name="connsiteX164" fmla="*/ 6127519 w 6128435"/>
              <a:gd name="connsiteY164" fmla="*/ 5865775 h 6858000"/>
              <a:gd name="connsiteX165" fmla="*/ 6128435 w 6128435"/>
              <a:gd name="connsiteY165" fmla="*/ 5870164 h 6858000"/>
              <a:gd name="connsiteX166" fmla="*/ 6119217 w 6128435"/>
              <a:gd name="connsiteY166" fmla="*/ 5888542 h 6858000"/>
              <a:gd name="connsiteX167" fmla="*/ 6115966 w 6128435"/>
              <a:gd name="connsiteY167" fmla="*/ 5898387 h 6858000"/>
              <a:gd name="connsiteX168" fmla="*/ 6111924 w 6128435"/>
              <a:gd name="connsiteY168" fmla="*/ 5900444 h 6858000"/>
              <a:gd name="connsiteX169" fmla="*/ 6108716 w 6128435"/>
              <a:gd name="connsiteY169" fmla="*/ 5915345 h 6858000"/>
              <a:gd name="connsiteX170" fmla="*/ 6109524 w 6128435"/>
              <a:gd name="connsiteY170" fmla="*/ 5917328 h 6858000"/>
              <a:gd name="connsiteX171" fmla="*/ 6102493 w 6128435"/>
              <a:gd name="connsiteY171" fmla="*/ 5928602 h 6858000"/>
              <a:gd name="connsiteX172" fmla="*/ 6056863 w 6128435"/>
              <a:gd name="connsiteY172" fmla="*/ 6000643 h 6858000"/>
              <a:gd name="connsiteX173" fmla="*/ 6045436 w 6128435"/>
              <a:gd name="connsiteY173" fmla="*/ 6124480 h 6858000"/>
              <a:gd name="connsiteX174" fmla="*/ 6030489 w 6128435"/>
              <a:gd name="connsiteY174" fmla="*/ 6317666 h 6858000"/>
              <a:gd name="connsiteX175" fmla="*/ 6007492 w 6128435"/>
              <a:gd name="connsiteY175" fmla="*/ 6440818 h 6858000"/>
              <a:gd name="connsiteX176" fmla="*/ 6009467 w 6128435"/>
              <a:gd name="connsiteY176" fmla="*/ 6487076 h 6858000"/>
              <a:gd name="connsiteX177" fmla="*/ 5995064 w 6128435"/>
              <a:gd name="connsiteY177" fmla="*/ 6540791 h 6858000"/>
              <a:gd name="connsiteX178" fmla="*/ 5996309 w 6128435"/>
              <a:gd name="connsiteY178" fmla="*/ 6543961 h 6858000"/>
              <a:gd name="connsiteX179" fmla="*/ 5996048 w 6128435"/>
              <a:gd name="connsiteY179" fmla="*/ 6555444 h 6858000"/>
              <a:gd name="connsiteX180" fmla="*/ 6002524 w 6128435"/>
              <a:gd name="connsiteY180" fmla="*/ 6560188 h 6858000"/>
              <a:gd name="connsiteX181" fmla="*/ 6006823 w 6128435"/>
              <a:gd name="connsiteY181" fmla="*/ 6578546 h 6858000"/>
              <a:gd name="connsiteX182" fmla="*/ 6004510 w 6128435"/>
              <a:gd name="connsiteY182" fmla="*/ 6599256 h 6858000"/>
              <a:gd name="connsiteX183" fmla="*/ 5986207 w 6128435"/>
              <a:gd name="connsiteY183" fmla="*/ 6695855 h 6858000"/>
              <a:gd name="connsiteX184" fmla="*/ 5979428 w 6128435"/>
              <a:gd name="connsiteY184" fmla="*/ 6754678 h 6858000"/>
              <a:gd name="connsiteX185" fmla="*/ 5983398 w 6128435"/>
              <a:gd name="connsiteY185" fmla="*/ 6778641 h 6858000"/>
              <a:gd name="connsiteX186" fmla="*/ 5984543 w 6128435"/>
              <a:gd name="connsiteY186" fmla="*/ 6811016 h 6858000"/>
              <a:gd name="connsiteX187" fmla="*/ 5981802 w 6128435"/>
              <a:gd name="connsiteY187" fmla="*/ 6838578 h 6858000"/>
              <a:gd name="connsiteX188" fmla="*/ 5979671 w 6128435"/>
              <a:gd name="connsiteY188" fmla="*/ 6858000 h 6858000"/>
              <a:gd name="connsiteX189" fmla="*/ 0 w 6128435"/>
              <a:gd name="connsiteY189" fmla="*/ 6858000 h 6858000"/>
              <a:gd name="connsiteX190" fmla="*/ 0 w 6128435"/>
              <a:gd name="connsiteY19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46705 w 6128435"/>
              <a:gd name="connsiteY119" fmla="*/ 4428051 h 6858000"/>
              <a:gd name="connsiteX120" fmla="*/ 5949261 w 6128435"/>
              <a:gd name="connsiteY120" fmla="*/ 4449185 h 6858000"/>
              <a:gd name="connsiteX121" fmla="*/ 5957504 w 6128435"/>
              <a:gd name="connsiteY121" fmla="*/ 4465911 h 6858000"/>
              <a:gd name="connsiteX122" fmla="*/ 5964689 w 6128435"/>
              <a:gd name="connsiteY122" fmla="*/ 4468532 h 6858000"/>
              <a:gd name="connsiteX123" fmla="*/ 5967062 w 6128435"/>
              <a:gd name="connsiteY123" fmla="*/ 4479923 h 6858000"/>
              <a:gd name="connsiteX124" fmla="*/ 5968960 w 6128435"/>
              <a:gd name="connsiteY124" fmla="*/ 4482655 h 6858000"/>
              <a:gd name="connsiteX125" fmla="*/ 5978567 w 6128435"/>
              <a:gd name="connsiteY125" fmla="*/ 4498605 h 6858000"/>
              <a:gd name="connsiteX126" fmla="*/ 5967676 w 6128435"/>
              <a:gd name="connsiteY126" fmla="*/ 4540140 h 6858000"/>
              <a:gd name="connsiteX127" fmla="*/ 5980106 w 6128435"/>
              <a:gd name="connsiteY127" fmla="*/ 4585087 h 6858000"/>
              <a:gd name="connsiteX128" fmla="*/ 5986918 w 6128435"/>
              <a:gd name="connsiteY128" fmla="*/ 4764836 h 6858000"/>
              <a:gd name="connsiteX129" fmla="*/ 6013516 w 6128435"/>
              <a:gd name="connsiteY129" fmla="*/ 4786619 h 6858000"/>
              <a:gd name="connsiteX130" fmla="*/ 6025404 w 6128435"/>
              <a:gd name="connsiteY130" fmla="*/ 4858148 h 6858000"/>
              <a:gd name="connsiteX131" fmla="*/ 6007749 w 6128435"/>
              <a:gd name="connsiteY131" fmla="*/ 4964715 h 6858000"/>
              <a:gd name="connsiteX132" fmla="*/ 6005269 w 6128435"/>
              <a:gd name="connsiteY132" fmla="*/ 5150567 h 6858000"/>
              <a:gd name="connsiteX133" fmla="*/ 6001127 w 6128435"/>
              <a:gd name="connsiteY133" fmla="*/ 5164609 h 6858000"/>
              <a:gd name="connsiteX134" fmla="*/ 5996647 w 6128435"/>
              <a:gd name="connsiteY134" fmla="*/ 5185640 h 6858000"/>
              <a:gd name="connsiteX135" fmla="*/ 5998514 w 6128435"/>
              <a:gd name="connsiteY135" fmla="*/ 5189673 h 6858000"/>
              <a:gd name="connsiteX136" fmla="*/ 5995970 w 6128435"/>
              <a:gd name="connsiteY136" fmla="*/ 5221547 h 6858000"/>
              <a:gd name="connsiteX137" fmla="*/ 5997218 w 6128435"/>
              <a:gd name="connsiteY137" fmla="*/ 5222031 h 6858000"/>
              <a:gd name="connsiteX138" fmla="*/ 6002116 w 6128435"/>
              <a:gd name="connsiteY138" fmla="*/ 5231223 h 6858000"/>
              <a:gd name="connsiteX139" fmla="*/ 6008541 w 6128435"/>
              <a:gd name="connsiteY139" fmla="*/ 5248680 h 6858000"/>
              <a:gd name="connsiteX140" fmla="*/ 6039260 w 6128435"/>
              <a:gd name="connsiteY140" fmla="*/ 5289518 h 6858000"/>
              <a:gd name="connsiteX141" fmla="*/ 6036748 w 6128435"/>
              <a:gd name="connsiteY141" fmla="*/ 5322752 h 6858000"/>
              <a:gd name="connsiteX142" fmla="*/ 6036943 w 6128435"/>
              <a:gd name="connsiteY142" fmla="*/ 5329480 h 6858000"/>
              <a:gd name="connsiteX143" fmla="*/ 6037236 w 6128435"/>
              <a:gd name="connsiteY143" fmla="*/ 5329634 h 6858000"/>
              <a:gd name="connsiteX144" fmla="*/ 6038019 w 6128435"/>
              <a:gd name="connsiteY144" fmla="*/ 5336764 h 6858000"/>
              <a:gd name="connsiteX145" fmla="*/ 6037298 w 6128435"/>
              <a:gd name="connsiteY145" fmla="*/ 5341753 h 6858000"/>
              <a:gd name="connsiteX146" fmla="*/ 6037677 w 6128435"/>
              <a:gd name="connsiteY146" fmla="*/ 5354807 h 6858000"/>
              <a:gd name="connsiteX147" fmla="*/ 6039728 w 6128435"/>
              <a:gd name="connsiteY147" fmla="*/ 5359416 h 6858000"/>
              <a:gd name="connsiteX148" fmla="*/ 6043311 w 6128435"/>
              <a:gd name="connsiteY148" fmla="*/ 5361407 h 6858000"/>
              <a:gd name="connsiteX149" fmla="*/ 6042954 w 6128435"/>
              <a:gd name="connsiteY149" fmla="*/ 5362576 h 6858000"/>
              <a:gd name="connsiteX150" fmla="*/ 6053435 w 6128435"/>
              <a:gd name="connsiteY150" fmla="*/ 5387547 h 6858000"/>
              <a:gd name="connsiteX151" fmla="*/ 6065933 w 6128435"/>
              <a:gd name="connsiteY151" fmla="*/ 5443002 h 6858000"/>
              <a:gd name="connsiteX152" fmla="*/ 6068640 w 6128435"/>
              <a:gd name="connsiteY152" fmla="*/ 5474503 h 6858000"/>
              <a:gd name="connsiteX153" fmla="*/ 6080922 w 6128435"/>
              <a:gd name="connsiteY153" fmla="*/ 5561070 h 6858000"/>
              <a:gd name="connsiteX154" fmla="*/ 6096949 w 6128435"/>
              <a:gd name="connsiteY154" fmla="*/ 5648179 h 6858000"/>
              <a:gd name="connsiteX155" fmla="*/ 6125703 w 6128435"/>
              <a:gd name="connsiteY155" fmla="*/ 5692894 h 6858000"/>
              <a:gd name="connsiteX156" fmla="*/ 6126670 w 6128435"/>
              <a:gd name="connsiteY156" fmla="*/ 5697882 h 6858000"/>
              <a:gd name="connsiteX157" fmla="*/ 6124061 w 6128435"/>
              <a:gd name="connsiteY157" fmla="*/ 5710294 h 6858000"/>
              <a:gd name="connsiteX158" fmla="*/ 6122213 w 6128435"/>
              <a:gd name="connsiteY158" fmla="*/ 5714762 h 6858000"/>
              <a:gd name="connsiteX159" fmla="*/ 6121353 w 6128435"/>
              <a:gd name="connsiteY159" fmla="*/ 5721725 h 6858000"/>
              <a:gd name="connsiteX160" fmla="*/ 6121607 w 6128435"/>
              <a:gd name="connsiteY160" fmla="*/ 5721959 h 6858000"/>
              <a:gd name="connsiteX161" fmla="*/ 6120262 w 6128435"/>
              <a:gd name="connsiteY161" fmla="*/ 5728358 h 6858000"/>
              <a:gd name="connsiteX162" fmla="*/ 6110194 w 6128435"/>
              <a:gd name="connsiteY162" fmla="*/ 5758853 h 6858000"/>
              <a:gd name="connsiteX163" fmla="*/ 6127519 w 6128435"/>
              <a:gd name="connsiteY163" fmla="*/ 5865775 h 6858000"/>
              <a:gd name="connsiteX164" fmla="*/ 6128435 w 6128435"/>
              <a:gd name="connsiteY164" fmla="*/ 5870164 h 6858000"/>
              <a:gd name="connsiteX165" fmla="*/ 6119217 w 6128435"/>
              <a:gd name="connsiteY165" fmla="*/ 5888542 h 6858000"/>
              <a:gd name="connsiteX166" fmla="*/ 6115966 w 6128435"/>
              <a:gd name="connsiteY166" fmla="*/ 5898387 h 6858000"/>
              <a:gd name="connsiteX167" fmla="*/ 6111924 w 6128435"/>
              <a:gd name="connsiteY167" fmla="*/ 5900444 h 6858000"/>
              <a:gd name="connsiteX168" fmla="*/ 6108716 w 6128435"/>
              <a:gd name="connsiteY168" fmla="*/ 5915345 h 6858000"/>
              <a:gd name="connsiteX169" fmla="*/ 6109524 w 6128435"/>
              <a:gd name="connsiteY169" fmla="*/ 5917328 h 6858000"/>
              <a:gd name="connsiteX170" fmla="*/ 6102493 w 6128435"/>
              <a:gd name="connsiteY170" fmla="*/ 5928602 h 6858000"/>
              <a:gd name="connsiteX171" fmla="*/ 6056863 w 6128435"/>
              <a:gd name="connsiteY171" fmla="*/ 6000643 h 6858000"/>
              <a:gd name="connsiteX172" fmla="*/ 6045436 w 6128435"/>
              <a:gd name="connsiteY172" fmla="*/ 6124480 h 6858000"/>
              <a:gd name="connsiteX173" fmla="*/ 6030489 w 6128435"/>
              <a:gd name="connsiteY173" fmla="*/ 6317666 h 6858000"/>
              <a:gd name="connsiteX174" fmla="*/ 6007492 w 6128435"/>
              <a:gd name="connsiteY174" fmla="*/ 6440818 h 6858000"/>
              <a:gd name="connsiteX175" fmla="*/ 6009467 w 6128435"/>
              <a:gd name="connsiteY175" fmla="*/ 6487076 h 6858000"/>
              <a:gd name="connsiteX176" fmla="*/ 5995064 w 6128435"/>
              <a:gd name="connsiteY176" fmla="*/ 6540791 h 6858000"/>
              <a:gd name="connsiteX177" fmla="*/ 5996309 w 6128435"/>
              <a:gd name="connsiteY177" fmla="*/ 6543961 h 6858000"/>
              <a:gd name="connsiteX178" fmla="*/ 5996048 w 6128435"/>
              <a:gd name="connsiteY178" fmla="*/ 6555444 h 6858000"/>
              <a:gd name="connsiteX179" fmla="*/ 6002524 w 6128435"/>
              <a:gd name="connsiteY179" fmla="*/ 6560188 h 6858000"/>
              <a:gd name="connsiteX180" fmla="*/ 6006823 w 6128435"/>
              <a:gd name="connsiteY180" fmla="*/ 6578546 h 6858000"/>
              <a:gd name="connsiteX181" fmla="*/ 6004510 w 6128435"/>
              <a:gd name="connsiteY181" fmla="*/ 6599256 h 6858000"/>
              <a:gd name="connsiteX182" fmla="*/ 5986207 w 6128435"/>
              <a:gd name="connsiteY182" fmla="*/ 6695855 h 6858000"/>
              <a:gd name="connsiteX183" fmla="*/ 5979428 w 6128435"/>
              <a:gd name="connsiteY183" fmla="*/ 6754678 h 6858000"/>
              <a:gd name="connsiteX184" fmla="*/ 5983398 w 6128435"/>
              <a:gd name="connsiteY184" fmla="*/ 6778641 h 6858000"/>
              <a:gd name="connsiteX185" fmla="*/ 5984543 w 6128435"/>
              <a:gd name="connsiteY185" fmla="*/ 6811016 h 6858000"/>
              <a:gd name="connsiteX186" fmla="*/ 5981802 w 6128435"/>
              <a:gd name="connsiteY186" fmla="*/ 6838578 h 6858000"/>
              <a:gd name="connsiteX187" fmla="*/ 5979671 w 6128435"/>
              <a:gd name="connsiteY187" fmla="*/ 6858000 h 6858000"/>
              <a:gd name="connsiteX188" fmla="*/ 0 w 6128435"/>
              <a:gd name="connsiteY188" fmla="*/ 6858000 h 6858000"/>
              <a:gd name="connsiteX189" fmla="*/ 0 w 6128435"/>
              <a:gd name="connsiteY18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17114 w 6128435"/>
              <a:gd name="connsiteY112" fmla="*/ 4213096 h 6858000"/>
              <a:gd name="connsiteX113" fmla="*/ 5921153 w 6128435"/>
              <a:gd name="connsiteY113" fmla="*/ 4236222 h 6858000"/>
              <a:gd name="connsiteX114" fmla="*/ 5924233 w 6128435"/>
              <a:gd name="connsiteY114" fmla="*/ 4242060 h 6858000"/>
              <a:gd name="connsiteX115" fmla="*/ 5923742 w 6128435"/>
              <a:gd name="connsiteY115" fmla="*/ 4265435 h 6858000"/>
              <a:gd name="connsiteX116" fmla="*/ 5928910 w 6128435"/>
              <a:gd name="connsiteY116" fmla="*/ 4300973 h 6858000"/>
              <a:gd name="connsiteX117" fmla="*/ 5939320 w 6128435"/>
              <a:gd name="connsiteY117" fmla="*/ 4340435 h 6858000"/>
              <a:gd name="connsiteX118" fmla="*/ 5946705 w 6128435"/>
              <a:gd name="connsiteY118" fmla="*/ 4428051 h 6858000"/>
              <a:gd name="connsiteX119" fmla="*/ 5949261 w 6128435"/>
              <a:gd name="connsiteY119" fmla="*/ 4449185 h 6858000"/>
              <a:gd name="connsiteX120" fmla="*/ 5957504 w 6128435"/>
              <a:gd name="connsiteY120" fmla="*/ 4465911 h 6858000"/>
              <a:gd name="connsiteX121" fmla="*/ 5964689 w 6128435"/>
              <a:gd name="connsiteY121" fmla="*/ 4468532 h 6858000"/>
              <a:gd name="connsiteX122" fmla="*/ 5967062 w 6128435"/>
              <a:gd name="connsiteY122" fmla="*/ 4479923 h 6858000"/>
              <a:gd name="connsiteX123" fmla="*/ 5968960 w 6128435"/>
              <a:gd name="connsiteY123" fmla="*/ 4482655 h 6858000"/>
              <a:gd name="connsiteX124" fmla="*/ 5978567 w 6128435"/>
              <a:gd name="connsiteY124" fmla="*/ 4498605 h 6858000"/>
              <a:gd name="connsiteX125" fmla="*/ 5967676 w 6128435"/>
              <a:gd name="connsiteY125" fmla="*/ 4540140 h 6858000"/>
              <a:gd name="connsiteX126" fmla="*/ 5980106 w 6128435"/>
              <a:gd name="connsiteY126" fmla="*/ 4585087 h 6858000"/>
              <a:gd name="connsiteX127" fmla="*/ 5986918 w 6128435"/>
              <a:gd name="connsiteY127" fmla="*/ 4764836 h 6858000"/>
              <a:gd name="connsiteX128" fmla="*/ 6013516 w 6128435"/>
              <a:gd name="connsiteY128" fmla="*/ 4786619 h 6858000"/>
              <a:gd name="connsiteX129" fmla="*/ 6025404 w 6128435"/>
              <a:gd name="connsiteY129" fmla="*/ 4858148 h 6858000"/>
              <a:gd name="connsiteX130" fmla="*/ 6007749 w 6128435"/>
              <a:gd name="connsiteY130" fmla="*/ 4964715 h 6858000"/>
              <a:gd name="connsiteX131" fmla="*/ 6005269 w 6128435"/>
              <a:gd name="connsiteY131" fmla="*/ 5150567 h 6858000"/>
              <a:gd name="connsiteX132" fmla="*/ 6001127 w 6128435"/>
              <a:gd name="connsiteY132" fmla="*/ 5164609 h 6858000"/>
              <a:gd name="connsiteX133" fmla="*/ 5996647 w 6128435"/>
              <a:gd name="connsiteY133" fmla="*/ 5185640 h 6858000"/>
              <a:gd name="connsiteX134" fmla="*/ 5998514 w 6128435"/>
              <a:gd name="connsiteY134" fmla="*/ 5189673 h 6858000"/>
              <a:gd name="connsiteX135" fmla="*/ 5995970 w 6128435"/>
              <a:gd name="connsiteY135" fmla="*/ 5221547 h 6858000"/>
              <a:gd name="connsiteX136" fmla="*/ 5997218 w 6128435"/>
              <a:gd name="connsiteY136" fmla="*/ 5222031 h 6858000"/>
              <a:gd name="connsiteX137" fmla="*/ 6002116 w 6128435"/>
              <a:gd name="connsiteY137" fmla="*/ 5231223 h 6858000"/>
              <a:gd name="connsiteX138" fmla="*/ 6008541 w 6128435"/>
              <a:gd name="connsiteY138" fmla="*/ 5248680 h 6858000"/>
              <a:gd name="connsiteX139" fmla="*/ 6039260 w 6128435"/>
              <a:gd name="connsiteY139" fmla="*/ 5289518 h 6858000"/>
              <a:gd name="connsiteX140" fmla="*/ 6036748 w 6128435"/>
              <a:gd name="connsiteY140" fmla="*/ 5322752 h 6858000"/>
              <a:gd name="connsiteX141" fmla="*/ 6036943 w 6128435"/>
              <a:gd name="connsiteY141" fmla="*/ 5329480 h 6858000"/>
              <a:gd name="connsiteX142" fmla="*/ 6037236 w 6128435"/>
              <a:gd name="connsiteY142" fmla="*/ 5329634 h 6858000"/>
              <a:gd name="connsiteX143" fmla="*/ 6038019 w 6128435"/>
              <a:gd name="connsiteY143" fmla="*/ 5336764 h 6858000"/>
              <a:gd name="connsiteX144" fmla="*/ 6037298 w 6128435"/>
              <a:gd name="connsiteY144" fmla="*/ 5341753 h 6858000"/>
              <a:gd name="connsiteX145" fmla="*/ 6037677 w 6128435"/>
              <a:gd name="connsiteY145" fmla="*/ 5354807 h 6858000"/>
              <a:gd name="connsiteX146" fmla="*/ 6039728 w 6128435"/>
              <a:gd name="connsiteY146" fmla="*/ 5359416 h 6858000"/>
              <a:gd name="connsiteX147" fmla="*/ 6043311 w 6128435"/>
              <a:gd name="connsiteY147" fmla="*/ 5361407 h 6858000"/>
              <a:gd name="connsiteX148" fmla="*/ 6042954 w 6128435"/>
              <a:gd name="connsiteY148" fmla="*/ 5362576 h 6858000"/>
              <a:gd name="connsiteX149" fmla="*/ 6053435 w 6128435"/>
              <a:gd name="connsiteY149" fmla="*/ 5387547 h 6858000"/>
              <a:gd name="connsiteX150" fmla="*/ 6065933 w 6128435"/>
              <a:gd name="connsiteY150" fmla="*/ 5443002 h 6858000"/>
              <a:gd name="connsiteX151" fmla="*/ 6068640 w 6128435"/>
              <a:gd name="connsiteY151" fmla="*/ 5474503 h 6858000"/>
              <a:gd name="connsiteX152" fmla="*/ 6080922 w 6128435"/>
              <a:gd name="connsiteY152" fmla="*/ 5561070 h 6858000"/>
              <a:gd name="connsiteX153" fmla="*/ 6096949 w 6128435"/>
              <a:gd name="connsiteY153" fmla="*/ 5648179 h 6858000"/>
              <a:gd name="connsiteX154" fmla="*/ 6125703 w 6128435"/>
              <a:gd name="connsiteY154" fmla="*/ 5692894 h 6858000"/>
              <a:gd name="connsiteX155" fmla="*/ 6126670 w 6128435"/>
              <a:gd name="connsiteY155" fmla="*/ 5697882 h 6858000"/>
              <a:gd name="connsiteX156" fmla="*/ 6124061 w 6128435"/>
              <a:gd name="connsiteY156" fmla="*/ 5710294 h 6858000"/>
              <a:gd name="connsiteX157" fmla="*/ 6122213 w 6128435"/>
              <a:gd name="connsiteY157" fmla="*/ 5714762 h 6858000"/>
              <a:gd name="connsiteX158" fmla="*/ 6121353 w 6128435"/>
              <a:gd name="connsiteY158" fmla="*/ 5721725 h 6858000"/>
              <a:gd name="connsiteX159" fmla="*/ 6121607 w 6128435"/>
              <a:gd name="connsiteY159" fmla="*/ 5721959 h 6858000"/>
              <a:gd name="connsiteX160" fmla="*/ 6120262 w 6128435"/>
              <a:gd name="connsiteY160" fmla="*/ 5728358 h 6858000"/>
              <a:gd name="connsiteX161" fmla="*/ 6110194 w 6128435"/>
              <a:gd name="connsiteY161" fmla="*/ 5758853 h 6858000"/>
              <a:gd name="connsiteX162" fmla="*/ 6127519 w 6128435"/>
              <a:gd name="connsiteY162" fmla="*/ 5865775 h 6858000"/>
              <a:gd name="connsiteX163" fmla="*/ 6128435 w 6128435"/>
              <a:gd name="connsiteY163" fmla="*/ 5870164 h 6858000"/>
              <a:gd name="connsiteX164" fmla="*/ 6119217 w 6128435"/>
              <a:gd name="connsiteY164" fmla="*/ 5888542 h 6858000"/>
              <a:gd name="connsiteX165" fmla="*/ 6115966 w 6128435"/>
              <a:gd name="connsiteY165" fmla="*/ 5898387 h 6858000"/>
              <a:gd name="connsiteX166" fmla="*/ 6111924 w 6128435"/>
              <a:gd name="connsiteY166" fmla="*/ 5900444 h 6858000"/>
              <a:gd name="connsiteX167" fmla="*/ 6108716 w 6128435"/>
              <a:gd name="connsiteY167" fmla="*/ 5915345 h 6858000"/>
              <a:gd name="connsiteX168" fmla="*/ 6109524 w 6128435"/>
              <a:gd name="connsiteY168" fmla="*/ 5917328 h 6858000"/>
              <a:gd name="connsiteX169" fmla="*/ 6102493 w 6128435"/>
              <a:gd name="connsiteY169" fmla="*/ 5928602 h 6858000"/>
              <a:gd name="connsiteX170" fmla="*/ 6056863 w 6128435"/>
              <a:gd name="connsiteY170" fmla="*/ 6000643 h 6858000"/>
              <a:gd name="connsiteX171" fmla="*/ 6045436 w 6128435"/>
              <a:gd name="connsiteY171" fmla="*/ 6124480 h 6858000"/>
              <a:gd name="connsiteX172" fmla="*/ 6030489 w 6128435"/>
              <a:gd name="connsiteY172" fmla="*/ 6317666 h 6858000"/>
              <a:gd name="connsiteX173" fmla="*/ 6007492 w 6128435"/>
              <a:gd name="connsiteY173" fmla="*/ 6440818 h 6858000"/>
              <a:gd name="connsiteX174" fmla="*/ 6009467 w 6128435"/>
              <a:gd name="connsiteY174" fmla="*/ 6487076 h 6858000"/>
              <a:gd name="connsiteX175" fmla="*/ 5995064 w 6128435"/>
              <a:gd name="connsiteY175" fmla="*/ 6540791 h 6858000"/>
              <a:gd name="connsiteX176" fmla="*/ 5996309 w 6128435"/>
              <a:gd name="connsiteY176" fmla="*/ 6543961 h 6858000"/>
              <a:gd name="connsiteX177" fmla="*/ 5996048 w 6128435"/>
              <a:gd name="connsiteY177" fmla="*/ 6555444 h 6858000"/>
              <a:gd name="connsiteX178" fmla="*/ 6002524 w 6128435"/>
              <a:gd name="connsiteY178" fmla="*/ 6560188 h 6858000"/>
              <a:gd name="connsiteX179" fmla="*/ 6006823 w 6128435"/>
              <a:gd name="connsiteY179" fmla="*/ 6578546 h 6858000"/>
              <a:gd name="connsiteX180" fmla="*/ 6004510 w 6128435"/>
              <a:gd name="connsiteY180" fmla="*/ 6599256 h 6858000"/>
              <a:gd name="connsiteX181" fmla="*/ 5986207 w 6128435"/>
              <a:gd name="connsiteY181" fmla="*/ 6695855 h 6858000"/>
              <a:gd name="connsiteX182" fmla="*/ 5979428 w 6128435"/>
              <a:gd name="connsiteY182" fmla="*/ 6754678 h 6858000"/>
              <a:gd name="connsiteX183" fmla="*/ 5983398 w 6128435"/>
              <a:gd name="connsiteY183" fmla="*/ 6778641 h 6858000"/>
              <a:gd name="connsiteX184" fmla="*/ 5984543 w 6128435"/>
              <a:gd name="connsiteY184" fmla="*/ 6811016 h 6858000"/>
              <a:gd name="connsiteX185" fmla="*/ 5981802 w 6128435"/>
              <a:gd name="connsiteY185" fmla="*/ 6838578 h 6858000"/>
              <a:gd name="connsiteX186" fmla="*/ 5979671 w 6128435"/>
              <a:gd name="connsiteY186" fmla="*/ 6858000 h 6858000"/>
              <a:gd name="connsiteX187" fmla="*/ 0 w 6128435"/>
              <a:gd name="connsiteY187" fmla="*/ 6858000 h 6858000"/>
              <a:gd name="connsiteX188" fmla="*/ 0 w 6128435"/>
              <a:gd name="connsiteY18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3742 w 6128435"/>
              <a:gd name="connsiteY114" fmla="*/ 4265435 h 6858000"/>
              <a:gd name="connsiteX115" fmla="*/ 5928910 w 6128435"/>
              <a:gd name="connsiteY115" fmla="*/ 4300973 h 6858000"/>
              <a:gd name="connsiteX116" fmla="*/ 5939320 w 6128435"/>
              <a:gd name="connsiteY116" fmla="*/ 4340435 h 6858000"/>
              <a:gd name="connsiteX117" fmla="*/ 5946705 w 6128435"/>
              <a:gd name="connsiteY117" fmla="*/ 4428051 h 6858000"/>
              <a:gd name="connsiteX118" fmla="*/ 5949261 w 6128435"/>
              <a:gd name="connsiteY118" fmla="*/ 4449185 h 6858000"/>
              <a:gd name="connsiteX119" fmla="*/ 5957504 w 6128435"/>
              <a:gd name="connsiteY119" fmla="*/ 4465911 h 6858000"/>
              <a:gd name="connsiteX120" fmla="*/ 5964689 w 6128435"/>
              <a:gd name="connsiteY120" fmla="*/ 4468532 h 6858000"/>
              <a:gd name="connsiteX121" fmla="*/ 5967062 w 6128435"/>
              <a:gd name="connsiteY121" fmla="*/ 4479923 h 6858000"/>
              <a:gd name="connsiteX122" fmla="*/ 5968960 w 6128435"/>
              <a:gd name="connsiteY122" fmla="*/ 4482655 h 6858000"/>
              <a:gd name="connsiteX123" fmla="*/ 5978567 w 6128435"/>
              <a:gd name="connsiteY123" fmla="*/ 4498605 h 6858000"/>
              <a:gd name="connsiteX124" fmla="*/ 5967676 w 6128435"/>
              <a:gd name="connsiteY124" fmla="*/ 4540140 h 6858000"/>
              <a:gd name="connsiteX125" fmla="*/ 5980106 w 6128435"/>
              <a:gd name="connsiteY125" fmla="*/ 4585087 h 6858000"/>
              <a:gd name="connsiteX126" fmla="*/ 5986918 w 6128435"/>
              <a:gd name="connsiteY126" fmla="*/ 4764836 h 6858000"/>
              <a:gd name="connsiteX127" fmla="*/ 6013516 w 6128435"/>
              <a:gd name="connsiteY127" fmla="*/ 4786619 h 6858000"/>
              <a:gd name="connsiteX128" fmla="*/ 6025404 w 6128435"/>
              <a:gd name="connsiteY128" fmla="*/ 4858148 h 6858000"/>
              <a:gd name="connsiteX129" fmla="*/ 6007749 w 6128435"/>
              <a:gd name="connsiteY129" fmla="*/ 4964715 h 6858000"/>
              <a:gd name="connsiteX130" fmla="*/ 6005269 w 6128435"/>
              <a:gd name="connsiteY130" fmla="*/ 5150567 h 6858000"/>
              <a:gd name="connsiteX131" fmla="*/ 6001127 w 6128435"/>
              <a:gd name="connsiteY131" fmla="*/ 5164609 h 6858000"/>
              <a:gd name="connsiteX132" fmla="*/ 5996647 w 6128435"/>
              <a:gd name="connsiteY132" fmla="*/ 5185640 h 6858000"/>
              <a:gd name="connsiteX133" fmla="*/ 5998514 w 6128435"/>
              <a:gd name="connsiteY133" fmla="*/ 5189673 h 6858000"/>
              <a:gd name="connsiteX134" fmla="*/ 5995970 w 6128435"/>
              <a:gd name="connsiteY134" fmla="*/ 5221547 h 6858000"/>
              <a:gd name="connsiteX135" fmla="*/ 5997218 w 6128435"/>
              <a:gd name="connsiteY135" fmla="*/ 5222031 h 6858000"/>
              <a:gd name="connsiteX136" fmla="*/ 6002116 w 6128435"/>
              <a:gd name="connsiteY136" fmla="*/ 5231223 h 6858000"/>
              <a:gd name="connsiteX137" fmla="*/ 6008541 w 6128435"/>
              <a:gd name="connsiteY137" fmla="*/ 5248680 h 6858000"/>
              <a:gd name="connsiteX138" fmla="*/ 6039260 w 6128435"/>
              <a:gd name="connsiteY138" fmla="*/ 5289518 h 6858000"/>
              <a:gd name="connsiteX139" fmla="*/ 6036748 w 6128435"/>
              <a:gd name="connsiteY139" fmla="*/ 5322752 h 6858000"/>
              <a:gd name="connsiteX140" fmla="*/ 6036943 w 6128435"/>
              <a:gd name="connsiteY140" fmla="*/ 5329480 h 6858000"/>
              <a:gd name="connsiteX141" fmla="*/ 6037236 w 6128435"/>
              <a:gd name="connsiteY141" fmla="*/ 5329634 h 6858000"/>
              <a:gd name="connsiteX142" fmla="*/ 6038019 w 6128435"/>
              <a:gd name="connsiteY142" fmla="*/ 5336764 h 6858000"/>
              <a:gd name="connsiteX143" fmla="*/ 6037298 w 6128435"/>
              <a:gd name="connsiteY143" fmla="*/ 5341753 h 6858000"/>
              <a:gd name="connsiteX144" fmla="*/ 6037677 w 6128435"/>
              <a:gd name="connsiteY144" fmla="*/ 5354807 h 6858000"/>
              <a:gd name="connsiteX145" fmla="*/ 6039728 w 6128435"/>
              <a:gd name="connsiteY145" fmla="*/ 5359416 h 6858000"/>
              <a:gd name="connsiteX146" fmla="*/ 6043311 w 6128435"/>
              <a:gd name="connsiteY146" fmla="*/ 5361407 h 6858000"/>
              <a:gd name="connsiteX147" fmla="*/ 6042954 w 6128435"/>
              <a:gd name="connsiteY147" fmla="*/ 5362576 h 6858000"/>
              <a:gd name="connsiteX148" fmla="*/ 6053435 w 6128435"/>
              <a:gd name="connsiteY148" fmla="*/ 5387547 h 6858000"/>
              <a:gd name="connsiteX149" fmla="*/ 6065933 w 6128435"/>
              <a:gd name="connsiteY149" fmla="*/ 5443002 h 6858000"/>
              <a:gd name="connsiteX150" fmla="*/ 6068640 w 6128435"/>
              <a:gd name="connsiteY150" fmla="*/ 5474503 h 6858000"/>
              <a:gd name="connsiteX151" fmla="*/ 6080922 w 6128435"/>
              <a:gd name="connsiteY151" fmla="*/ 5561070 h 6858000"/>
              <a:gd name="connsiteX152" fmla="*/ 6096949 w 6128435"/>
              <a:gd name="connsiteY152" fmla="*/ 5648179 h 6858000"/>
              <a:gd name="connsiteX153" fmla="*/ 6125703 w 6128435"/>
              <a:gd name="connsiteY153" fmla="*/ 5692894 h 6858000"/>
              <a:gd name="connsiteX154" fmla="*/ 6126670 w 6128435"/>
              <a:gd name="connsiteY154" fmla="*/ 5697882 h 6858000"/>
              <a:gd name="connsiteX155" fmla="*/ 6124061 w 6128435"/>
              <a:gd name="connsiteY155" fmla="*/ 5710294 h 6858000"/>
              <a:gd name="connsiteX156" fmla="*/ 6122213 w 6128435"/>
              <a:gd name="connsiteY156" fmla="*/ 5714762 h 6858000"/>
              <a:gd name="connsiteX157" fmla="*/ 6121353 w 6128435"/>
              <a:gd name="connsiteY157" fmla="*/ 5721725 h 6858000"/>
              <a:gd name="connsiteX158" fmla="*/ 6121607 w 6128435"/>
              <a:gd name="connsiteY158" fmla="*/ 5721959 h 6858000"/>
              <a:gd name="connsiteX159" fmla="*/ 6120262 w 6128435"/>
              <a:gd name="connsiteY159" fmla="*/ 5728358 h 6858000"/>
              <a:gd name="connsiteX160" fmla="*/ 6110194 w 6128435"/>
              <a:gd name="connsiteY160" fmla="*/ 5758853 h 6858000"/>
              <a:gd name="connsiteX161" fmla="*/ 6127519 w 6128435"/>
              <a:gd name="connsiteY161" fmla="*/ 5865775 h 6858000"/>
              <a:gd name="connsiteX162" fmla="*/ 6128435 w 6128435"/>
              <a:gd name="connsiteY162" fmla="*/ 5870164 h 6858000"/>
              <a:gd name="connsiteX163" fmla="*/ 6119217 w 6128435"/>
              <a:gd name="connsiteY163" fmla="*/ 5888542 h 6858000"/>
              <a:gd name="connsiteX164" fmla="*/ 6115966 w 6128435"/>
              <a:gd name="connsiteY164" fmla="*/ 5898387 h 6858000"/>
              <a:gd name="connsiteX165" fmla="*/ 6111924 w 6128435"/>
              <a:gd name="connsiteY165" fmla="*/ 5900444 h 6858000"/>
              <a:gd name="connsiteX166" fmla="*/ 6108716 w 6128435"/>
              <a:gd name="connsiteY166" fmla="*/ 5915345 h 6858000"/>
              <a:gd name="connsiteX167" fmla="*/ 6109524 w 6128435"/>
              <a:gd name="connsiteY167" fmla="*/ 5917328 h 6858000"/>
              <a:gd name="connsiteX168" fmla="*/ 6102493 w 6128435"/>
              <a:gd name="connsiteY168" fmla="*/ 5928602 h 6858000"/>
              <a:gd name="connsiteX169" fmla="*/ 6056863 w 6128435"/>
              <a:gd name="connsiteY169" fmla="*/ 6000643 h 6858000"/>
              <a:gd name="connsiteX170" fmla="*/ 6045436 w 6128435"/>
              <a:gd name="connsiteY170" fmla="*/ 6124480 h 6858000"/>
              <a:gd name="connsiteX171" fmla="*/ 6030489 w 6128435"/>
              <a:gd name="connsiteY171" fmla="*/ 6317666 h 6858000"/>
              <a:gd name="connsiteX172" fmla="*/ 6007492 w 6128435"/>
              <a:gd name="connsiteY172" fmla="*/ 6440818 h 6858000"/>
              <a:gd name="connsiteX173" fmla="*/ 6009467 w 6128435"/>
              <a:gd name="connsiteY173" fmla="*/ 6487076 h 6858000"/>
              <a:gd name="connsiteX174" fmla="*/ 5995064 w 6128435"/>
              <a:gd name="connsiteY174" fmla="*/ 6540791 h 6858000"/>
              <a:gd name="connsiteX175" fmla="*/ 5996309 w 6128435"/>
              <a:gd name="connsiteY175" fmla="*/ 6543961 h 6858000"/>
              <a:gd name="connsiteX176" fmla="*/ 5996048 w 6128435"/>
              <a:gd name="connsiteY176" fmla="*/ 6555444 h 6858000"/>
              <a:gd name="connsiteX177" fmla="*/ 6002524 w 6128435"/>
              <a:gd name="connsiteY177" fmla="*/ 6560188 h 6858000"/>
              <a:gd name="connsiteX178" fmla="*/ 6006823 w 6128435"/>
              <a:gd name="connsiteY178" fmla="*/ 6578546 h 6858000"/>
              <a:gd name="connsiteX179" fmla="*/ 6004510 w 6128435"/>
              <a:gd name="connsiteY179" fmla="*/ 6599256 h 6858000"/>
              <a:gd name="connsiteX180" fmla="*/ 5986207 w 6128435"/>
              <a:gd name="connsiteY180" fmla="*/ 6695855 h 6858000"/>
              <a:gd name="connsiteX181" fmla="*/ 5979428 w 6128435"/>
              <a:gd name="connsiteY181" fmla="*/ 6754678 h 6858000"/>
              <a:gd name="connsiteX182" fmla="*/ 5983398 w 6128435"/>
              <a:gd name="connsiteY182" fmla="*/ 6778641 h 6858000"/>
              <a:gd name="connsiteX183" fmla="*/ 5984543 w 6128435"/>
              <a:gd name="connsiteY183" fmla="*/ 6811016 h 6858000"/>
              <a:gd name="connsiteX184" fmla="*/ 5981802 w 6128435"/>
              <a:gd name="connsiteY184" fmla="*/ 6838578 h 6858000"/>
              <a:gd name="connsiteX185" fmla="*/ 5979671 w 6128435"/>
              <a:gd name="connsiteY185" fmla="*/ 6858000 h 6858000"/>
              <a:gd name="connsiteX186" fmla="*/ 0 w 6128435"/>
              <a:gd name="connsiteY186" fmla="*/ 6858000 h 6858000"/>
              <a:gd name="connsiteX187" fmla="*/ 0 w 6128435"/>
              <a:gd name="connsiteY18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86918 w 6128435"/>
              <a:gd name="connsiteY125" fmla="*/ 4764836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98138 w 6128435"/>
              <a:gd name="connsiteY125" fmla="*/ 4697518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80106 w 6128435"/>
              <a:gd name="connsiteY123" fmla="*/ 4585087 h 6858000"/>
              <a:gd name="connsiteX124" fmla="*/ 5998138 w 6128435"/>
              <a:gd name="connsiteY124" fmla="*/ 4697518 h 6858000"/>
              <a:gd name="connsiteX125" fmla="*/ 6013516 w 6128435"/>
              <a:gd name="connsiteY125" fmla="*/ 4786619 h 6858000"/>
              <a:gd name="connsiteX126" fmla="*/ 6025404 w 6128435"/>
              <a:gd name="connsiteY126" fmla="*/ 4858148 h 6858000"/>
              <a:gd name="connsiteX127" fmla="*/ 6007749 w 6128435"/>
              <a:gd name="connsiteY127" fmla="*/ 4964715 h 6858000"/>
              <a:gd name="connsiteX128" fmla="*/ 6005269 w 6128435"/>
              <a:gd name="connsiteY128" fmla="*/ 5150567 h 6858000"/>
              <a:gd name="connsiteX129" fmla="*/ 6001127 w 6128435"/>
              <a:gd name="connsiteY129" fmla="*/ 5164609 h 6858000"/>
              <a:gd name="connsiteX130" fmla="*/ 5996647 w 6128435"/>
              <a:gd name="connsiteY130" fmla="*/ 5185640 h 6858000"/>
              <a:gd name="connsiteX131" fmla="*/ 5998514 w 6128435"/>
              <a:gd name="connsiteY131" fmla="*/ 5189673 h 6858000"/>
              <a:gd name="connsiteX132" fmla="*/ 5995970 w 6128435"/>
              <a:gd name="connsiteY132" fmla="*/ 5221547 h 6858000"/>
              <a:gd name="connsiteX133" fmla="*/ 5997218 w 6128435"/>
              <a:gd name="connsiteY133" fmla="*/ 5222031 h 6858000"/>
              <a:gd name="connsiteX134" fmla="*/ 6002116 w 6128435"/>
              <a:gd name="connsiteY134" fmla="*/ 5231223 h 6858000"/>
              <a:gd name="connsiteX135" fmla="*/ 6008541 w 6128435"/>
              <a:gd name="connsiteY135" fmla="*/ 5248680 h 6858000"/>
              <a:gd name="connsiteX136" fmla="*/ 6039260 w 6128435"/>
              <a:gd name="connsiteY136" fmla="*/ 5289518 h 6858000"/>
              <a:gd name="connsiteX137" fmla="*/ 6036748 w 6128435"/>
              <a:gd name="connsiteY137" fmla="*/ 5322752 h 6858000"/>
              <a:gd name="connsiteX138" fmla="*/ 6036943 w 6128435"/>
              <a:gd name="connsiteY138" fmla="*/ 5329480 h 6858000"/>
              <a:gd name="connsiteX139" fmla="*/ 6037236 w 6128435"/>
              <a:gd name="connsiteY139" fmla="*/ 5329634 h 6858000"/>
              <a:gd name="connsiteX140" fmla="*/ 6038019 w 6128435"/>
              <a:gd name="connsiteY140" fmla="*/ 5336764 h 6858000"/>
              <a:gd name="connsiteX141" fmla="*/ 6037298 w 6128435"/>
              <a:gd name="connsiteY141" fmla="*/ 5341753 h 6858000"/>
              <a:gd name="connsiteX142" fmla="*/ 6037677 w 6128435"/>
              <a:gd name="connsiteY142" fmla="*/ 5354807 h 6858000"/>
              <a:gd name="connsiteX143" fmla="*/ 6039728 w 6128435"/>
              <a:gd name="connsiteY143" fmla="*/ 5359416 h 6858000"/>
              <a:gd name="connsiteX144" fmla="*/ 6043311 w 6128435"/>
              <a:gd name="connsiteY144" fmla="*/ 5361407 h 6858000"/>
              <a:gd name="connsiteX145" fmla="*/ 6042954 w 6128435"/>
              <a:gd name="connsiteY145" fmla="*/ 5362576 h 6858000"/>
              <a:gd name="connsiteX146" fmla="*/ 6053435 w 6128435"/>
              <a:gd name="connsiteY146" fmla="*/ 5387547 h 6858000"/>
              <a:gd name="connsiteX147" fmla="*/ 6065933 w 6128435"/>
              <a:gd name="connsiteY147" fmla="*/ 5443002 h 6858000"/>
              <a:gd name="connsiteX148" fmla="*/ 6068640 w 6128435"/>
              <a:gd name="connsiteY148" fmla="*/ 5474503 h 6858000"/>
              <a:gd name="connsiteX149" fmla="*/ 6080922 w 6128435"/>
              <a:gd name="connsiteY149" fmla="*/ 5561070 h 6858000"/>
              <a:gd name="connsiteX150" fmla="*/ 6096949 w 6128435"/>
              <a:gd name="connsiteY150" fmla="*/ 5648179 h 6858000"/>
              <a:gd name="connsiteX151" fmla="*/ 6125703 w 6128435"/>
              <a:gd name="connsiteY151" fmla="*/ 5692894 h 6858000"/>
              <a:gd name="connsiteX152" fmla="*/ 6126670 w 6128435"/>
              <a:gd name="connsiteY152" fmla="*/ 5697882 h 6858000"/>
              <a:gd name="connsiteX153" fmla="*/ 6124061 w 6128435"/>
              <a:gd name="connsiteY153" fmla="*/ 5710294 h 6858000"/>
              <a:gd name="connsiteX154" fmla="*/ 6122213 w 6128435"/>
              <a:gd name="connsiteY154" fmla="*/ 5714762 h 6858000"/>
              <a:gd name="connsiteX155" fmla="*/ 6121353 w 6128435"/>
              <a:gd name="connsiteY155" fmla="*/ 5721725 h 6858000"/>
              <a:gd name="connsiteX156" fmla="*/ 6121607 w 6128435"/>
              <a:gd name="connsiteY156" fmla="*/ 5721959 h 6858000"/>
              <a:gd name="connsiteX157" fmla="*/ 6120262 w 6128435"/>
              <a:gd name="connsiteY157" fmla="*/ 5728358 h 6858000"/>
              <a:gd name="connsiteX158" fmla="*/ 6110194 w 6128435"/>
              <a:gd name="connsiteY158" fmla="*/ 5758853 h 6858000"/>
              <a:gd name="connsiteX159" fmla="*/ 6127519 w 6128435"/>
              <a:gd name="connsiteY159" fmla="*/ 5865775 h 6858000"/>
              <a:gd name="connsiteX160" fmla="*/ 6128435 w 6128435"/>
              <a:gd name="connsiteY160" fmla="*/ 5870164 h 6858000"/>
              <a:gd name="connsiteX161" fmla="*/ 6119217 w 6128435"/>
              <a:gd name="connsiteY161" fmla="*/ 5888542 h 6858000"/>
              <a:gd name="connsiteX162" fmla="*/ 6115966 w 6128435"/>
              <a:gd name="connsiteY162" fmla="*/ 5898387 h 6858000"/>
              <a:gd name="connsiteX163" fmla="*/ 6111924 w 6128435"/>
              <a:gd name="connsiteY163" fmla="*/ 5900444 h 6858000"/>
              <a:gd name="connsiteX164" fmla="*/ 6108716 w 6128435"/>
              <a:gd name="connsiteY164" fmla="*/ 5915345 h 6858000"/>
              <a:gd name="connsiteX165" fmla="*/ 6109524 w 6128435"/>
              <a:gd name="connsiteY165" fmla="*/ 5917328 h 6858000"/>
              <a:gd name="connsiteX166" fmla="*/ 6102493 w 6128435"/>
              <a:gd name="connsiteY166" fmla="*/ 5928602 h 6858000"/>
              <a:gd name="connsiteX167" fmla="*/ 6056863 w 6128435"/>
              <a:gd name="connsiteY167" fmla="*/ 6000643 h 6858000"/>
              <a:gd name="connsiteX168" fmla="*/ 6045436 w 6128435"/>
              <a:gd name="connsiteY168" fmla="*/ 6124480 h 6858000"/>
              <a:gd name="connsiteX169" fmla="*/ 6030489 w 6128435"/>
              <a:gd name="connsiteY169" fmla="*/ 6317666 h 6858000"/>
              <a:gd name="connsiteX170" fmla="*/ 6007492 w 6128435"/>
              <a:gd name="connsiteY170" fmla="*/ 6440818 h 6858000"/>
              <a:gd name="connsiteX171" fmla="*/ 6009467 w 6128435"/>
              <a:gd name="connsiteY171" fmla="*/ 6487076 h 6858000"/>
              <a:gd name="connsiteX172" fmla="*/ 5995064 w 6128435"/>
              <a:gd name="connsiteY172" fmla="*/ 6540791 h 6858000"/>
              <a:gd name="connsiteX173" fmla="*/ 5996309 w 6128435"/>
              <a:gd name="connsiteY173" fmla="*/ 6543961 h 6858000"/>
              <a:gd name="connsiteX174" fmla="*/ 5996048 w 6128435"/>
              <a:gd name="connsiteY174" fmla="*/ 6555444 h 6858000"/>
              <a:gd name="connsiteX175" fmla="*/ 6002524 w 6128435"/>
              <a:gd name="connsiteY175" fmla="*/ 6560188 h 6858000"/>
              <a:gd name="connsiteX176" fmla="*/ 6006823 w 6128435"/>
              <a:gd name="connsiteY176" fmla="*/ 6578546 h 6858000"/>
              <a:gd name="connsiteX177" fmla="*/ 6004510 w 6128435"/>
              <a:gd name="connsiteY177" fmla="*/ 6599256 h 6858000"/>
              <a:gd name="connsiteX178" fmla="*/ 5986207 w 6128435"/>
              <a:gd name="connsiteY178" fmla="*/ 6695855 h 6858000"/>
              <a:gd name="connsiteX179" fmla="*/ 5979428 w 6128435"/>
              <a:gd name="connsiteY179" fmla="*/ 6754678 h 6858000"/>
              <a:gd name="connsiteX180" fmla="*/ 5983398 w 6128435"/>
              <a:gd name="connsiteY180" fmla="*/ 6778641 h 6858000"/>
              <a:gd name="connsiteX181" fmla="*/ 5984543 w 6128435"/>
              <a:gd name="connsiteY181" fmla="*/ 6811016 h 6858000"/>
              <a:gd name="connsiteX182" fmla="*/ 5981802 w 6128435"/>
              <a:gd name="connsiteY182" fmla="*/ 6838578 h 6858000"/>
              <a:gd name="connsiteX183" fmla="*/ 5979671 w 6128435"/>
              <a:gd name="connsiteY183" fmla="*/ 6858000 h 6858000"/>
              <a:gd name="connsiteX184" fmla="*/ 0 w 6128435"/>
              <a:gd name="connsiteY184" fmla="*/ 6858000 h 6858000"/>
              <a:gd name="connsiteX185" fmla="*/ 0 w 6128435"/>
              <a:gd name="connsiteY18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52592 w 6128435"/>
              <a:gd name="connsiteY36" fmla="*/ 2092210 h 6858000"/>
              <a:gd name="connsiteX37" fmla="*/ 5264303 w 6128435"/>
              <a:gd name="connsiteY37" fmla="*/ 2225157 h 6858000"/>
              <a:gd name="connsiteX38" fmla="*/ 5254949 w 6128435"/>
              <a:gd name="connsiteY38" fmla="*/ 2236160 h 6858000"/>
              <a:gd name="connsiteX39" fmla="*/ 5250104 w 6128435"/>
              <a:gd name="connsiteY39" fmla="*/ 2249166 h 6858000"/>
              <a:gd name="connsiteX40" fmla="*/ 5251214 w 6128435"/>
              <a:gd name="connsiteY40" fmla="*/ 2250944 h 6858000"/>
              <a:gd name="connsiteX41" fmla="*/ 5250644 w 6128435"/>
              <a:gd name="connsiteY41" fmla="*/ 2266619 h 6858000"/>
              <a:gd name="connsiteX42" fmla="*/ 5247111 w 6128435"/>
              <a:gd name="connsiteY42" fmla="*/ 2269679 h 6858000"/>
              <a:gd name="connsiteX43" fmla="*/ 5245653 w 6128435"/>
              <a:gd name="connsiteY43" fmla="*/ 2280317 h 6858000"/>
              <a:gd name="connsiteX44" fmla="*/ 5239901 w 6128435"/>
              <a:gd name="connsiteY44" fmla="*/ 2300961 h 6858000"/>
              <a:gd name="connsiteX45" fmla="*/ 5241522 w 6128435"/>
              <a:gd name="connsiteY45" fmla="*/ 2305114 h 6858000"/>
              <a:gd name="connsiteX46" fmla="*/ 5237050 w 6128435"/>
              <a:gd name="connsiteY46" fmla="*/ 2336703 h 6858000"/>
              <a:gd name="connsiteX47" fmla="*/ 5238267 w 6128435"/>
              <a:gd name="connsiteY47" fmla="*/ 2337277 h 6858000"/>
              <a:gd name="connsiteX48" fmla="*/ 5242602 w 6128435"/>
              <a:gd name="connsiteY48" fmla="*/ 2346782 h 6858000"/>
              <a:gd name="connsiteX49" fmla="*/ 5247963 w 6128435"/>
              <a:gd name="connsiteY49" fmla="*/ 2364638 h 6858000"/>
              <a:gd name="connsiteX50" fmla="*/ 5276175 w 6128435"/>
              <a:gd name="connsiteY50" fmla="*/ 2407515 h 6858000"/>
              <a:gd name="connsiteX51" fmla="*/ 5271650 w 6128435"/>
              <a:gd name="connsiteY51" fmla="*/ 2440467 h 6858000"/>
              <a:gd name="connsiteX52" fmla="*/ 5271438 w 6128435"/>
              <a:gd name="connsiteY52" fmla="*/ 2447186 h 6858000"/>
              <a:gd name="connsiteX53" fmla="*/ 5271722 w 6128435"/>
              <a:gd name="connsiteY53" fmla="*/ 2447359 h 6858000"/>
              <a:gd name="connsiteX54" fmla="*/ 5272069 w 6128435"/>
              <a:gd name="connsiteY54" fmla="*/ 2454523 h 6858000"/>
              <a:gd name="connsiteX55" fmla="*/ 5271049 w 6128435"/>
              <a:gd name="connsiteY55" fmla="*/ 2459442 h 6858000"/>
              <a:gd name="connsiteX56" fmla="*/ 5270636 w 6128435"/>
              <a:gd name="connsiteY56" fmla="*/ 2472481 h 6858000"/>
              <a:gd name="connsiteX57" fmla="*/ 5272406 w 6128435"/>
              <a:gd name="connsiteY57" fmla="*/ 2477221 h 6858000"/>
              <a:gd name="connsiteX58" fmla="*/ 5307538 w 6128435"/>
              <a:gd name="connsiteY58" fmla="*/ 2514685 h 6858000"/>
              <a:gd name="connsiteX59" fmla="*/ 5337604 w 6128435"/>
              <a:gd name="connsiteY59" fmla="*/ 2597632 h 6858000"/>
              <a:gd name="connsiteX60" fmla="*/ 5407503 w 6128435"/>
              <a:gd name="connsiteY60" fmla="*/ 2786290 h 6858000"/>
              <a:gd name="connsiteX61" fmla="*/ 5407356 w 6128435"/>
              <a:gd name="connsiteY61" fmla="*/ 2787545 h 6858000"/>
              <a:gd name="connsiteX62" fmla="*/ 5411130 w 6128435"/>
              <a:gd name="connsiteY62" fmla="*/ 2788640 h 6858000"/>
              <a:gd name="connsiteX63" fmla="*/ 5416439 w 6128435"/>
              <a:gd name="connsiteY63" fmla="*/ 2805666 h 6858000"/>
              <a:gd name="connsiteX64" fmla="*/ 5416589 w 6128435"/>
              <a:gd name="connsiteY64" fmla="*/ 2810822 h 6858000"/>
              <a:gd name="connsiteX65" fmla="*/ 5418542 w 6128435"/>
              <a:gd name="connsiteY65" fmla="*/ 2817745 h 6858000"/>
              <a:gd name="connsiteX66" fmla="*/ 5418847 w 6128435"/>
              <a:gd name="connsiteY66" fmla="*/ 2817825 h 6858000"/>
              <a:gd name="connsiteX67" fmla="*/ 5423364 w 6128435"/>
              <a:gd name="connsiteY67" fmla="*/ 2858292 h 6858000"/>
              <a:gd name="connsiteX68" fmla="*/ 5479298 w 6128435"/>
              <a:gd name="connsiteY68" fmla="*/ 2947791 h 6858000"/>
              <a:gd name="connsiteX69" fmla="*/ 5481770 w 6128435"/>
              <a:gd name="connsiteY69" fmla="*/ 2951352 h 6858000"/>
              <a:gd name="connsiteX70" fmla="*/ 5481013 w 6128435"/>
              <a:gd name="connsiteY70" fmla="*/ 2973461 h 6858000"/>
              <a:gd name="connsiteX71" fmla="*/ 5482045 w 6128435"/>
              <a:gd name="connsiteY71" fmla="*/ 2984371 h 6858000"/>
              <a:gd name="connsiteX72" fmla="*/ 5479405 w 6128435"/>
              <a:gd name="connsiteY72" fmla="*/ 2988507 h 6858000"/>
              <a:gd name="connsiteX73" fmla="*/ 5482415 w 6128435"/>
              <a:gd name="connsiteY73" fmla="*/ 3004079 h 6858000"/>
              <a:gd name="connsiteX74" fmla="*/ 5483865 w 6128435"/>
              <a:gd name="connsiteY74" fmla="*/ 3005467 h 6858000"/>
              <a:gd name="connsiteX75" fmla="*/ 5482236 w 6128435"/>
              <a:gd name="connsiteY75" fmla="*/ 3019791 h 6858000"/>
              <a:gd name="connsiteX76" fmla="*/ 5475895 w 6128435"/>
              <a:gd name="connsiteY76" fmla="*/ 3033578 h 6858000"/>
              <a:gd name="connsiteX77" fmla="*/ 5477595 w 6128435"/>
              <a:gd name="connsiteY77" fmla="*/ 3250534 h 6858000"/>
              <a:gd name="connsiteX78" fmla="*/ 5532836 w 6128435"/>
              <a:gd name="connsiteY78" fmla="*/ 3353840 h 6858000"/>
              <a:gd name="connsiteX79" fmla="*/ 5561229 w 6128435"/>
              <a:gd name="connsiteY79" fmla="*/ 3395784 h 6858000"/>
              <a:gd name="connsiteX80" fmla="*/ 5589758 w 6128435"/>
              <a:gd name="connsiteY80" fmla="*/ 3506453 h 6858000"/>
              <a:gd name="connsiteX81" fmla="*/ 5596144 w 6128435"/>
              <a:gd name="connsiteY81" fmla="*/ 3534624 h 6858000"/>
              <a:gd name="connsiteX82" fmla="*/ 5597750 w 6128435"/>
              <a:gd name="connsiteY82" fmla="*/ 3534129 h 6858000"/>
              <a:gd name="connsiteX83" fmla="*/ 5599700 w 6128435"/>
              <a:gd name="connsiteY83" fmla="*/ 3547221 h 6858000"/>
              <a:gd name="connsiteX84" fmla="*/ 5615031 w 6128435"/>
              <a:gd name="connsiteY84" fmla="*/ 3557482 h 6858000"/>
              <a:gd name="connsiteX85" fmla="*/ 5618377 w 6128435"/>
              <a:gd name="connsiteY85" fmla="*/ 3588431 h 6858000"/>
              <a:gd name="connsiteX86" fmla="*/ 5612155 w 6128435"/>
              <a:gd name="connsiteY86" fmla="*/ 3589869 h 6858000"/>
              <a:gd name="connsiteX87" fmla="*/ 5620843 w 6128435"/>
              <a:gd name="connsiteY87" fmla="*/ 3606745 h 6858000"/>
              <a:gd name="connsiteX88" fmla="*/ 5655472 w 6128435"/>
              <a:gd name="connsiteY88" fmla="*/ 3678877 h 6858000"/>
              <a:gd name="connsiteX89" fmla="*/ 5680448 w 6128435"/>
              <a:gd name="connsiteY89" fmla="*/ 3717760 h 6858000"/>
              <a:gd name="connsiteX90" fmla="*/ 5683015 w 6128435"/>
              <a:gd name="connsiteY90" fmla="*/ 3762025 h 6858000"/>
              <a:gd name="connsiteX91" fmla="*/ 5696643 w 6128435"/>
              <a:gd name="connsiteY91" fmla="*/ 3773888 h 6858000"/>
              <a:gd name="connsiteX92" fmla="*/ 5699203 w 6128435"/>
              <a:gd name="connsiteY92" fmla="*/ 3775823 h 6858000"/>
              <a:gd name="connsiteX93" fmla="*/ 5704824 w 6128435"/>
              <a:gd name="connsiteY93" fmla="*/ 3785966 h 6858000"/>
              <a:gd name="connsiteX94" fmla="*/ 5712204 w 6128435"/>
              <a:gd name="connsiteY94" fmla="*/ 3785830 h 6858000"/>
              <a:gd name="connsiteX95" fmla="*/ 5724816 w 6128435"/>
              <a:gd name="connsiteY95" fmla="*/ 3798949 h 6858000"/>
              <a:gd name="connsiteX96" fmla="*/ 5733539 w 6128435"/>
              <a:gd name="connsiteY96" fmla="*/ 3818457 h 6858000"/>
              <a:gd name="connsiteX97" fmla="*/ 5768491 w 6128435"/>
              <a:gd name="connsiteY97" fmla="*/ 3914399 h 6858000"/>
              <a:gd name="connsiteX98" fmla="*/ 5793123 w 6128435"/>
              <a:gd name="connsiteY98" fmla="*/ 3969952 h 6858000"/>
              <a:gd name="connsiteX99" fmla="*/ 5808321 w 6128435"/>
              <a:gd name="connsiteY99" fmla="*/ 3988153 h 6858000"/>
              <a:gd name="connsiteX100" fmla="*/ 5825621 w 6128435"/>
              <a:gd name="connsiteY100" fmla="*/ 4015525 h 6858000"/>
              <a:gd name="connsiteX101" fmla="*/ 5860672 w 6128435"/>
              <a:gd name="connsiteY101" fmla="*/ 4061579 h 6858000"/>
              <a:gd name="connsiteX102" fmla="*/ 5872173 w 6128435"/>
              <a:gd name="connsiteY102" fmla="*/ 4088497 h 6858000"/>
              <a:gd name="connsiteX103" fmla="*/ 5883705 w 6128435"/>
              <a:gd name="connsiteY103" fmla="*/ 4101899 h 6858000"/>
              <a:gd name="connsiteX104" fmla="*/ 5885314 w 6128435"/>
              <a:gd name="connsiteY104" fmla="*/ 4108387 h 6858000"/>
              <a:gd name="connsiteX105" fmla="*/ 5894095 w 6128435"/>
              <a:gd name="connsiteY105" fmla="*/ 4128857 h 6858000"/>
              <a:gd name="connsiteX106" fmla="*/ 5898339 w 6128435"/>
              <a:gd name="connsiteY106" fmla="*/ 4140800 h 6858000"/>
              <a:gd name="connsiteX107" fmla="*/ 5899734 w 6128435"/>
              <a:gd name="connsiteY107" fmla="*/ 4145632 h 6858000"/>
              <a:gd name="connsiteX108" fmla="*/ 5897098 w 6128435"/>
              <a:gd name="connsiteY108" fmla="*/ 4157819 h 6858000"/>
              <a:gd name="connsiteX109" fmla="*/ 5903513 w 6128435"/>
              <a:gd name="connsiteY109" fmla="*/ 4187661 h 6858000"/>
              <a:gd name="connsiteX110" fmla="*/ 5917114 w 6128435"/>
              <a:gd name="connsiteY110" fmla="*/ 4213096 h 6858000"/>
              <a:gd name="connsiteX111" fmla="*/ 5921153 w 6128435"/>
              <a:gd name="connsiteY111" fmla="*/ 4236222 h 6858000"/>
              <a:gd name="connsiteX112" fmla="*/ 5924233 w 6128435"/>
              <a:gd name="connsiteY112" fmla="*/ 4242060 h 6858000"/>
              <a:gd name="connsiteX113" fmla="*/ 5928910 w 6128435"/>
              <a:gd name="connsiteY113" fmla="*/ 4300973 h 6858000"/>
              <a:gd name="connsiteX114" fmla="*/ 5939320 w 6128435"/>
              <a:gd name="connsiteY114" fmla="*/ 4340435 h 6858000"/>
              <a:gd name="connsiteX115" fmla="*/ 5946705 w 6128435"/>
              <a:gd name="connsiteY115" fmla="*/ 4428051 h 6858000"/>
              <a:gd name="connsiteX116" fmla="*/ 5949261 w 6128435"/>
              <a:gd name="connsiteY116" fmla="*/ 4449185 h 6858000"/>
              <a:gd name="connsiteX117" fmla="*/ 5957504 w 6128435"/>
              <a:gd name="connsiteY117" fmla="*/ 4465911 h 6858000"/>
              <a:gd name="connsiteX118" fmla="*/ 5964689 w 6128435"/>
              <a:gd name="connsiteY118" fmla="*/ 4468532 h 6858000"/>
              <a:gd name="connsiteX119" fmla="*/ 5967062 w 6128435"/>
              <a:gd name="connsiteY119" fmla="*/ 4479923 h 6858000"/>
              <a:gd name="connsiteX120" fmla="*/ 5968960 w 6128435"/>
              <a:gd name="connsiteY120" fmla="*/ 4482655 h 6858000"/>
              <a:gd name="connsiteX121" fmla="*/ 5978567 w 6128435"/>
              <a:gd name="connsiteY121" fmla="*/ 4498605 h 6858000"/>
              <a:gd name="connsiteX122" fmla="*/ 5980106 w 6128435"/>
              <a:gd name="connsiteY122" fmla="*/ 4585087 h 6858000"/>
              <a:gd name="connsiteX123" fmla="*/ 5998138 w 6128435"/>
              <a:gd name="connsiteY123" fmla="*/ 4697518 h 6858000"/>
              <a:gd name="connsiteX124" fmla="*/ 6013516 w 6128435"/>
              <a:gd name="connsiteY124" fmla="*/ 4786619 h 6858000"/>
              <a:gd name="connsiteX125" fmla="*/ 6025404 w 6128435"/>
              <a:gd name="connsiteY125" fmla="*/ 4858148 h 6858000"/>
              <a:gd name="connsiteX126" fmla="*/ 6007749 w 6128435"/>
              <a:gd name="connsiteY126" fmla="*/ 4964715 h 6858000"/>
              <a:gd name="connsiteX127" fmla="*/ 6005269 w 6128435"/>
              <a:gd name="connsiteY127" fmla="*/ 5150567 h 6858000"/>
              <a:gd name="connsiteX128" fmla="*/ 6001127 w 6128435"/>
              <a:gd name="connsiteY128" fmla="*/ 5164609 h 6858000"/>
              <a:gd name="connsiteX129" fmla="*/ 5996647 w 6128435"/>
              <a:gd name="connsiteY129" fmla="*/ 5185640 h 6858000"/>
              <a:gd name="connsiteX130" fmla="*/ 5998514 w 6128435"/>
              <a:gd name="connsiteY130" fmla="*/ 5189673 h 6858000"/>
              <a:gd name="connsiteX131" fmla="*/ 5995970 w 6128435"/>
              <a:gd name="connsiteY131" fmla="*/ 5221547 h 6858000"/>
              <a:gd name="connsiteX132" fmla="*/ 5997218 w 6128435"/>
              <a:gd name="connsiteY132" fmla="*/ 5222031 h 6858000"/>
              <a:gd name="connsiteX133" fmla="*/ 6002116 w 6128435"/>
              <a:gd name="connsiteY133" fmla="*/ 5231223 h 6858000"/>
              <a:gd name="connsiteX134" fmla="*/ 6008541 w 6128435"/>
              <a:gd name="connsiteY134" fmla="*/ 5248680 h 6858000"/>
              <a:gd name="connsiteX135" fmla="*/ 6039260 w 6128435"/>
              <a:gd name="connsiteY135" fmla="*/ 5289518 h 6858000"/>
              <a:gd name="connsiteX136" fmla="*/ 6036748 w 6128435"/>
              <a:gd name="connsiteY136" fmla="*/ 5322752 h 6858000"/>
              <a:gd name="connsiteX137" fmla="*/ 6036943 w 6128435"/>
              <a:gd name="connsiteY137" fmla="*/ 5329480 h 6858000"/>
              <a:gd name="connsiteX138" fmla="*/ 6037236 w 6128435"/>
              <a:gd name="connsiteY138" fmla="*/ 5329634 h 6858000"/>
              <a:gd name="connsiteX139" fmla="*/ 6038019 w 6128435"/>
              <a:gd name="connsiteY139" fmla="*/ 5336764 h 6858000"/>
              <a:gd name="connsiteX140" fmla="*/ 6037298 w 6128435"/>
              <a:gd name="connsiteY140" fmla="*/ 5341753 h 6858000"/>
              <a:gd name="connsiteX141" fmla="*/ 6037677 w 6128435"/>
              <a:gd name="connsiteY141" fmla="*/ 5354807 h 6858000"/>
              <a:gd name="connsiteX142" fmla="*/ 6039728 w 6128435"/>
              <a:gd name="connsiteY142" fmla="*/ 5359416 h 6858000"/>
              <a:gd name="connsiteX143" fmla="*/ 6043311 w 6128435"/>
              <a:gd name="connsiteY143" fmla="*/ 5361407 h 6858000"/>
              <a:gd name="connsiteX144" fmla="*/ 6042954 w 6128435"/>
              <a:gd name="connsiteY144" fmla="*/ 5362576 h 6858000"/>
              <a:gd name="connsiteX145" fmla="*/ 6053435 w 6128435"/>
              <a:gd name="connsiteY145" fmla="*/ 5387547 h 6858000"/>
              <a:gd name="connsiteX146" fmla="*/ 6065933 w 6128435"/>
              <a:gd name="connsiteY146" fmla="*/ 5443002 h 6858000"/>
              <a:gd name="connsiteX147" fmla="*/ 6068640 w 6128435"/>
              <a:gd name="connsiteY147" fmla="*/ 5474503 h 6858000"/>
              <a:gd name="connsiteX148" fmla="*/ 6080922 w 6128435"/>
              <a:gd name="connsiteY148" fmla="*/ 5561070 h 6858000"/>
              <a:gd name="connsiteX149" fmla="*/ 6096949 w 6128435"/>
              <a:gd name="connsiteY149" fmla="*/ 5648179 h 6858000"/>
              <a:gd name="connsiteX150" fmla="*/ 6125703 w 6128435"/>
              <a:gd name="connsiteY150" fmla="*/ 5692894 h 6858000"/>
              <a:gd name="connsiteX151" fmla="*/ 6126670 w 6128435"/>
              <a:gd name="connsiteY151" fmla="*/ 5697882 h 6858000"/>
              <a:gd name="connsiteX152" fmla="*/ 6124061 w 6128435"/>
              <a:gd name="connsiteY152" fmla="*/ 5710294 h 6858000"/>
              <a:gd name="connsiteX153" fmla="*/ 6122213 w 6128435"/>
              <a:gd name="connsiteY153" fmla="*/ 5714762 h 6858000"/>
              <a:gd name="connsiteX154" fmla="*/ 6121353 w 6128435"/>
              <a:gd name="connsiteY154" fmla="*/ 5721725 h 6858000"/>
              <a:gd name="connsiteX155" fmla="*/ 6121607 w 6128435"/>
              <a:gd name="connsiteY155" fmla="*/ 5721959 h 6858000"/>
              <a:gd name="connsiteX156" fmla="*/ 6120262 w 6128435"/>
              <a:gd name="connsiteY156" fmla="*/ 5728358 h 6858000"/>
              <a:gd name="connsiteX157" fmla="*/ 6110194 w 6128435"/>
              <a:gd name="connsiteY157" fmla="*/ 5758853 h 6858000"/>
              <a:gd name="connsiteX158" fmla="*/ 6127519 w 6128435"/>
              <a:gd name="connsiteY158" fmla="*/ 5865775 h 6858000"/>
              <a:gd name="connsiteX159" fmla="*/ 6128435 w 6128435"/>
              <a:gd name="connsiteY159" fmla="*/ 5870164 h 6858000"/>
              <a:gd name="connsiteX160" fmla="*/ 6119217 w 6128435"/>
              <a:gd name="connsiteY160" fmla="*/ 5888542 h 6858000"/>
              <a:gd name="connsiteX161" fmla="*/ 6115966 w 6128435"/>
              <a:gd name="connsiteY161" fmla="*/ 5898387 h 6858000"/>
              <a:gd name="connsiteX162" fmla="*/ 6111924 w 6128435"/>
              <a:gd name="connsiteY162" fmla="*/ 5900444 h 6858000"/>
              <a:gd name="connsiteX163" fmla="*/ 6108716 w 6128435"/>
              <a:gd name="connsiteY163" fmla="*/ 5915345 h 6858000"/>
              <a:gd name="connsiteX164" fmla="*/ 6109524 w 6128435"/>
              <a:gd name="connsiteY164" fmla="*/ 5917328 h 6858000"/>
              <a:gd name="connsiteX165" fmla="*/ 6102493 w 6128435"/>
              <a:gd name="connsiteY165" fmla="*/ 5928602 h 6858000"/>
              <a:gd name="connsiteX166" fmla="*/ 6056863 w 6128435"/>
              <a:gd name="connsiteY166" fmla="*/ 6000643 h 6858000"/>
              <a:gd name="connsiteX167" fmla="*/ 6045436 w 6128435"/>
              <a:gd name="connsiteY167" fmla="*/ 6124480 h 6858000"/>
              <a:gd name="connsiteX168" fmla="*/ 6030489 w 6128435"/>
              <a:gd name="connsiteY168" fmla="*/ 6317666 h 6858000"/>
              <a:gd name="connsiteX169" fmla="*/ 6007492 w 6128435"/>
              <a:gd name="connsiteY169" fmla="*/ 6440818 h 6858000"/>
              <a:gd name="connsiteX170" fmla="*/ 6009467 w 6128435"/>
              <a:gd name="connsiteY170" fmla="*/ 6487076 h 6858000"/>
              <a:gd name="connsiteX171" fmla="*/ 5995064 w 6128435"/>
              <a:gd name="connsiteY171" fmla="*/ 6540791 h 6858000"/>
              <a:gd name="connsiteX172" fmla="*/ 5996309 w 6128435"/>
              <a:gd name="connsiteY172" fmla="*/ 6543961 h 6858000"/>
              <a:gd name="connsiteX173" fmla="*/ 5996048 w 6128435"/>
              <a:gd name="connsiteY173" fmla="*/ 6555444 h 6858000"/>
              <a:gd name="connsiteX174" fmla="*/ 6002524 w 6128435"/>
              <a:gd name="connsiteY174" fmla="*/ 6560188 h 6858000"/>
              <a:gd name="connsiteX175" fmla="*/ 6006823 w 6128435"/>
              <a:gd name="connsiteY175" fmla="*/ 6578546 h 6858000"/>
              <a:gd name="connsiteX176" fmla="*/ 6004510 w 6128435"/>
              <a:gd name="connsiteY176" fmla="*/ 6599256 h 6858000"/>
              <a:gd name="connsiteX177" fmla="*/ 5986207 w 6128435"/>
              <a:gd name="connsiteY177" fmla="*/ 6695855 h 6858000"/>
              <a:gd name="connsiteX178" fmla="*/ 5979428 w 6128435"/>
              <a:gd name="connsiteY178" fmla="*/ 6754678 h 6858000"/>
              <a:gd name="connsiteX179" fmla="*/ 5983398 w 6128435"/>
              <a:gd name="connsiteY179" fmla="*/ 6778641 h 6858000"/>
              <a:gd name="connsiteX180" fmla="*/ 5984543 w 6128435"/>
              <a:gd name="connsiteY180" fmla="*/ 6811016 h 6858000"/>
              <a:gd name="connsiteX181" fmla="*/ 5981802 w 6128435"/>
              <a:gd name="connsiteY181" fmla="*/ 6838578 h 6858000"/>
              <a:gd name="connsiteX182" fmla="*/ 5979671 w 6128435"/>
              <a:gd name="connsiteY182" fmla="*/ 6858000 h 6858000"/>
              <a:gd name="connsiteX183" fmla="*/ 0 w 6128435"/>
              <a:gd name="connsiteY183" fmla="*/ 6858000 h 6858000"/>
              <a:gd name="connsiteX184" fmla="*/ 0 w 6128435"/>
              <a:gd name="connsiteY18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272406 w 6128435"/>
              <a:gd name="connsiteY55" fmla="*/ 2477221 h 6858000"/>
              <a:gd name="connsiteX56" fmla="*/ 5307538 w 6128435"/>
              <a:gd name="connsiteY56" fmla="*/ 2514685 h 6858000"/>
              <a:gd name="connsiteX57" fmla="*/ 5337604 w 6128435"/>
              <a:gd name="connsiteY57" fmla="*/ 2597632 h 6858000"/>
              <a:gd name="connsiteX58" fmla="*/ 5407503 w 6128435"/>
              <a:gd name="connsiteY58" fmla="*/ 2786290 h 6858000"/>
              <a:gd name="connsiteX59" fmla="*/ 5407356 w 6128435"/>
              <a:gd name="connsiteY59" fmla="*/ 2787545 h 6858000"/>
              <a:gd name="connsiteX60" fmla="*/ 5411130 w 6128435"/>
              <a:gd name="connsiteY60" fmla="*/ 2788640 h 6858000"/>
              <a:gd name="connsiteX61" fmla="*/ 5416439 w 6128435"/>
              <a:gd name="connsiteY61" fmla="*/ 2805666 h 6858000"/>
              <a:gd name="connsiteX62" fmla="*/ 5416589 w 6128435"/>
              <a:gd name="connsiteY62" fmla="*/ 2810822 h 6858000"/>
              <a:gd name="connsiteX63" fmla="*/ 5418542 w 6128435"/>
              <a:gd name="connsiteY63" fmla="*/ 2817745 h 6858000"/>
              <a:gd name="connsiteX64" fmla="*/ 5418847 w 6128435"/>
              <a:gd name="connsiteY64" fmla="*/ 2817825 h 6858000"/>
              <a:gd name="connsiteX65" fmla="*/ 5423364 w 6128435"/>
              <a:gd name="connsiteY65" fmla="*/ 2858292 h 6858000"/>
              <a:gd name="connsiteX66" fmla="*/ 5479298 w 6128435"/>
              <a:gd name="connsiteY66" fmla="*/ 2947791 h 6858000"/>
              <a:gd name="connsiteX67" fmla="*/ 5481770 w 6128435"/>
              <a:gd name="connsiteY67" fmla="*/ 2951352 h 6858000"/>
              <a:gd name="connsiteX68" fmla="*/ 5481013 w 6128435"/>
              <a:gd name="connsiteY68" fmla="*/ 2973461 h 6858000"/>
              <a:gd name="connsiteX69" fmla="*/ 5482045 w 6128435"/>
              <a:gd name="connsiteY69" fmla="*/ 2984371 h 6858000"/>
              <a:gd name="connsiteX70" fmla="*/ 5479405 w 6128435"/>
              <a:gd name="connsiteY70" fmla="*/ 2988507 h 6858000"/>
              <a:gd name="connsiteX71" fmla="*/ 5482415 w 6128435"/>
              <a:gd name="connsiteY71" fmla="*/ 3004079 h 6858000"/>
              <a:gd name="connsiteX72" fmla="*/ 5483865 w 6128435"/>
              <a:gd name="connsiteY72" fmla="*/ 3005467 h 6858000"/>
              <a:gd name="connsiteX73" fmla="*/ 5482236 w 6128435"/>
              <a:gd name="connsiteY73" fmla="*/ 3019791 h 6858000"/>
              <a:gd name="connsiteX74" fmla="*/ 5475895 w 6128435"/>
              <a:gd name="connsiteY74" fmla="*/ 3033578 h 6858000"/>
              <a:gd name="connsiteX75" fmla="*/ 5477595 w 6128435"/>
              <a:gd name="connsiteY75" fmla="*/ 3250534 h 6858000"/>
              <a:gd name="connsiteX76" fmla="*/ 5532836 w 6128435"/>
              <a:gd name="connsiteY76" fmla="*/ 3353840 h 6858000"/>
              <a:gd name="connsiteX77" fmla="*/ 5561229 w 6128435"/>
              <a:gd name="connsiteY77" fmla="*/ 3395784 h 6858000"/>
              <a:gd name="connsiteX78" fmla="*/ 5589758 w 6128435"/>
              <a:gd name="connsiteY78" fmla="*/ 3506453 h 6858000"/>
              <a:gd name="connsiteX79" fmla="*/ 5596144 w 6128435"/>
              <a:gd name="connsiteY79" fmla="*/ 3534624 h 6858000"/>
              <a:gd name="connsiteX80" fmla="*/ 5597750 w 6128435"/>
              <a:gd name="connsiteY80" fmla="*/ 3534129 h 6858000"/>
              <a:gd name="connsiteX81" fmla="*/ 5599700 w 6128435"/>
              <a:gd name="connsiteY81" fmla="*/ 3547221 h 6858000"/>
              <a:gd name="connsiteX82" fmla="*/ 5615031 w 6128435"/>
              <a:gd name="connsiteY82" fmla="*/ 3557482 h 6858000"/>
              <a:gd name="connsiteX83" fmla="*/ 5618377 w 6128435"/>
              <a:gd name="connsiteY83" fmla="*/ 3588431 h 6858000"/>
              <a:gd name="connsiteX84" fmla="*/ 5612155 w 6128435"/>
              <a:gd name="connsiteY84" fmla="*/ 3589869 h 6858000"/>
              <a:gd name="connsiteX85" fmla="*/ 5620843 w 6128435"/>
              <a:gd name="connsiteY85" fmla="*/ 3606745 h 6858000"/>
              <a:gd name="connsiteX86" fmla="*/ 5655472 w 6128435"/>
              <a:gd name="connsiteY86" fmla="*/ 3678877 h 6858000"/>
              <a:gd name="connsiteX87" fmla="*/ 5680448 w 6128435"/>
              <a:gd name="connsiteY87" fmla="*/ 3717760 h 6858000"/>
              <a:gd name="connsiteX88" fmla="*/ 5683015 w 6128435"/>
              <a:gd name="connsiteY88" fmla="*/ 3762025 h 6858000"/>
              <a:gd name="connsiteX89" fmla="*/ 5696643 w 6128435"/>
              <a:gd name="connsiteY89" fmla="*/ 3773888 h 6858000"/>
              <a:gd name="connsiteX90" fmla="*/ 5699203 w 6128435"/>
              <a:gd name="connsiteY90" fmla="*/ 3775823 h 6858000"/>
              <a:gd name="connsiteX91" fmla="*/ 5704824 w 6128435"/>
              <a:gd name="connsiteY91" fmla="*/ 3785966 h 6858000"/>
              <a:gd name="connsiteX92" fmla="*/ 5712204 w 6128435"/>
              <a:gd name="connsiteY92" fmla="*/ 3785830 h 6858000"/>
              <a:gd name="connsiteX93" fmla="*/ 5724816 w 6128435"/>
              <a:gd name="connsiteY93" fmla="*/ 3798949 h 6858000"/>
              <a:gd name="connsiteX94" fmla="*/ 5733539 w 6128435"/>
              <a:gd name="connsiteY94" fmla="*/ 3818457 h 6858000"/>
              <a:gd name="connsiteX95" fmla="*/ 5768491 w 6128435"/>
              <a:gd name="connsiteY95" fmla="*/ 3914399 h 6858000"/>
              <a:gd name="connsiteX96" fmla="*/ 5793123 w 6128435"/>
              <a:gd name="connsiteY96" fmla="*/ 3969952 h 6858000"/>
              <a:gd name="connsiteX97" fmla="*/ 5808321 w 6128435"/>
              <a:gd name="connsiteY97" fmla="*/ 3988153 h 6858000"/>
              <a:gd name="connsiteX98" fmla="*/ 5825621 w 6128435"/>
              <a:gd name="connsiteY98" fmla="*/ 4015525 h 6858000"/>
              <a:gd name="connsiteX99" fmla="*/ 5860672 w 6128435"/>
              <a:gd name="connsiteY99" fmla="*/ 4061579 h 6858000"/>
              <a:gd name="connsiteX100" fmla="*/ 5872173 w 6128435"/>
              <a:gd name="connsiteY100" fmla="*/ 4088497 h 6858000"/>
              <a:gd name="connsiteX101" fmla="*/ 5883705 w 6128435"/>
              <a:gd name="connsiteY101" fmla="*/ 4101899 h 6858000"/>
              <a:gd name="connsiteX102" fmla="*/ 5885314 w 6128435"/>
              <a:gd name="connsiteY102" fmla="*/ 4108387 h 6858000"/>
              <a:gd name="connsiteX103" fmla="*/ 5894095 w 6128435"/>
              <a:gd name="connsiteY103" fmla="*/ 4128857 h 6858000"/>
              <a:gd name="connsiteX104" fmla="*/ 5898339 w 6128435"/>
              <a:gd name="connsiteY104" fmla="*/ 4140800 h 6858000"/>
              <a:gd name="connsiteX105" fmla="*/ 5899734 w 6128435"/>
              <a:gd name="connsiteY105" fmla="*/ 4145632 h 6858000"/>
              <a:gd name="connsiteX106" fmla="*/ 5897098 w 6128435"/>
              <a:gd name="connsiteY106" fmla="*/ 4157819 h 6858000"/>
              <a:gd name="connsiteX107" fmla="*/ 5903513 w 6128435"/>
              <a:gd name="connsiteY107" fmla="*/ 4187661 h 6858000"/>
              <a:gd name="connsiteX108" fmla="*/ 5917114 w 6128435"/>
              <a:gd name="connsiteY108" fmla="*/ 4213096 h 6858000"/>
              <a:gd name="connsiteX109" fmla="*/ 5921153 w 6128435"/>
              <a:gd name="connsiteY109" fmla="*/ 4236222 h 6858000"/>
              <a:gd name="connsiteX110" fmla="*/ 5924233 w 6128435"/>
              <a:gd name="connsiteY110" fmla="*/ 4242060 h 6858000"/>
              <a:gd name="connsiteX111" fmla="*/ 5928910 w 6128435"/>
              <a:gd name="connsiteY111" fmla="*/ 4300973 h 6858000"/>
              <a:gd name="connsiteX112" fmla="*/ 5939320 w 6128435"/>
              <a:gd name="connsiteY112" fmla="*/ 4340435 h 6858000"/>
              <a:gd name="connsiteX113" fmla="*/ 5946705 w 6128435"/>
              <a:gd name="connsiteY113" fmla="*/ 4428051 h 6858000"/>
              <a:gd name="connsiteX114" fmla="*/ 5949261 w 6128435"/>
              <a:gd name="connsiteY114" fmla="*/ 4449185 h 6858000"/>
              <a:gd name="connsiteX115" fmla="*/ 5957504 w 6128435"/>
              <a:gd name="connsiteY115" fmla="*/ 4465911 h 6858000"/>
              <a:gd name="connsiteX116" fmla="*/ 5964689 w 6128435"/>
              <a:gd name="connsiteY116" fmla="*/ 4468532 h 6858000"/>
              <a:gd name="connsiteX117" fmla="*/ 5967062 w 6128435"/>
              <a:gd name="connsiteY117" fmla="*/ 4479923 h 6858000"/>
              <a:gd name="connsiteX118" fmla="*/ 5968960 w 6128435"/>
              <a:gd name="connsiteY118" fmla="*/ 4482655 h 6858000"/>
              <a:gd name="connsiteX119" fmla="*/ 5978567 w 6128435"/>
              <a:gd name="connsiteY119" fmla="*/ 4498605 h 6858000"/>
              <a:gd name="connsiteX120" fmla="*/ 5980106 w 6128435"/>
              <a:gd name="connsiteY120" fmla="*/ 4585087 h 6858000"/>
              <a:gd name="connsiteX121" fmla="*/ 5998138 w 6128435"/>
              <a:gd name="connsiteY121" fmla="*/ 4697518 h 6858000"/>
              <a:gd name="connsiteX122" fmla="*/ 6013516 w 6128435"/>
              <a:gd name="connsiteY122" fmla="*/ 4786619 h 6858000"/>
              <a:gd name="connsiteX123" fmla="*/ 6025404 w 6128435"/>
              <a:gd name="connsiteY123" fmla="*/ 4858148 h 6858000"/>
              <a:gd name="connsiteX124" fmla="*/ 6007749 w 6128435"/>
              <a:gd name="connsiteY124" fmla="*/ 4964715 h 6858000"/>
              <a:gd name="connsiteX125" fmla="*/ 6005269 w 6128435"/>
              <a:gd name="connsiteY125" fmla="*/ 5150567 h 6858000"/>
              <a:gd name="connsiteX126" fmla="*/ 6001127 w 6128435"/>
              <a:gd name="connsiteY126" fmla="*/ 5164609 h 6858000"/>
              <a:gd name="connsiteX127" fmla="*/ 5996647 w 6128435"/>
              <a:gd name="connsiteY127" fmla="*/ 5185640 h 6858000"/>
              <a:gd name="connsiteX128" fmla="*/ 5998514 w 6128435"/>
              <a:gd name="connsiteY128" fmla="*/ 5189673 h 6858000"/>
              <a:gd name="connsiteX129" fmla="*/ 5995970 w 6128435"/>
              <a:gd name="connsiteY129" fmla="*/ 5221547 h 6858000"/>
              <a:gd name="connsiteX130" fmla="*/ 5997218 w 6128435"/>
              <a:gd name="connsiteY130" fmla="*/ 5222031 h 6858000"/>
              <a:gd name="connsiteX131" fmla="*/ 6002116 w 6128435"/>
              <a:gd name="connsiteY131" fmla="*/ 5231223 h 6858000"/>
              <a:gd name="connsiteX132" fmla="*/ 6008541 w 6128435"/>
              <a:gd name="connsiteY132" fmla="*/ 5248680 h 6858000"/>
              <a:gd name="connsiteX133" fmla="*/ 6039260 w 6128435"/>
              <a:gd name="connsiteY133" fmla="*/ 5289518 h 6858000"/>
              <a:gd name="connsiteX134" fmla="*/ 6036748 w 6128435"/>
              <a:gd name="connsiteY134" fmla="*/ 5322752 h 6858000"/>
              <a:gd name="connsiteX135" fmla="*/ 6036943 w 6128435"/>
              <a:gd name="connsiteY135" fmla="*/ 5329480 h 6858000"/>
              <a:gd name="connsiteX136" fmla="*/ 6037236 w 6128435"/>
              <a:gd name="connsiteY136" fmla="*/ 5329634 h 6858000"/>
              <a:gd name="connsiteX137" fmla="*/ 6038019 w 6128435"/>
              <a:gd name="connsiteY137" fmla="*/ 5336764 h 6858000"/>
              <a:gd name="connsiteX138" fmla="*/ 6037298 w 6128435"/>
              <a:gd name="connsiteY138" fmla="*/ 5341753 h 6858000"/>
              <a:gd name="connsiteX139" fmla="*/ 6037677 w 6128435"/>
              <a:gd name="connsiteY139" fmla="*/ 5354807 h 6858000"/>
              <a:gd name="connsiteX140" fmla="*/ 6039728 w 6128435"/>
              <a:gd name="connsiteY140" fmla="*/ 5359416 h 6858000"/>
              <a:gd name="connsiteX141" fmla="*/ 6043311 w 6128435"/>
              <a:gd name="connsiteY141" fmla="*/ 5361407 h 6858000"/>
              <a:gd name="connsiteX142" fmla="*/ 6042954 w 6128435"/>
              <a:gd name="connsiteY142" fmla="*/ 5362576 h 6858000"/>
              <a:gd name="connsiteX143" fmla="*/ 6053435 w 6128435"/>
              <a:gd name="connsiteY143" fmla="*/ 5387547 h 6858000"/>
              <a:gd name="connsiteX144" fmla="*/ 6065933 w 6128435"/>
              <a:gd name="connsiteY144" fmla="*/ 5443002 h 6858000"/>
              <a:gd name="connsiteX145" fmla="*/ 6068640 w 6128435"/>
              <a:gd name="connsiteY145" fmla="*/ 5474503 h 6858000"/>
              <a:gd name="connsiteX146" fmla="*/ 6080922 w 6128435"/>
              <a:gd name="connsiteY146" fmla="*/ 5561070 h 6858000"/>
              <a:gd name="connsiteX147" fmla="*/ 6096949 w 6128435"/>
              <a:gd name="connsiteY147" fmla="*/ 5648179 h 6858000"/>
              <a:gd name="connsiteX148" fmla="*/ 6125703 w 6128435"/>
              <a:gd name="connsiteY148" fmla="*/ 5692894 h 6858000"/>
              <a:gd name="connsiteX149" fmla="*/ 6126670 w 6128435"/>
              <a:gd name="connsiteY149" fmla="*/ 5697882 h 6858000"/>
              <a:gd name="connsiteX150" fmla="*/ 6124061 w 6128435"/>
              <a:gd name="connsiteY150" fmla="*/ 5710294 h 6858000"/>
              <a:gd name="connsiteX151" fmla="*/ 6122213 w 6128435"/>
              <a:gd name="connsiteY151" fmla="*/ 5714762 h 6858000"/>
              <a:gd name="connsiteX152" fmla="*/ 6121353 w 6128435"/>
              <a:gd name="connsiteY152" fmla="*/ 5721725 h 6858000"/>
              <a:gd name="connsiteX153" fmla="*/ 6121607 w 6128435"/>
              <a:gd name="connsiteY153" fmla="*/ 5721959 h 6858000"/>
              <a:gd name="connsiteX154" fmla="*/ 6120262 w 6128435"/>
              <a:gd name="connsiteY154" fmla="*/ 5728358 h 6858000"/>
              <a:gd name="connsiteX155" fmla="*/ 6110194 w 6128435"/>
              <a:gd name="connsiteY155" fmla="*/ 5758853 h 6858000"/>
              <a:gd name="connsiteX156" fmla="*/ 6127519 w 6128435"/>
              <a:gd name="connsiteY156" fmla="*/ 5865775 h 6858000"/>
              <a:gd name="connsiteX157" fmla="*/ 6128435 w 6128435"/>
              <a:gd name="connsiteY157" fmla="*/ 5870164 h 6858000"/>
              <a:gd name="connsiteX158" fmla="*/ 6119217 w 6128435"/>
              <a:gd name="connsiteY158" fmla="*/ 5888542 h 6858000"/>
              <a:gd name="connsiteX159" fmla="*/ 6115966 w 6128435"/>
              <a:gd name="connsiteY159" fmla="*/ 5898387 h 6858000"/>
              <a:gd name="connsiteX160" fmla="*/ 6111924 w 6128435"/>
              <a:gd name="connsiteY160" fmla="*/ 5900444 h 6858000"/>
              <a:gd name="connsiteX161" fmla="*/ 6108716 w 6128435"/>
              <a:gd name="connsiteY161" fmla="*/ 5915345 h 6858000"/>
              <a:gd name="connsiteX162" fmla="*/ 6109524 w 6128435"/>
              <a:gd name="connsiteY162" fmla="*/ 5917328 h 6858000"/>
              <a:gd name="connsiteX163" fmla="*/ 6102493 w 6128435"/>
              <a:gd name="connsiteY163" fmla="*/ 5928602 h 6858000"/>
              <a:gd name="connsiteX164" fmla="*/ 6056863 w 6128435"/>
              <a:gd name="connsiteY164" fmla="*/ 6000643 h 6858000"/>
              <a:gd name="connsiteX165" fmla="*/ 6045436 w 6128435"/>
              <a:gd name="connsiteY165" fmla="*/ 6124480 h 6858000"/>
              <a:gd name="connsiteX166" fmla="*/ 6030489 w 6128435"/>
              <a:gd name="connsiteY166" fmla="*/ 6317666 h 6858000"/>
              <a:gd name="connsiteX167" fmla="*/ 6007492 w 6128435"/>
              <a:gd name="connsiteY167" fmla="*/ 6440818 h 6858000"/>
              <a:gd name="connsiteX168" fmla="*/ 6009467 w 6128435"/>
              <a:gd name="connsiteY168" fmla="*/ 6487076 h 6858000"/>
              <a:gd name="connsiteX169" fmla="*/ 5995064 w 6128435"/>
              <a:gd name="connsiteY169" fmla="*/ 6540791 h 6858000"/>
              <a:gd name="connsiteX170" fmla="*/ 5996309 w 6128435"/>
              <a:gd name="connsiteY170" fmla="*/ 6543961 h 6858000"/>
              <a:gd name="connsiteX171" fmla="*/ 5996048 w 6128435"/>
              <a:gd name="connsiteY171" fmla="*/ 6555444 h 6858000"/>
              <a:gd name="connsiteX172" fmla="*/ 6002524 w 6128435"/>
              <a:gd name="connsiteY172" fmla="*/ 6560188 h 6858000"/>
              <a:gd name="connsiteX173" fmla="*/ 6006823 w 6128435"/>
              <a:gd name="connsiteY173" fmla="*/ 6578546 h 6858000"/>
              <a:gd name="connsiteX174" fmla="*/ 6004510 w 6128435"/>
              <a:gd name="connsiteY174" fmla="*/ 6599256 h 6858000"/>
              <a:gd name="connsiteX175" fmla="*/ 5986207 w 6128435"/>
              <a:gd name="connsiteY175" fmla="*/ 6695855 h 6858000"/>
              <a:gd name="connsiteX176" fmla="*/ 5979428 w 6128435"/>
              <a:gd name="connsiteY176" fmla="*/ 6754678 h 6858000"/>
              <a:gd name="connsiteX177" fmla="*/ 5983398 w 6128435"/>
              <a:gd name="connsiteY177" fmla="*/ 6778641 h 6858000"/>
              <a:gd name="connsiteX178" fmla="*/ 5984543 w 6128435"/>
              <a:gd name="connsiteY178" fmla="*/ 6811016 h 6858000"/>
              <a:gd name="connsiteX179" fmla="*/ 5981802 w 6128435"/>
              <a:gd name="connsiteY179" fmla="*/ 6838578 h 6858000"/>
              <a:gd name="connsiteX180" fmla="*/ 5979671 w 6128435"/>
              <a:gd name="connsiteY180" fmla="*/ 6858000 h 6858000"/>
              <a:gd name="connsiteX181" fmla="*/ 0 w 6128435"/>
              <a:gd name="connsiteY181" fmla="*/ 6858000 h 6858000"/>
              <a:gd name="connsiteX182" fmla="*/ 0 w 6128435"/>
              <a:gd name="connsiteY18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307538 w 6128435"/>
              <a:gd name="connsiteY55" fmla="*/ 2514685 h 6858000"/>
              <a:gd name="connsiteX56" fmla="*/ 5337604 w 6128435"/>
              <a:gd name="connsiteY56" fmla="*/ 2597632 h 6858000"/>
              <a:gd name="connsiteX57" fmla="*/ 5407503 w 6128435"/>
              <a:gd name="connsiteY57" fmla="*/ 2786290 h 6858000"/>
              <a:gd name="connsiteX58" fmla="*/ 5407356 w 6128435"/>
              <a:gd name="connsiteY58" fmla="*/ 2787545 h 6858000"/>
              <a:gd name="connsiteX59" fmla="*/ 5411130 w 6128435"/>
              <a:gd name="connsiteY59" fmla="*/ 2788640 h 6858000"/>
              <a:gd name="connsiteX60" fmla="*/ 5416439 w 6128435"/>
              <a:gd name="connsiteY60" fmla="*/ 2805666 h 6858000"/>
              <a:gd name="connsiteX61" fmla="*/ 5416589 w 6128435"/>
              <a:gd name="connsiteY61" fmla="*/ 2810822 h 6858000"/>
              <a:gd name="connsiteX62" fmla="*/ 5418542 w 6128435"/>
              <a:gd name="connsiteY62" fmla="*/ 2817745 h 6858000"/>
              <a:gd name="connsiteX63" fmla="*/ 5418847 w 6128435"/>
              <a:gd name="connsiteY63" fmla="*/ 2817825 h 6858000"/>
              <a:gd name="connsiteX64" fmla="*/ 5423364 w 6128435"/>
              <a:gd name="connsiteY64" fmla="*/ 2858292 h 6858000"/>
              <a:gd name="connsiteX65" fmla="*/ 5479298 w 6128435"/>
              <a:gd name="connsiteY65" fmla="*/ 2947791 h 6858000"/>
              <a:gd name="connsiteX66" fmla="*/ 5481770 w 6128435"/>
              <a:gd name="connsiteY66" fmla="*/ 2951352 h 6858000"/>
              <a:gd name="connsiteX67" fmla="*/ 5481013 w 6128435"/>
              <a:gd name="connsiteY67" fmla="*/ 2973461 h 6858000"/>
              <a:gd name="connsiteX68" fmla="*/ 5482045 w 6128435"/>
              <a:gd name="connsiteY68" fmla="*/ 2984371 h 6858000"/>
              <a:gd name="connsiteX69" fmla="*/ 5479405 w 6128435"/>
              <a:gd name="connsiteY69" fmla="*/ 2988507 h 6858000"/>
              <a:gd name="connsiteX70" fmla="*/ 5482415 w 6128435"/>
              <a:gd name="connsiteY70" fmla="*/ 3004079 h 6858000"/>
              <a:gd name="connsiteX71" fmla="*/ 5483865 w 6128435"/>
              <a:gd name="connsiteY71" fmla="*/ 3005467 h 6858000"/>
              <a:gd name="connsiteX72" fmla="*/ 5482236 w 6128435"/>
              <a:gd name="connsiteY72" fmla="*/ 3019791 h 6858000"/>
              <a:gd name="connsiteX73" fmla="*/ 5475895 w 6128435"/>
              <a:gd name="connsiteY73" fmla="*/ 3033578 h 6858000"/>
              <a:gd name="connsiteX74" fmla="*/ 5477595 w 6128435"/>
              <a:gd name="connsiteY74" fmla="*/ 3250534 h 6858000"/>
              <a:gd name="connsiteX75" fmla="*/ 5532836 w 6128435"/>
              <a:gd name="connsiteY75" fmla="*/ 3353840 h 6858000"/>
              <a:gd name="connsiteX76" fmla="*/ 5561229 w 6128435"/>
              <a:gd name="connsiteY76" fmla="*/ 3395784 h 6858000"/>
              <a:gd name="connsiteX77" fmla="*/ 5589758 w 6128435"/>
              <a:gd name="connsiteY77" fmla="*/ 3506453 h 6858000"/>
              <a:gd name="connsiteX78" fmla="*/ 5596144 w 6128435"/>
              <a:gd name="connsiteY78" fmla="*/ 3534624 h 6858000"/>
              <a:gd name="connsiteX79" fmla="*/ 5597750 w 6128435"/>
              <a:gd name="connsiteY79" fmla="*/ 3534129 h 6858000"/>
              <a:gd name="connsiteX80" fmla="*/ 5599700 w 6128435"/>
              <a:gd name="connsiteY80" fmla="*/ 3547221 h 6858000"/>
              <a:gd name="connsiteX81" fmla="*/ 5615031 w 6128435"/>
              <a:gd name="connsiteY81" fmla="*/ 3557482 h 6858000"/>
              <a:gd name="connsiteX82" fmla="*/ 5618377 w 6128435"/>
              <a:gd name="connsiteY82" fmla="*/ 3588431 h 6858000"/>
              <a:gd name="connsiteX83" fmla="*/ 5612155 w 6128435"/>
              <a:gd name="connsiteY83" fmla="*/ 3589869 h 6858000"/>
              <a:gd name="connsiteX84" fmla="*/ 5620843 w 6128435"/>
              <a:gd name="connsiteY84" fmla="*/ 3606745 h 6858000"/>
              <a:gd name="connsiteX85" fmla="*/ 5655472 w 6128435"/>
              <a:gd name="connsiteY85" fmla="*/ 3678877 h 6858000"/>
              <a:gd name="connsiteX86" fmla="*/ 5680448 w 6128435"/>
              <a:gd name="connsiteY86" fmla="*/ 3717760 h 6858000"/>
              <a:gd name="connsiteX87" fmla="*/ 5683015 w 6128435"/>
              <a:gd name="connsiteY87" fmla="*/ 3762025 h 6858000"/>
              <a:gd name="connsiteX88" fmla="*/ 5696643 w 6128435"/>
              <a:gd name="connsiteY88" fmla="*/ 3773888 h 6858000"/>
              <a:gd name="connsiteX89" fmla="*/ 5699203 w 6128435"/>
              <a:gd name="connsiteY89" fmla="*/ 3775823 h 6858000"/>
              <a:gd name="connsiteX90" fmla="*/ 5704824 w 6128435"/>
              <a:gd name="connsiteY90" fmla="*/ 3785966 h 6858000"/>
              <a:gd name="connsiteX91" fmla="*/ 5712204 w 6128435"/>
              <a:gd name="connsiteY91" fmla="*/ 3785830 h 6858000"/>
              <a:gd name="connsiteX92" fmla="*/ 5724816 w 6128435"/>
              <a:gd name="connsiteY92" fmla="*/ 3798949 h 6858000"/>
              <a:gd name="connsiteX93" fmla="*/ 5733539 w 6128435"/>
              <a:gd name="connsiteY93" fmla="*/ 3818457 h 6858000"/>
              <a:gd name="connsiteX94" fmla="*/ 5768491 w 6128435"/>
              <a:gd name="connsiteY94" fmla="*/ 3914399 h 6858000"/>
              <a:gd name="connsiteX95" fmla="*/ 5793123 w 6128435"/>
              <a:gd name="connsiteY95" fmla="*/ 3969952 h 6858000"/>
              <a:gd name="connsiteX96" fmla="*/ 5808321 w 6128435"/>
              <a:gd name="connsiteY96" fmla="*/ 3988153 h 6858000"/>
              <a:gd name="connsiteX97" fmla="*/ 5825621 w 6128435"/>
              <a:gd name="connsiteY97" fmla="*/ 4015525 h 6858000"/>
              <a:gd name="connsiteX98" fmla="*/ 5860672 w 6128435"/>
              <a:gd name="connsiteY98" fmla="*/ 4061579 h 6858000"/>
              <a:gd name="connsiteX99" fmla="*/ 5872173 w 6128435"/>
              <a:gd name="connsiteY99" fmla="*/ 4088497 h 6858000"/>
              <a:gd name="connsiteX100" fmla="*/ 5883705 w 6128435"/>
              <a:gd name="connsiteY100" fmla="*/ 4101899 h 6858000"/>
              <a:gd name="connsiteX101" fmla="*/ 5885314 w 6128435"/>
              <a:gd name="connsiteY101" fmla="*/ 4108387 h 6858000"/>
              <a:gd name="connsiteX102" fmla="*/ 5894095 w 6128435"/>
              <a:gd name="connsiteY102" fmla="*/ 4128857 h 6858000"/>
              <a:gd name="connsiteX103" fmla="*/ 5898339 w 6128435"/>
              <a:gd name="connsiteY103" fmla="*/ 4140800 h 6858000"/>
              <a:gd name="connsiteX104" fmla="*/ 5899734 w 6128435"/>
              <a:gd name="connsiteY104" fmla="*/ 4145632 h 6858000"/>
              <a:gd name="connsiteX105" fmla="*/ 5897098 w 6128435"/>
              <a:gd name="connsiteY105" fmla="*/ 4157819 h 6858000"/>
              <a:gd name="connsiteX106" fmla="*/ 5903513 w 6128435"/>
              <a:gd name="connsiteY106" fmla="*/ 4187661 h 6858000"/>
              <a:gd name="connsiteX107" fmla="*/ 5917114 w 6128435"/>
              <a:gd name="connsiteY107" fmla="*/ 4213096 h 6858000"/>
              <a:gd name="connsiteX108" fmla="*/ 5921153 w 6128435"/>
              <a:gd name="connsiteY108" fmla="*/ 4236222 h 6858000"/>
              <a:gd name="connsiteX109" fmla="*/ 5924233 w 6128435"/>
              <a:gd name="connsiteY109" fmla="*/ 4242060 h 6858000"/>
              <a:gd name="connsiteX110" fmla="*/ 5928910 w 6128435"/>
              <a:gd name="connsiteY110" fmla="*/ 4300973 h 6858000"/>
              <a:gd name="connsiteX111" fmla="*/ 5939320 w 6128435"/>
              <a:gd name="connsiteY111" fmla="*/ 4340435 h 6858000"/>
              <a:gd name="connsiteX112" fmla="*/ 5946705 w 6128435"/>
              <a:gd name="connsiteY112" fmla="*/ 4428051 h 6858000"/>
              <a:gd name="connsiteX113" fmla="*/ 5949261 w 6128435"/>
              <a:gd name="connsiteY113" fmla="*/ 4449185 h 6858000"/>
              <a:gd name="connsiteX114" fmla="*/ 5957504 w 6128435"/>
              <a:gd name="connsiteY114" fmla="*/ 4465911 h 6858000"/>
              <a:gd name="connsiteX115" fmla="*/ 5964689 w 6128435"/>
              <a:gd name="connsiteY115" fmla="*/ 4468532 h 6858000"/>
              <a:gd name="connsiteX116" fmla="*/ 5967062 w 6128435"/>
              <a:gd name="connsiteY116" fmla="*/ 4479923 h 6858000"/>
              <a:gd name="connsiteX117" fmla="*/ 5968960 w 6128435"/>
              <a:gd name="connsiteY117" fmla="*/ 4482655 h 6858000"/>
              <a:gd name="connsiteX118" fmla="*/ 5978567 w 6128435"/>
              <a:gd name="connsiteY118" fmla="*/ 4498605 h 6858000"/>
              <a:gd name="connsiteX119" fmla="*/ 5980106 w 6128435"/>
              <a:gd name="connsiteY119" fmla="*/ 4585087 h 6858000"/>
              <a:gd name="connsiteX120" fmla="*/ 5998138 w 6128435"/>
              <a:gd name="connsiteY120" fmla="*/ 4697518 h 6858000"/>
              <a:gd name="connsiteX121" fmla="*/ 6013516 w 6128435"/>
              <a:gd name="connsiteY121" fmla="*/ 4786619 h 6858000"/>
              <a:gd name="connsiteX122" fmla="*/ 6025404 w 6128435"/>
              <a:gd name="connsiteY122" fmla="*/ 4858148 h 6858000"/>
              <a:gd name="connsiteX123" fmla="*/ 6007749 w 6128435"/>
              <a:gd name="connsiteY123" fmla="*/ 4964715 h 6858000"/>
              <a:gd name="connsiteX124" fmla="*/ 6005269 w 6128435"/>
              <a:gd name="connsiteY124" fmla="*/ 5150567 h 6858000"/>
              <a:gd name="connsiteX125" fmla="*/ 6001127 w 6128435"/>
              <a:gd name="connsiteY125" fmla="*/ 5164609 h 6858000"/>
              <a:gd name="connsiteX126" fmla="*/ 5996647 w 6128435"/>
              <a:gd name="connsiteY126" fmla="*/ 5185640 h 6858000"/>
              <a:gd name="connsiteX127" fmla="*/ 5998514 w 6128435"/>
              <a:gd name="connsiteY127" fmla="*/ 5189673 h 6858000"/>
              <a:gd name="connsiteX128" fmla="*/ 5995970 w 6128435"/>
              <a:gd name="connsiteY128" fmla="*/ 5221547 h 6858000"/>
              <a:gd name="connsiteX129" fmla="*/ 5997218 w 6128435"/>
              <a:gd name="connsiteY129" fmla="*/ 5222031 h 6858000"/>
              <a:gd name="connsiteX130" fmla="*/ 6002116 w 6128435"/>
              <a:gd name="connsiteY130" fmla="*/ 5231223 h 6858000"/>
              <a:gd name="connsiteX131" fmla="*/ 6008541 w 6128435"/>
              <a:gd name="connsiteY131" fmla="*/ 5248680 h 6858000"/>
              <a:gd name="connsiteX132" fmla="*/ 6039260 w 6128435"/>
              <a:gd name="connsiteY132" fmla="*/ 5289518 h 6858000"/>
              <a:gd name="connsiteX133" fmla="*/ 6036748 w 6128435"/>
              <a:gd name="connsiteY133" fmla="*/ 5322752 h 6858000"/>
              <a:gd name="connsiteX134" fmla="*/ 6036943 w 6128435"/>
              <a:gd name="connsiteY134" fmla="*/ 5329480 h 6858000"/>
              <a:gd name="connsiteX135" fmla="*/ 6037236 w 6128435"/>
              <a:gd name="connsiteY135" fmla="*/ 5329634 h 6858000"/>
              <a:gd name="connsiteX136" fmla="*/ 6038019 w 6128435"/>
              <a:gd name="connsiteY136" fmla="*/ 5336764 h 6858000"/>
              <a:gd name="connsiteX137" fmla="*/ 6037298 w 6128435"/>
              <a:gd name="connsiteY137" fmla="*/ 5341753 h 6858000"/>
              <a:gd name="connsiteX138" fmla="*/ 6037677 w 6128435"/>
              <a:gd name="connsiteY138" fmla="*/ 5354807 h 6858000"/>
              <a:gd name="connsiteX139" fmla="*/ 6039728 w 6128435"/>
              <a:gd name="connsiteY139" fmla="*/ 5359416 h 6858000"/>
              <a:gd name="connsiteX140" fmla="*/ 6043311 w 6128435"/>
              <a:gd name="connsiteY140" fmla="*/ 5361407 h 6858000"/>
              <a:gd name="connsiteX141" fmla="*/ 6042954 w 6128435"/>
              <a:gd name="connsiteY141" fmla="*/ 5362576 h 6858000"/>
              <a:gd name="connsiteX142" fmla="*/ 6053435 w 6128435"/>
              <a:gd name="connsiteY142" fmla="*/ 5387547 h 6858000"/>
              <a:gd name="connsiteX143" fmla="*/ 6065933 w 6128435"/>
              <a:gd name="connsiteY143" fmla="*/ 5443002 h 6858000"/>
              <a:gd name="connsiteX144" fmla="*/ 6068640 w 6128435"/>
              <a:gd name="connsiteY144" fmla="*/ 5474503 h 6858000"/>
              <a:gd name="connsiteX145" fmla="*/ 6080922 w 6128435"/>
              <a:gd name="connsiteY145" fmla="*/ 5561070 h 6858000"/>
              <a:gd name="connsiteX146" fmla="*/ 6096949 w 6128435"/>
              <a:gd name="connsiteY146" fmla="*/ 5648179 h 6858000"/>
              <a:gd name="connsiteX147" fmla="*/ 6125703 w 6128435"/>
              <a:gd name="connsiteY147" fmla="*/ 5692894 h 6858000"/>
              <a:gd name="connsiteX148" fmla="*/ 6126670 w 6128435"/>
              <a:gd name="connsiteY148" fmla="*/ 5697882 h 6858000"/>
              <a:gd name="connsiteX149" fmla="*/ 6124061 w 6128435"/>
              <a:gd name="connsiteY149" fmla="*/ 5710294 h 6858000"/>
              <a:gd name="connsiteX150" fmla="*/ 6122213 w 6128435"/>
              <a:gd name="connsiteY150" fmla="*/ 5714762 h 6858000"/>
              <a:gd name="connsiteX151" fmla="*/ 6121353 w 6128435"/>
              <a:gd name="connsiteY151" fmla="*/ 5721725 h 6858000"/>
              <a:gd name="connsiteX152" fmla="*/ 6121607 w 6128435"/>
              <a:gd name="connsiteY152" fmla="*/ 5721959 h 6858000"/>
              <a:gd name="connsiteX153" fmla="*/ 6120262 w 6128435"/>
              <a:gd name="connsiteY153" fmla="*/ 5728358 h 6858000"/>
              <a:gd name="connsiteX154" fmla="*/ 6110194 w 6128435"/>
              <a:gd name="connsiteY154" fmla="*/ 5758853 h 6858000"/>
              <a:gd name="connsiteX155" fmla="*/ 6127519 w 6128435"/>
              <a:gd name="connsiteY155" fmla="*/ 5865775 h 6858000"/>
              <a:gd name="connsiteX156" fmla="*/ 6128435 w 6128435"/>
              <a:gd name="connsiteY156" fmla="*/ 5870164 h 6858000"/>
              <a:gd name="connsiteX157" fmla="*/ 6119217 w 6128435"/>
              <a:gd name="connsiteY157" fmla="*/ 5888542 h 6858000"/>
              <a:gd name="connsiteX158" fmla="*/ 6115966 w 6128435"/>
              <a:gd name="connsiteY158" fmla="*/ 5898387 h 6858000"/>
              <a:gd name="connsiteX159" fmla="*/ 6111924 w 6128435"/>
              <a:gd name="connsiteY159" fmla="*/ 5900444 h 6858000"/>
              <a:gd name="connsiteX160" fmla="*/ 6108716 w 6128435"/>
              <a:gd name="connsiteY160" fmla="*/ 5915345 h 6858000"/>
              <a:gd name="connsiteX161" fmla="*/ 6109524 w 6128435"/>
              <a:gd name="connsiteY161" fmla="*/ 5917328 h 6858000"/>
              <a:gd name="connsiteX162" fmla="*/ 6102493 w 6128435"/>
              <a:gd name="connsiteY162" fmla="*/ 5928602 h 6858000"/>
              <a:gd name="connsiteX163" fmla="*/ 6056863 w 6128435"/>
              <a:gd name="connsiteY163" fmla="*/ 6000643 h 6858000"/>
              <a:gd name="connsiteX164" fmla="*/ 6045436 w 6128435"/>
              <a:gd name="connsiteY164" fmla="*/ 6124480 h 6858000"/>
              <a:gd name="connsiteX165" fmla="*/ 6030489 w 6128435"/>
              <a:gd name="connsiteY165" fmla="*/ 6317666 h 6858000"/>
              <a:gd name="connsiteX166" fmla="*/ 6007492 w 6128435"/>
              <a:gd name="connsiteY166" fmla="*/ 6440818 h 6858000"/>
              <a:gd name="connsiteX167" fmla="*/ 6009467 w 6128435"/>
              <a:gd name="connsiteY167" fmla="*/ 6487076 h 6858000"/>
              <a:gd name="connsiteX168" fmla="*/ 5995064 w 6128435"/>
              <a:gd name="connsiteY168" fmla="*/ 6540791 h 6858000"/>
              <a:gd name="connsiteX169" fmla="*/ 5996309 w 6128435"/>
              <a:gd name="connsiteY169" fmla="*/ 6543961 h 6858000"/>
              <a:gd name="connsiteX170" fmla="*/ 5996048 w 6128435"/>
              <a:gd name="connsiteY170" fmla="*/ 6555444 h 6858000"/>
              <a:gd name="connsiteX171" fmla="*/ 6002524 w 6128435"/>
              <a:gd name="connsiteY171" fmla="*/ 6560188 h 6858000"/>
              <a:gd name="connsiteX172" fmla="*/ 6006823 w 6128435"/>
              <a:gd name="connsiteY172" fmla="*/ 6578546 h 6858000"/>
              <a:gd name="connsiteX173" fmla="*/ 6004510 w 6128435"/>
              <a:gd name="connsiteY173" fmla="*/ 6599256 h 6858000"/>
              <a:gd name="connsiteX174" fmla="*/ 5986207 w 6128435"/>
              <a:gd name="connsiteY174" fmla="*/ 6695855 h 6858000"/>
              <a:gd name="connsiteX175" fmla="*/ 5979428 w 6128435"/>
              <a:gd name="connsiteY175" fmla="*/ 6754678 h 6858000"/>
              <a:gd name="connsiteX176" fmla="*/ 5983398 w 6128435"/>
              <a:gd name="connsiteY176" fmla="*/ 6778641 h 6858000"/>
              <a:gd name="connsiteX177" fmla="*/ 5984543 w 6128435"/>
              <a:gd name="connsiteY177" fmla="*/ 6811016 h 6858000"/>
              <a:gd name="connsiteX178" fmla="*/ 5981802 w 6128435"/>
              <a:gd name="connsiteY178" fmla="*/ 6838578 h 6858000"/>
              <a:gd name="connsiteX179" fmla="*/ 5979671 w 6128435"/>
              <a:gd name="connsiteY179" fmla="*/ 6858000 h 6858000"/>
              <a:gd name="connsiteX180" fmla="*/ 0 w 6128435"/>
              <a:gd name="connsiteY180" fmla="*/ 6858000 h 6858000"/>
              <a:gd name="connsiteX181" fmla="*/ 0 w 6128435"/>
              <a:gd name="connsiteY18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307538 w 6128435"/>
              <a:gd name="connsiteY54" fmla="*/ 2514685 h 6858000"/>
              <a:gd name="connsiteX55" fmla="*/ 5337604 w 6128435"/>
              <a:gd name="connsiteY55" fmla="*/ 2597632 h 6858000"/>
              <a:gd name="connsiteX56" fmla="*/ 5407503 w 6128435"/>
              <a:gd name="connsiteY56" fmla="*/ 2786290 h 6858000"/>
              <a:gd name="connsiteX57" fmla="*/ 5407356 w 6128435"/>
              <a:gd name="connsiteY57" fmla="*/ 2787545 h 6858000"/>
              <a:gd name="connsiteX58" fmla="*/ 5411130 w 6128435"/>
              <a:gd name="connsiteY58" fmla="*/ 2788640 h 6858000"/>
              <a:gd name="connsiteX59" fmla="*/ 5416439 w 6128435"/>
              <a:gd name="connsiteY59" fmla="*/ 2805666 h 6858000"/>
              <a:gd name="connsiteX60" fmla="*/ 5416589 w 6128435"/>
              <a:gd name="connsiteY60" fmla="*/ 2810822 h 6858000"/>
              <a:gd name="connsiteX61" fmla="*/ 5418542 w 6128435"/>
              <a:gd name="connsiteY61" fmla="*/ 2817745 h 6858000"/>
              <a:gd name="connsiteX62" fmla="*/ 5418847 w 6128435"/>
              <a:gd name="connsiteY62" fmla="*/ 2817825 h 6858000"/>
              <a:gd name="connsiteX63" fmla="*/ 5423364 w 6128435"/>
              <a:gd name="connsiteY63" fmla="*/ 2858292 h 6858000"/>
              <a:gd name="connsiteX64" fmla="*/ 5479298 w 6128435"/>
              <a:gd name="connsiteY64" fmla="*/ 2947791 h 6858000"/>
              <a:gd name="connsiteX65" fmla="*/ 5481770 w 6128435"/>
              <a:gd name="connsiteY65" fmla="*/ 2951352 h 6858000"/>
              <a:gd name="connsiteX66" fmla="*/ 5481013 w 6128435"/>
              <a:gd name="connsiteY66" fmla="*/ 2973461 h 6858000"/>
              <a:gd name="connsiteX67" fmla="*/ 5482045 w 6128435"/>
              <a:gd name="connsiteY67" fmla="*/ 2984371 h 6858000"/>
              <a:gd name="connsiteX68" fmla="*/ 5479405 w 6128435"/>
              <a:gd name="connsiteY68" fmla="*/ 2988507 h 6858000"/>
              <a:gd name="connsiteX69" fmla="*/ 5482415 w 6128435"/>
              <a:gd name="connsiteY69" fmla="*/ 3004079 h 6858000"/>
              <a:gd name="connsiteX70" fmla="*/ 5483865 w 6128435"/>
              <a:gd name="connsiteY70" fmla="*/ 3005467 h 6858000"/>
              <a:gd name="connsiteX71" fmla="*/ 5482236 w 6128435"/>
              <a:gd name="connsiteY71" fmla="*/ 3019791 h 6858000"/>
              <a:gd name="connsiteX72" fmla="*/ 5475895 w 6128435"/>
              <a:gd name="connsiteY72" fmla="*/ 3033578 h 6858000"/>
              <a:gd name="connsiteX73" fmla="*/ 5477595 w 6128435"/>
              <a:gd name="connsiteY73" fmla="*/ 3250534 h 6858000"/>
              <a:gd name="connsiteX74" fmla="*/ 5532836 w 6128435"/>
              <a:gd name="connsiteY74" fmla="*/ 3353840 h 6858000"/>
              <a:gd name="connsiteX75" fmla="*/ 5561229 w 6128435"/>
              <a:gd name="connsiteY75" fmla="*/ 3395784 h 6858000"/>
              <a:gd name="connsiteX76" fmla="*/ 5589758 w 6128435"/>
              <a:gd name="connsiteY76" fmla="*/ 3506453 h 6858000"/>
              <a:gd name="connsiteX77" fmla="*/ 5596144 w 6128435"/>
              <a:gd name="connsiteY77" fmla="*/ 3534624 h 6858000"/>
              <a:gd name="connsiteX78" fmla="*/ 5597750 w 6128435"/>
              <a:gd name="connsiteY78" fmla="*/ 3534129 h 6858000"/>
              <a:gd name="connsiteX79" fmla="*/ 5599700 w 6128435"/>
              <a:gd name="connsiteY79" fmla="*/ 3547221 h 6858000"/>
              <a:gd name="connsiteX80" fmla="*/ 5615031 w 6128435"/>
              <a:gd name="connsiteY80" fmla="*/ 3557482 h 6858000"/>
              <a:gd name="connsiteX81" fmla="*/ 5618377 w 6128435"/>
              <a:gd name="connsiteY81" fmla="*/ 3588431 h 6858000"/>
              <a:gd name="connsiteX82" fmla="*/ 5612155 w 6128435"/>
              <a:gd name="connsiteY82" fmla="*/ 3589869 h 6858000"/>
              <a:gd name="connsiteX83" fmla="*/ 5620843 w 6128435"/>
              <a:gd name="connsiteY83" fmla="*/ 3606745 h 6858000"/>
              <a:gd name="connsiteX84" fmla="*/ 5655472 w 6128435"/>
              <a:gd name="connsiteY84" fmla="*/ 3678877 h 6858000"/>
              <a:gd name="connsiteX85" fmla="*/ 5680448 w 6128435"/>
              <a:gd name="connsiteY85" fmla="*/ 3717760 h 6858000"/>
              <a:gd name="connsiteX86" fmla="*/ 5683015 w 6128435"/>
              <a:gd name="connsiteY86" fmla="*/ 3762025 h 6858000"/>
              <a:gd name="connsiteX87" fmla="*/ 5696643 w 6128435"/>
              <a:gd name="connsiteY87" fmla="*/ 3773888 h 6858000"/>
              <a:gd name="connsiteX88" fmla="*/ 5699203 w 6128435"/>
              <a:gd name="connsiteY88" fmla="*/ 3775823 h 6858000"/>
              <a:gd name="connsiteX89" fmla="*/ 5704824 w 6128435"/>
              <a:gd name="connsiteY89" fmla="*/ 3785966 h 6858000"/>
              <a:gd name="connsiteX90" fmla="*/ 5712204 w 6128435"/>
              <a:gd name="connsiteY90" fmla="*/ 3785830 h 6858000"/>
              <a:gd name="connsiteX91" fmla="*/ 5724816 w 6128435"/>
              <a:gd name="connsiteY91" fmla="*/ 3798949 h 6858000"/>
              <a:gd name="connsiteX92" fmla="*/ 5733539 w 6128435"/>
              <a:gd name="connsiteY92" fmla="*/ 3818457 h 6858000"/>
              <a:gd name="connsiteX93" fmla="*/ 5768491 w 6128435"/>
              <a:gd name="connsiteY93" fmla="*/ 3914399 h 6858000"/>
              <a:gd name="connsiteX94" fmla="*/ 5793123 w 6128435"/>
              <a:gd name="connsiteY94" fmla="*/ 3969952 h 6858000"/>
              <a:gd name="connsiteX95" fmla="*/ 5808321 w 6128435"/>
              <a:gd name="connsiteY95" fmla="*/ 3988153 h 6858000"/>
              <a:gd name="connsiteX96" fmla="*/ 5825621 w 6128435"/>
              <a:gd name="connsiteY96" fmla="*/ 4015525 h 6858000"/>
              <a:gd name="connsiteX97" fmla="*/ 5860672 w 6128435"/>
              <a:gd name="connsiteY97" fmla="*/ 4061579 h 6858000"/>
              <a:gd name="connsiteX98" fmla="*/ 5872173 w 6128435"/>
              <a:gd name="connsiteY98" fmla="*/ 4088497 h 6858000"/>
              <a:gd name="connsiteX99" fmla="*/ 5883705 w 6128435"/>
              <a:gd name="connsiteY99" fmla="*/ 4101899 h 6858000"/>
              <a:gd name="connsiteX100" fmla="*/ 5885314 w 6128435"/>
              <a:gd name="connsiteY100" fmla="*/ 4108387 h 6858000"/>
              <a:gd name="connsiteX101" fmla="*/ 5894095 w 6128435"/>
              <a:gd name="connsiteY101" fmla="*/ 4128857 h 6858000"/>
              <a:gd name="connsiteX102" fmla="*/ 5898339 w 6128435"/>
              <a:gd name="connsiteY102" fmla="*/ 4140800 h 6858000"/>
              <a:gd name="connsiteX103" fmla="*/ 5899734 w 6128435"/>
              <a:gd name="connsiteY103" fmla="*/ 4145632 h 6858000"/>
              <a:gd name="connsiteX104" fmla="*/ 5897098 w 6128435"/>
              <a:gd name="connsiteY104" fmla="*/ 4157819 h 6858000"/>
              <a:gd name="connsiteX105" fmla="*/ 5903513 w 6128435"/>
              <a:gd name="connsiteY105" fmla="*/ 4187661 h 6858000"/>
              <a:gd name="connsiteX106" fmla="*/ 5917114 w 6128435"/>
              <a:gd name="connsiteY106" fmla="*/ 4213096 h 6858000"/>
              <a:gd name="connsiteX107" fmla="*/ 5921153 w 6128435"/>
              <a:gd name="connsiteY107" fmla="*/ 4236222 h 6858000"/>
              <a:gd name="connsiteX108" fmla="*/ 5924233 w 6128435"/>
              <a:gd name="connsiteY108" fmla="*/ 4242060 h 6858000"/>
              <a:gd name="connsiteX109" fmla="*/ 5928910 w 6128435"/>
              <a:gd name="connsiteY109" fmla="*/ 4300973 h 6858000"/>
              <a:gd name="connsiteX110" fmla="*/ 5939320 w 6128435"/>
              <a:gd name="connsiteY110" fmla="*/ 4340435 h 6858000"/>
              <a:gd name="connsiteX111" fmla="*/ 5946705 w 6128435"/>
              <a:gd name="connsiteY111" fmla="*/ 4428051 h 6858000"/>
              <a:gd name="connsiteX112" fmla="*/ 5949261 w 6128435"/>
              <a:gd name="connsiteY112" fmla="*/ 4449185 h 6858000"/>
              <a:gd name="connsiteX113" fmla="*/ 5957504 w 6128435"/>
              <a:gd name="connsiteY113" fmla="*/ 4465911 h 6858000"/>
              <a:gd name="connsiteX114" fmla="*/ 5964689 w 6128435"/>
              <a:gd name="connsiteY114" fmla="*/ 4468532 h 6858000"/>
              <a:gd name="connsiteX115" fmla="*/ 5967062 w 6128435"/>
              <a:gd name="connsiteY115" fmla="*/ 4479923 h 6858000"/>
              <a:gd name="connsiteX116" fmla="*/ 5968960 w 6128435"/>
              <a:gd name="connsiteY116" fmla="*/ 4482655 h 6858000"/>
              <a:gd name="connsiteX117" fmla="*/ 5978567 w 6128435"/>
              <a:gd name="connsiteY117" fmla="*/ 4498605 h 6858000"/>
              <a:gd name="connsiteX118" fmla="*/ 5980106 w 6128435"/>
              <a:gd name="connsiteY118" fmla="*/ 4585087 h 6858000"/>
              <a:gd name="connsiteX119" fmla="*/ 5998138 w 6128435"/>
              <a:gd name="connsiteY119" fmla="*/ 4697518 h 6858000"/>
              <a:gd name="connsiteX120" fmla="*/ 6013516 w 6128435"/>
              <a:gd name="connsiteY120" fmla="*/ 4786619 h 6858000"/>
              <a:gd name="connsiteX121" fmla="*/ 6025404 w 6128435"/>
              <a:gd name="connsiteY121" fmla="*/ 4858148 h 6858000"/>
              <a:gd name="connsiteX122" fmla="*/ 6007749 w 6128435"/>
              <a:gd name="connsiteY122" fmla="*/ 4964715 h 6858000"/>
              <a:gd name="connsiteX123" fmla="*/ 6005269 w 6128435"/>
              <a:gd name="connsiteY123" fmla="*/ 5150567 h 6858000"/>
              <a:gd name="connsiteX124" fmla="*/ 6001127 w 6128435"/>
              <a:gd name="connsiteY124" fmla="*/ 5164609 h 6858000"/>
              <a:gd name="connsiteX125" fmla="*/ 5996647 w 6128435"/>
              <a:gd name="connsiteY125" fmla="*/ 5185640 h 6858000"/>
              <a:gd name="connsiteX126" fmla="*/ 5998514 w 6128435"/>
              <a:gd name="connsiteY126" fmla="*/ 5189673 h 6858000"/>
              <a:gd name="connsiteX127" fmla="*/ 5995970 w 6128435"/>
              <a:gd name="connsiteY127" fmla="*/ 5221547 h 6858000"/>
              <a:gd name="connsiteX128" fmla="*/ 5997218 w 6128435"/>
              <a:gd name="connsiteY128" fmla="*/ 5222031 h 6858000"/>
              <a:gd name="connsiteX129" fmla="*/ 6002116 w 6128435"/>
              <a:gd name="connsiteY129" fmla="*/ 5231223 h 6858000"/>
              <a:gd name="connsiteX130" fmla="*/ 6008541 w 6128435"/>
              <a:gd name="connsiteY130" fmla="*/ 5248680 h 6858000"/>
              <a:gd name="connsiteX131" fmla="*/ 6039260 w 6128435"/>
              <a:gd name="connsiteY131" fmla="*/ 5289518 h 6858000"/>
              <a:gd name="connsiteX132" fmla="*/ 6036748 w 6128435"/>
              <a:gd name="connsiteY132" fmla="*/ 5322752 h 6858000"/>
              <a:gd name="connsiteX133" fmla="*/ 6036943 w 6128435"/>
              <a:gd name="connsiteY133" fmla="*/ 5329480 h 6858000"/>
              <a:gd name="connsiteX134" fmla="*/ 6037236 w 6128435"/>
              <a:gd name="connsiteY134" fmla="*/ 5329634 h 6858000"/>
              <a:gd name="connsiteX135" fmla="*/ 6038019 w 6128435"/>
              <a:gd name="connsiteY135" fmla="*/ 5336764 h 6858000"/>
              <a:gd name="connsiteX136" fmla="*/ 6037298 w 6128435"/>
              <a:gd name="connsiteY136" fmla="*/ 5341753 h 6858000"/>
              <a:gd name="connsiteX137" fmla="*/ 6037677 w 6128435"/>
              <a:gd name="connsiteY137" fmla="*/ 5354807 h 6858000"/>
              <a:gd name="connsiteX138" fmla="*/ 6039728 w 6128435"/>
              <a:gd name="connsiteY138" fmla="*/ 5359416 h 6858000"/>
              <a:gd name="connsiteX139" fmla="*/ 6043311 w 6128435"/>
              <a:gd name="connsiteY139" fmla="*/ 5361407 h 6858000"/>
              <a:gd name="connsiteX140" fmla="*/ 6042954 w 6128435"/>
              <a:gd name="connsiteY140" fmla="*/ 5362576 h 6858000"/>
              <a:gd name="connsiteX141" fmla="*/ 6053435 w 6128435"/>
              <a:gd name="connsiteY141" fmla="*/ 5387547 h 6858000"/>
              <a:gd name="connsiteX142" fmla="*/ 6065933 w 6128435"/>
              <a:gd name="connsiteY142" fmla="*/ 5443002 h 6858000"/>
              <a:gd name="connsiteX143" fmla="*/ 6068640 w 6128435"/>
              <a:gd name="connsiteY143" fmla="*/ 5474503 h 6858000"/>
              <a:gd name="connsiteX144" fmla="*/ 6080922 w 6128435"/>
              <a:gd name="connsiteY144" fmla="*/ 5561070 h 6858000"/>
              <a:gd name="connsiteX145" fmla="*/ 6096949 w 6128435"/>
              <a:gd name="connsiteY145" fmla="*/ 5648179 h 6858000"/>
              <a:gd name="connsiteX146" fmla="*/ 6125703 w 6128435"/>
              <a:gd name="connsiteY146" fmla="*/ 5692894 h 6858000"/>
              <a:gd name="connsiteX147" fmla="*/ 6126670 w 6128435"/>
              <a:gd name="connsiteY147" fmla="*/ 5697882 h 6858000"/>
              <a:gd name="connsiteX148" fmla="*/ 6124061 w 6128435"/>
              <a:gd name="connsiteY148" fmla="*/ 5710294 h 6858000"/>
              <a:gd name="connsiteX149" fmla="*/ 6122213 w 6128435"/>
              <a:gd name="connsiteY149" fmla="*/ 5714762 h 6858000"/>
              <a:gd name="connsiteX150" fmla="*/ 6121353 w 6128435"/>
              <a:gd name="connsiteY150" fmla="*/ 5721725 h 6858000"/>
              <a:gd name="connsiteX151" fmla="*/ 6121607 w 6128435"/>
              <a:gd name="connsiteY151" fmla="*/ 5721959 h 6858000"/>
              <a:gd name="connsiteX152" fmla="*/ 6120262 w 6128435"/>
              <a:gd name="connsiteY152" fmla="*/ 5728358 h 6858000"/>
              <a:gd name="connsiteX153" fmla="*/ 6110194 w 6128435"/>
              <a:gd name="connsiteY153" fmla="*/ 5758853 h 6858000"/>
              <a:gd name="connsiteX154" fmla="*/ 6127519 w 6128435"/>
              <a:gd name="connsiteY154" fmla="*/ 5865775 h 6858000"/>
              <a:gd name="connsiteX155" fmla="*/ 6128435 w 6128435"/>
              <a:gd name="connsiteY155" fmla="*/ 5870164 h 6858000"/>
              <a:gd name="connsiteX156" fmla="*/ 6119217 w 6128435"/>
              <a:gd name="connsiteY156" fmla="*/ 5888542 h 6858000"/>
              <a:gd name="connsiteX157" fmla="*/ 6115966 w 6128435"/>
              <a:gd name="connsiteY157" fmla="*/ 5898387 h 6858000"/>
              <a:gd name="connsiteX158" fmla="*/ 6111924 w 6128435"/>
              <a:gd name="connsiteY158" fmla="*/ 5900444 h 6858000"/>
              <a:gd name="connsiteX159" fmla="*/ 6108716 w 6128435"/>
              <a:gd name="connsiteY159" fmla="*/ 5915345 h 6858000"/>
              <a:gd name="connsiteX160" fmla="*/ 6109524 w 6128435"/>
              <a:gd name="connsiteY160" fmla="*/ 5917328 h 6858000"/>
              <a:gd name="connsiteX161" fmla="*/ 6102493 w 6128435"/>
              <a:gd name="connsiteY161" fmla="*/ 5928602 h 6858000"/>
              <a:gd name="connsiteX162" fmla="*/ 6056863 w 6128435"/>
              <a:gd name="connsiteY162" fmla="*/ 6000643 h 6858000"/>
              <a:gd name="connsiteX163" fmla="*/ 6045436 w 6128435"/>
              <a:gd name="connsiteY163" fmla="*/ 6124480 h 6858000"/>
              <a:gd name="connsiteX164" fmla="*/ 6030489 w 6128435"/>
              <a:gd name="connsiteY164" fmla="*/ 6317666 h 6858000"/>
              <a:gd name="connsiteX165" fmla="*/ 6007492 w 6128435"/>
              <a:gd name="connsiteY165" fmla="*/ 6440818 h 6858000"/>
              <a:gd name="connsiteX166" fmla="*/ 6009467 w 6128435"/>
              <a:gd name="connsiteY166" fmla="*/ 6487076 h 6858000"/>
              <a:gd name="connsiteX167" fmla="*/ 5995064 w 6128435"/>
              <a:gd name="connsiteY167" fmla="*/ 6540791 h 6858000"/>
              <a:gd name="connsiteX168" fmla="*/ 5996309 w 6128435"/>
              <a:gd name="connsiteY168" fmla="*/ 6543961 h 6858000"/>
              <a:gd name="connsiteX169" fmla="*/ 5996048 w 6128435"/>
              <a:gd name="connsiteY169" fmla="*/ 6555444 h 6858000"/>
              <a:gd name="connsiteX170" fmla="*/ 6002524 w 6128435"/>
              <a:gd name="connsiteY170" fmla="*/ 6560188 h 6858000"/>
              <a:gd name="connsiteX171" fmla="*/ 6006823 w 6128435"/>
              <a:gd name="connsiteY171" fmla="*/ 6578546 h 6858000"/>
              <a:gd name="connsiteX172" fmla="*/ 6004510 w 6128435"/>
              <a:gd name="connsiteY172" fmla="*/ 6599256 h 6858000"/>
              <a:gd name="connsiteX173" fmla="*/ 5986207 w 6128435"/>
              <a:gd name="connsiteY173" fmla="*/ 6695855 h 6858000"/>
              <a:gd name="connsiteX174" fmla="*/ 5979428 w 6128435"/>
              <a:gd name="connsiteY174" fmla="*/ 6754678 h 6858000"/>
              <a:gd name="connsiteX175" fmla="*/ 5983398 w 6128435"/>
              <a:gd name="connsiteY175" fmla="*/ 6778641 h 6858000"/>
              <a:gd name="connsiteX176" fmla="*/ 5984543 w 6128435"/>
              <a:gd name="connsiteY176" fmla="*/ 6811016 h 6858000"/>
              <a:gd name="connsiteX177" fmla="*/ 5981802 w 6128435"/>
              <a:gd name="connsiteY177" fmla="*/ 6838578 h 6858000"/>
              <a:gd name="connsiteX178" fmla="*/ 5979671 w 6128435"/>
              <a:gd name="connsiteY178" fmla="*/ 6858000 h 6858000"/>
              <a:gd name="connsiteX179" fmla="*/ 0 w 6128435"/>
              <a:gd name="connsiteY179" fmla="*/ 6858000 h 6858000"/>
              <a:gd name="connsiteX180" fmla="*/ 0 w 6128435"/>
              <a:gd name="connsiteY18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71650 w 6128435"/>
              <a:gd name="connsiteY48" fmla="*/ 2440467 h 6858000"/>
              <a:gd name="connsiteX49" fmla="*/ 5271438 w 6128435"/>
              <a:gd name="connsiteY49" fmla="*/ 2447186 h 6858000"/>
              <a:gd name="connsiteX50" fmla="*/ 5271722 w 6128435"/>
              <a:gd name="connsiteY50" fmla="*/ 2447359 h 6858000"/>
              <a:gd name="connsiteX51" fmla="*/ 5272069 w 6128435"/>
              <a:gd name="connsiteY51" fmla="*/ 2454523 h 6858000"/>
              <a:gd name="connsiteX52" fmla="*/ 5271049 w 6128435"/>
              <a:gd name="connsiteY52" fmla="*/ 2459442 h 6858000"/>
              <a:gd name="connsiteX53" fmla="*/ 5307538 w 6128435"/>
              <a:gd name="connsiteY53" fmla="*/ 2514685 h 6858000"/>
              <a:gd name="connsiteX54" fmla="*/ 5337604 w 6128435"/>
              <a:gd name="connsiteY54" fmla="*/ 2597632 h 6858000"/>
              <a:gd name="connsiteX55" fmla="*/ 5407503 w 6128435"/>
              <a:gd name="connsiteY55" fmla="*/ 2786290 h 6858000"/>
              <a:gd name="connsiteX56" fmla="*/ 5407356 w 6128435"/>
              <a:gd name="connsiteY56" fmla="*/ 2787545 h 6858000"/>
              <a:gd name="connsiteX57" fmla="*/ 5411130 w 6128435"/>
              <a:gd name="connsiteY57" fmla="*/ 2788640 h 6858000"/>
              <a:gd name="connsiteX58" fmla="*/ 5416439 w 6128435"/>
              <a:gd name="connsiteY58" fmla="*/ 2805666 h 6858000"/>
              <a:gd name="connsiteX59" fmla="*/ 5416589 w 6128435"/>
              <a:gd name="connsiteY59" fmla="*/ 2810822 h 6858000"/>
              <a:gd name="connsiteX60" fmla="*/ 5418542 w 6128435"/>
              <a:gd name="connsiteY60" fmla="*/ 2817745 h 6858000"/>
              <a:gd name="connsiteX61" fmla="*/ 5418847 w 6128435"/>
              <a:gd name="connsiteY61" fmla="*/ 2817825 h 6858000"/>
              <a:gd name="connsiteX62" fmla="*/ 5423364 w 6128435"/>
              <a:gd name="connsiteY62" fmla="*/ 2858292 h 6858000"/>
              <a:gd name="connsiteX63" fmla="*/ 5479298 w 6128435"/>
              <a:gd name="connsiteY63" fmla="*/ 2947791 h 6858000"/>
              <a:gd name="connsiteX64" fmla="*/ 5481770 w 6128435"/>
              <a:gd name="connsiteY64" fmla="*/ 2951352 h 6858000"/>
              <a:gd name="connsiteX65" fmla="*/ 5481013 w 6128435"/>
              <a:gd name="connsiteY65" fmla="*/ 2973461 h 6858000"/>
              <a:gd name="connsiteX66" fmla="*/ 5482045 w 6128435"/>
              <a:gd name="connsiteY66" fmla="*/ 2984371 h 6858000"/>
              <a:gd name="connsiteX67" fmla="*/ 5479405 w 6128435"/>
              <a:gd name="connsiteY67" fmla="*/ 2988507 h 6858000"/>
              <a:gd name="connsiteX68" fmla="*/ 5482415 w 6128435"/>
              <a:gd name="connsiteY68" fmla="*/ 3004079 h 6858000"/>
              <a:gd name="connsiteX69" fmla="*/ 5483865 w 6128435"/>
              <a:gd name="connsiteY69" fmla="*/ 3005467 h 6858000"/>
              <a:gd name="connsiteX70" fmla="*/ 5482236 w 6128435"/>
              <a:gd name="connsiteY70" fmla="*/ 3019791 h 6858000"/>
              <a:gd name="connsiteX71" fmla="*/ 5475895 w 6128435"/>
              <a:gd name="connsiteY71" fmla="*/ 3033578 h 6858000"/>
              <a:gd name="connsiteX72" fmla="*/ 5477595 w 6128435"/>
              <a:gd name="connsiteY72" fmla="*/ 3250534 h 6858000"/>
              <a:gd name="connsiteX73" fmla="*/ 5532836 w 6128435"/>
              <a:gd name="connsiteY73" fmla="*/ 3353840 h 6858000"/>
              <a:gd name="connsiteX74" fmla="*/ 5561229 w 6128435"/>
              <a:gd name="connsiteY74" fmla="*/ 3395784 h 6858000"/>
              <a:gd name="connsiteX75" fmla="*/ 5589758 w 6128435"/>
              <a:gd name="connsiteY75" fmla="*/ 3506453 h 6858000"/>
              <a:gd name="connsiteX76" fmla="*/ 5596144 w 6128435"/>
              <a:gd name="connsiteY76" fmla="*/ 3534624 h 6858000"/>
              <a:gd name="connsiteX77" fmla="*/ 5597750 w 6128435"/>
              <a:gd name="connsiteY77" fmla="*/ 3534129 h 6858000"/>
              <a:gd name="connsiteX78" fmla="*/ 5599700 w 6128435"/>
              <a:gd name="connsiteY78" fmla="*/ 3547221 h 6858000"/>
              <a:gd name="connsiteX79" fmla="*/ 5615031 w 6128435"/>
              <a:gd name="connsiteY79" fmla="*/ 3557482 h 6858000"/>
              <a:gd name="connsiteX80" fmla="*/ 5618377 w 6128435"/>
              <a:gd name="connsiteY80" fmla="*/ 3588431 h 6858000"/>
              <a:gd name="connsiteX81" fmla="*/ 5612155 w 6128435"/>
              <a:gd name="connsiteY81" fmla="*/ 3589869 h 6858000"/>
              <a:gd name="connsiteX82" fmla="*/ 5620843 w 6128435"/>
              <a:gd name="connsiteY82" fmla="*/ 3606745 h 6858000"/>
              <a:gd name="connsiteX83" fmla="*/ 5655472 w 6128435"/>
              <a:gd name="connsiteY83" fmla="*/ 3678877 h 6858000"/>
              <a:gd name="connsiteX84" fmla="*/ 5680448 w 6128435"/>
              <a:gd name="connsiteY84" fmla="*/ 3717760 h 6858000"/>
              <a:gd name="connsiteX85" fmla="*/ 5683015 w 6128435"/>
              <a:gd name="connsiteY85" fmla="*/ 3762025 h 6858000"/>
              <a:gd name="connsiteX86" fmla="*/ 5696643 w 6128435"/>
              <a:gd name="connsiteY86" fmla="*/ 3773888 h 6858000"/>
              <a:gd name="connsiteX87" fmla="*/ 5699203 w 6128435"/>
              <a:gd name="connsiteY87" fmla="*/ 3775823 h 6858000"/>
              <a:gd name="connsiteX88" fmla="*/ 5704824 w 6128435"/>
              <a:gd name="connsiteY88" fmla="*/ 3785966 h 6858000"/>
              <a:gd name="connsiteX89" fmla="*/ 5712204 w 6128435"/>
              <a:gd name="connsiteY89" fmla="*/ 3785830 h 6858000"/>
              <a:gd name="connsiteX90" fmla="*/ 5724816 w 6128435"/>
              <a:gd name="connsiteY90" fmla="*/ 3798949 h 6858000"/>
              <a:gd name="connsiteX91" fmla="*/ 5733539 w 6128435"/>
              <a:gd name="connsiteY91" fmla="*/ 3818457 h 6858000"/>
              <a:gd name="connsiteX92" fmla="*/ 5768491 w 6128435"/>
              <a:gd name="connsiteY92" fmla="*/ 3914399 h 6858000"/>
              <a:gd name="connsiteX93" fmla="*/ 5793123 w 6128435"/>
              <a:gd name="connsiteY93" fmla="*/ 3969952 h 6858000"/>
              <a:gd name="connsiteX94" fmla="*/ 5808321 w 6128435"/>
              <a:gd name="connsiteY94" fmla="*/ 3988153 h 6858000"/>
              <a:gd name="connsiteX95" fmla="*/ 5825621 w 6128435"/>
              <a:gd name="connsiteY95" fmla="*/ 4015525 h 6858000"/>
              <a:gd name="connsiteX96" fmla="*/ 5860672 w 6128435"/>
              <a:gd name="connsiteY96" fmla="*/ 4061579 h 6858000"/>
              <a:gd name="connsiteX97" fmla="*/ 5872173 w 6128435"/>
              <a:gd name="connsiteY97" fmla="*/ 4088497 h 6858000"/>
              <a:gd name="connsiteX98" fmla="*/ 5883705 w 6128435"/>
              <a:gd name="connsiteY98" fmla="*/ 4101899 h 6858000"/>
              <a:gd name="connsiteX99" fmla="*/ 5885314 w 6128435"/>
              <a:gd name="connsiteY99" fmla="*/ 4108387 h 6858000"/>
              <a:gd name="connsiteX100" fmla="*/ 5894095 w 6128435"/>
              <a:gd name="connsiteY100" fmla="*/ 4128857 h 6858000"/>
              <a:gd name="connsiteX101" fmla="*/ 5898339 w 6128435"/>
              <a:gd name="connsiteY101" fmla="*/ 4140800 h 6858000"/>
              <a:gd name="connsiteX102" fmla="*/ 5899734 w 6128435"/>
              <a:gd name="connsiteY102" fmla="*/ 4145632 h 6858000"/>
              <a:gd name="connsiteX103" fmla="*/ 5897098 w 6128435"/>
              <a:gd name="connsiteY103" fmla="*/ 4157819 h 6858000"/>
              <a:gd name="connsiteX104" fmla="*/ 5903513 w 6128435"/>
              <a:gd name="connsiteY104" fmla="*/ 4187661 h 6858000"/>
              <a:gd name="connsiteX105" fmla="*/ 5917114 w 6128435"/>
              <a:gd name="connsiteY105" fmla="*/ 4213096 h 6858000"/>
              <a:gd name="connsiteX106" fmla="*/ 5921153 w 6128435"/>
              <a:gd name="connsiteY106" fmla="*/ 4236222 h 6858000"/>
              <a:gd name="connsiteX107" fmla="*/ 5924233 w 6128435"/>
              <a:gd name="connsiteY107" fmla="*/ 4242060 h 6858000"/>
              <a:gd name="connsiteX108" fmla="*/ 5928910 w 6128435"/>
              <a:gd name="connsiteY108" fmla="*/ 4300973 h 6858000"/>
              <a:gd name="connsiteX109" fmla="*/ 5939320 w 6128435"/>
              <a:gd name="connsiteY109" fmla="*/ 4340435 h 6858000"/>
              <a:gd name="connsiteX110" fmla="*/ 5946705 w 6128435"/>
              <a:gd name="connsiteY110" fmla="*/ 4428051 h 6858000"/>
              <a:gd name="connsiteX111" fmla="*/ 5949261 w 6128435"/>
              <a:gd name="connsiteY111" fmla="*/ 4449185 h 6858000"/>
              <a:gd name="connsiteX112" fmla="*/ 5957504 w 6128435"/>
              <a:gd name="connsiteY112" fmla="*/ 4465911 h 6858000"/>
              <a:gd name="connsiteX113" fmla="*/ 5964689 w 6128435"/>
              <a:gd name="connsiteY113" fmla="*/ 4468532 h 6858000"/>
              <a:gd name="connsiteX114" fmla="*/ 5967062 w 6128435"/>
              <a:gd name="connsiteY114" fmla="*/ 4479923 h 6858000"/>
              <a:gd name="connsiteX115" fmla="*/ 5968960 w 6128435"/>
              <a:gd name="connsiteY115" fmla="*/ 4482655 h 6858000"/>
              <a:gd name="connsiteX116" fmla="*/ 5978567 w 6128435"/>
              <a:gd name="connsiteY116" fmla="*/ 4498605 h 6858000"/>
              <a:gd name="connsiteX117" fmla="*/ 5980106 w 6128435"/>
              <a:gd name="connsiteY117" fmla="*/ 4585087 h 6858000"/>
              <a:gd name="connsiteX118" fmla="*/ 5998138 w 6128435"/>
              <a:gd name="connsiteY118" fmla="*/ 4697518 h 6858000"/>
              <a:gd name="connsiteX119" fmla="*/ 6013516 w 6128435"/>
              <a:gd name="connsiteY119" fmla="*/ 4786619 h 6858000"/>
              <a:gd name="connsiteX120" fmla="*/ 6025404 w 6128435"/>
              <a:gd name="connsiteY120" fmla="*/ 4858148 h 6858000"/>
              <a:gd name="connsiteX121" fmla="*/ 6007749 w 6128435"/>
              <a:gd name="connsiteY121" fmla="*/ 4964715 h 6858000"/>
              <a:gd name="connsiteX122" fmla="*/ 6005269 w 6128435"/>
              <a:gd name="connsiteY122" fmla="*/ 5150567 h 6858000"/>
              <a:gd name="connsiteX123" fmla="*/ 6001127 w 6128435"/>
              <a:gd name="connsiteY123" fmla="*/ 5164609 h 6858000"/>
              <a:gd name="connsiteX124" fmla="*/ 5996647 w 6128435"/>
              <a:gd name="connsiteY124" fmla="*/ 5185640 h 6858000"/>
              <a:gd name="connsiteX125" fmla="*/ 5998514 w 6128435"/>
              <a:gd name="connsiteY125" fmla="*/ 5189673 h 6858000"/>
              <a:gd name="connsiteX126" fmla="*/ 5995970 w 6128435"/>
              <a:gd name="connsiteY126" fmla="*/ 5221547 h 6858000"/>
              <a:gd name="connsiteX127" fmla="*/ 5997218 w 6128435"/>
              <a:gd name="connsiteY127" fmla="*/ 5222031 h 6858000"/>
              <a:gd name="connsiteX128" fmla="*/ 6002116 w 6128435"/>
              <a:gd name="connsiteY128" fmla="*/ 5231223 h 6858000"/>
              <a:gd name="connsiteX129" fmla="*/ 6008541 w 6128435"/>
              <a:gd name="connsiteY129" fmla="*/ 5248680 h 6858000"/>
              <a:gd name="connsiteX130" fmla="*/ 6039260 w 6128435"/>
              <a:gd name="connsiteY130" fmla="*/ 5289518 h 6858000"/>
              <a:gd name="connsiteX131" fmla="*/ 6036748 w 6128435"/>
              <a:gd name="connsiteY131" fmla="*/ 5322752 h 6858000"/>
              <a:gd name="connsiteX132" fmla="*/ 6036943 w 6128435"/>
              <a:gd name="connsiteY132" fmla="*/ 5329480 h 6858000"/>
              <a:gd name="connsiteX133" fmla="*/ 6037236 w 6128435"/>
              <a:gd name="connsiteY133" fmla="*/ 5329634 h 6858000"/>
              <a:gd name="connsiteX134" fmla="*/ 6038019 w 6128435"/>
              <a:gd name="connsiteY134" fmla="*/ 5336764 h 6858000"/>
              <a:gd name="connsiteX135" fmla="*/ 6037298 w 6128435"/>
              <a:gd name="connsiteY135" fmla="*/ 5341753 h 6858000"/>
              <a:gd name="connsiteX136" fmla="*/ 6037677 w 6128435"/>
              <a:gd name="connsiteY136" fmla="*/ 5354807 h 6858000"/>
              <a:gd name="connsiteX137" fmla="*/ 6039728 w 6128435"/>
              <a:gd name="connsiteY137" fmla="*/ 5359416 h 6858000"/>
              <a:gd name="connsiteX138" fmla="*/ 6043311 w 6128435"/>
              <a:gd name="connsiteY138" fmla="*/ 5361407 h 6858000"/>
              <a:gd name="connsiteX139" fmla="*/ 6042954 w 6128435"/>
              <a:gd name="connsiteY139" fmla="*/ 5362576 h 6858000"/>
              <a:gd name="connsiteX140" fmla="*/ 6053435 w 6128435"/>
              <a:gd name="connsiteY140" fmla="*/ 5387547 h 6858000"/>
              <a:gd name="connsiteX141" fmla="*/ 6065933 w 6128435"/>
              <a:gd name="connsiteY141" fmla="*/ 5443002 h 6858000"/>
              <a:gd name="connsiteX142" fmla="*/ 6068640 w 6128435"/>
              <a:gd name="connsiteY142" fmla="*/ 5474503 h 6858000"/>
              <a:gd name="connsiteX143" fmla="*/ 6080922 w 6128435"/>
              <a:gd name="connsiteY143" fmla="*/ 5561070 h 6858000"/>
              <a:gd name="connsiteX144" fmla="*/ 6096949 w 6128435"/>
              <a:gd name="connsiteY144" fmla="*/ 5648179 h 6858000"/>
              <a:gd name="connsiteX145" fmla="*/ 6125703 w 6128435"/>
              <a:gd name="connsiteY145" fmla="*/ 5692894 h 6858000"/>
              <a:gd name="connsiteX146" fmla="*/ 6126670 w 6128435"/>
              <a:gd name="connsiteY146" fmla="*/ 5697882 h 6858000"/>
              <a:gd name="connsiteX147" fmla="*/ 6124061 w 6128435"/>
              <a:gd name="connsiteY147" fmla="*/ 5710294 h 6858000"/>
              <a:gd name="connsiteX148" fmla="*/ 6122213 w 6128435"/>
              <a:gd name="connsiteY148" fmla="*/ 5714762 h 6858000"/>
              <a:gd name="connsiteX149" fmla="*/ 6121353 w 6128435"/>
              <a:gd name="connsiteY149" fmla="*/ 5721725 h 6858000"/>
              <a:gd name="connsiteX150" fmla="*/ 6121607 w 6128435"/>
              <a:gd name="connsiteY150" fmla="*/ 5721959 h 6858000"/>
              <a:gd name="connsiteX151" fmla="*/ 6120262 w 6128435"/>
              <a:gd name="connsiteY151" fmla="*/ 5728358 h 6858000"/>
              <a:gd name="connsiteX152" fmla="*/ 6110194 w 6128435"/>
              <a:gd name="connsiteY152" fmla="*/ 5758853 h 6858000"/>
              <a:gd name="connsiteX153" fmla="*/ 6127519 w 6128435"/>
              <a:gd name="connsiteY153" fmla="*/ 5865775 h 6858000"/>
              <a:gd name="connsiteX154" fmla="*/ 6128435 w 6128435"/>
              <a:gd name="connsiteY154" fmla="*/ 5870164 h 6858000"/>
              <a:gd name="connsiteX155" fmla="*/ 6119217 w 6128435"/>
              <a:gd name="connsiteY155" fmla="*/ 5888542 h 6858000"/>
              <a:gd name="connsiteX156" fmla="*/ 6115966 w 6128435"/>
              <a:gd name="connsiteY156" fmla="*/ 5898387 h 6858000"/>
              <a:gd name="connsiteX157" fmla="*/ 6111924 w 6128435"/>
              <a:gd name="connsiteY157" fmla="*/ 5900444 h 6858000"/>
              <a:gd name="connsiteX158" fmla="*/ 6108716 w 6128435"/>
              <a:gd name="connsiteY158" fmla="*/ 5915345 h 6858000"/>
              <a:gd name="connsiteX159" fmla="*/ 6109524 w 6128435"/>
              <a:gd name="connsiteY159" fmla="*/ 5917328 h 6858000"/>
              <a:gd name="connsiteX160" fmla="*/ 6102493 w 6128435"/>
              <a:gd name="connsiteY160" fmla="*/ 5928602 h 6858000"/>
              <a:gd name="connsiteX161" fmla="*/ 6056863 w 6128435"/>
              <a:gd name="connsiteY161" fmla="*/ 6000643 h 6858000"/>
              <a:gd name="connsiteX162" fmla="*/ 6045436 w 6128435"/>
              <a:gd name="connsiteY162" fmla="*/ 6124480 h 6858000"/>
              <a:gd name="connsiteX163" fmla="*/ 6030489 w 6128435"/>
              <a:gd name="connsiteY163" fmla="*/ 6317666 h 6858000"/>
              <a:gd name="connsiteX164" fmla="*/ 6007492 w 6128435"/>
              <a:gd name="connsiteY164" fmla="*/ 6440818 h 6858000"/>
              <a:gd name="connsiteX165" fmla="*/ 6009467 w 6128435"/>
              <a:gd name="connsiteY165" fmla="*/ 6487076 h 6858000"/>
              <a:gd name="connsiteX166" fmla="*/ 5995064 w 6128435"/>
              <a:gd name="connsiteY166" fmla="*/ 6540791 h 6858000"/>
              <a:gd name="connsiteX167" fmla="*/ 5996309 w 6128435"/>
              <a:gd name="connsiteY167" fmla="*/ 6543961 h 6858000"/>
              <a:gd name="connsiteX168" fmla="*/ 5996048 w 6128435"/>
              <a:gd name="connsiteY168" fmla="*/ 6555444 h 6858000"/>
              <a:gd name="connsiteX169" fmla="*/ 6002524 w 6128435"/>
              <a:gd name="connsiteY169" fmla="*/ 6560188 h 6858000"/>
              <a:gd name="connsiteX170" fmla="*/ 6006823 w 6128435"/>
              <a:gd name="connsiteY170" fmla="*/ 6578546 h 6858000"/>
              <a:gd name="connsiteX171" fmla="*/ 6004510 w 6128435"/>
              <a:gd name="connsiteY171" fmla="*/ 6599256 h 6858000"/>
              <a:gd name="connsiteX172" fmla="*/ 5986207 w 6128435"/>
              <a:gd name="connsiteY172" fmla="*/ 6695855 h 6858000"/>
              <a:gd name="connsiteX173" fmla="*/ 5979428 w 6128435"/>
              <a:gd name="connsiteY173" fmla="*/ 6754678 h 6858000"/>
              <a:gd name="connsiteX174" fmla="*/ 5983398 w 6128435"/>
              <a:gd name="connsiteY174" fmla="*/ 6778641 h 6858000"/>
              <a:gd name="connsiteX175" fmla="*/ 5984543 w 6128435"/>
              <a:gd name="connsiteY175" fmla="*/ 6811016 h 6858000"/>
              <a:gd name="connsiteX176" fmla="*/ 5981802 w 6128435"/>
              <a:gd name="connsiteY176" fmla="*/ 6838578 h 6858000"/>
              <a:gd name="connsiteX177" fmla="*/ 5979671 w 6128435"/>
              <a:gd name="connsiteY177" fmla="*/ 6858000 h 6858000"/>
              <a:gd name="connsiteX178" fmla="*/ 0 w 6128435"/>
              <a:gd name="connsiteY178" fmla="*/ 6858000 h 6858000"/>
              <a:gd name="connsiteX179" fmla="*/ 0 w 6128435"/>
              <a:gd name="connsiteY17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71650 w 6128435"/>
              <a:gd name="connsiteY47" fmla="*/ 2440467 h 6858000"/>
              <a:gd name="connsiteX48" fmla="*/ 5271438 w 6128435"/>
              <a:gd name="connsiteY48" fmla="*/ 2447186 h 6858000"/>
              <a:gd name="connsiteX49" fmla="*/ 5271722 w 6128435"/>
              <a:gd name="connsiteY49" fmla="*/ 2447359 h 6858000"/>
              <a:gd name="connsiteX50" fmla="*/ 5272069 w 6128435"/>
              <a:gd name="connsiteY50" fmla="*/ 2454523 h 6858000"/>
              <a:gd name="connsiteX51" fmla="*/ 5271049 w 6128435"/>
              <a:gd name="connsiteY51" fmla="*/ 2459442 h 6858000"/>
              <a:gd name="connsiteX52" fmla="*/ 5307538 w 6128435"/>
              <a:gd name="connsiteY52" fmla="*/ 2514685 h 6858000"/>
              <a:gd name="connsiteX53" fmla="*/ 5337604 w 6128435"/>
              <a:gd name="connsiteY53" fmla="*/ 2597632 h 6858000"/>
              <a:gd name="connsiteX54" fmla="*/ 5407503 w 6128435"/>
              <a:gd name="connsiteY54" fmla="*/ 2786290 h 6858000"/>
              <a:gd name="connsiteX55" fmla="*/ 5407356 w 6128435"/>
              <a:gd name="connsiteY55" fmla="*/ 2787545 h 6858000"/>
              <a:gd name="connsiteX56" fmla="*/ 5411130 w 6128435"/>
              <a:gd name="connsiteY56" fmla="*/ 2788640 h 6858000"/>
              <a:gd name="connsiteX57" fmla="*/ 5416439 w 6128435"/>
              <a:gd name="connsiteY57" fmla="*/ 2805666 h 6858000"/>
              <a:gd name="connsiteX58" fmla="*/ 5416589 w 6128435"/>
              <a:gd name="connsiteY58" fmla="*/ 2810822 h 6858000"/>
              <a:gd name="connsiteX59" fmla="*/ 5418542 w 6128435"/>
              <a:gd name="connsiteY59" fmla="*/ 2817745 h 6858000"/>
              <a:gd name="connsiteX60" fmla="*/ 5418847 w 6128435"/>
              <a:gd name="connsiteY60" fmla="*/ 2817825 h 6858000"/>
              <a:gd name="connsiteX61" fmla="*/ 5423364 w 6128435"/>
              <a:gd name="connsiteY61" fmla="*/ 2858292 h 6858000"/>
              <a:gd name="connsiteX62" fmla="*/ 5479298 w 6128435"/>
              <a:gd name="connsiteY62" fmla="*/ 2947791 h 6858000"/>
              <a:gd name="connsiteX63" fmla="*/ 5481770 w 6128435"/>
              <a:gd name="connsiteY63" fmla="*/ 2951352 h 6858000"/>
              <a:gd name="connsiteX64" fmla="*/ 5481013 w 6128435"/>
              <a:gd name="connsiteY64" fmla="*/ 2973461 h 6858000"/>
              <a:gd name="connsiteX65" fmla="*/ 5482045 w 6128435"/>
              <a:gd name="connsiteY65" fmla="*/ 2984371 h 6858000"/>
              <a:gd name="connsiteX66" fmla="*/ 5479405 w 6128435"/>
              <a:gd name="connsiteY66" fmla="*/ 2988507 h 6858000"/>
              <a:gd name="connsiteX67" fmla="*/ 5482415 w 6128435"/>
              <a:gd name="connsiteY67" fmla="*/ 3004079 h 6858000"/>
              <a:gd name="connsiteX68" fmla="*/ 5483865 w 6128435"/>
              <a:gd name="connsiteY68" fmla="*/ 3005467 h 6858000"/>
              <a:gd name="connsiteX69" fmla="*/ 5482236 w 6128435"/>
              <a:gd name="connsiteY69" fmla="*/ 3019791 h 6858000"/>
              <a:gd name="connsiteX70" fmla="*/ 5475895 w 6128435"/>
              <a:gd name="connsiteY70" fmla="*/ 3033578 h 6858000"/>
              <a:gd name="connsiteX71" fmla="*/ 5477595 w 6128435"/>
              <a:gd name="connsiteY71" fmla="*/ 3250534 h 6858000"/>
              <a:gd name="connsiteX72" fmla="*/ 5532836 w 6128435"/>
              <a:gd name="connsiteY72" fmla="*/ 3353840 h 6858000"/>
              <a:gd name="connsiteX73" fmla="*/ 5561229 w 6128435"/>
              <a:gd name="connsiteY73" fmla="*/ 3395784 h 6858000"/>
              <a:gd name="connsiteX74" fmla="*/ 5589758 w 6128435"/>
              <a:gd name="connsiteY74" fmla="*/ 3506453 h 6858000"/>
              <a:gd name="connsiteX75" fmla="*/ 5596144 w 6128435"/>
              <a:gd name="connsiteY75" fmla="*/ 3534624 h 6858000"/>
              <a:gd name="connsiteX76" fmla="*/ 5597750 w 6128435"/>
              <a:gd name="connsiteY76" fmla="*/ 3534129 h 6858000"/>
              <a:gd name="connsiteX77" fmla="*/ 5599700 w 6128435"/>
              <a:gd name="connsiteY77" fmla="*/ 3547221 h 6858000"/>
              <a:gd name="connsiteX78" fmla="*/ 5615031 w 6128435"/>
              <a:gd name="connsiteY78" fmla="*/ 3557482 h 6858000"/>
              <a:gd name="connsiteX79" fmla="*/ 5618377 w 6128435"/>
              <a:gd name="connsiteY79" fmla="*/ 3588431 h 6858000"/>
              <a:gd name="connsiteX80" fmla="*/ 5612155 w 6128435"/>
              <a:gd name="connsiteY80" fmla="*/ 3589869 h 6858000"/>
              <a:gd name="connsiteX81" fmla="*/ 5620843 w 6128435"/>
              <a:gd name="connsiteY81" fmla="*/ 3606745 h 6858000"/>
              <a:gd name="connsiteX82" fmla="*/ 5655472 w 6128435"/>
              <a:gd name="connsiteY82" fmla="*/ 3678877 h 6858000"/>
              <a:gd name="connsiteX83" fmla="*/ 5680448 w 6128435"/>
              <a:gd name="connsiteY83" fmla="*/ 3717760 h 6858000"/>
              <a:gd name="connsiteX84" fmla="*/ 5683015 w 6128435"/>
              <a:gd name="connsiteY84" fmla="*/ 3762025 h 6858000"/>
              <a:gd name="connsiteX85" fmla="*/ 5696643 w 6128435"/>
              <a:gd name="connsiteY85" fmla="*/ 3773888 h 6858000"/>
              <a:gd name="connsiteX86" fmla="*/ 5699203 w 6128435"/>
              <a:gd name="connsiteY86" fmla="*/ 3775823 h 6858000"/>
              <a:gd name="connsiteX87" fmla="*/ 5704824 w 6128435"/>
              <a:gd name="connsiteY87" fmla="*/ 3785966 h 6858000"/>
              <a:gd name="connsiteX88" fmla="*/ 5712204 w 6128435"/>
              <a:gd name="connsiteY88" fmla="*/ 3785830 h 6858000"/>
              <a:gd name="connsiteX89" fmla="*/ 5724816 w 6128435"/>
              <a:gd name="connsiteY89" fmla="*/ 3798949 h 6858000"/>
              <a:gd name="connsiteX90" fmla="*/ 5733539 w 6128435"/>
              <a:gd name="connsiteY90" fmla="*/ 3818457 h 6858000"/>
              <a:gd name="connsiteX91" fmla="*/ 5768491 w 6128435"/>
              <a:gd name="connsiteY91" fmla="*/ 3914399 h 6858000"/>
              <a:gd name="connsiteX92" fmla="*/ 5793123 w 6128435"/>
              <a:gd name="connsiteY92" fmla="*/ 3969952 h 6858000"/>
              <a:gd name="connsiteX93" fmla="*/ 5808321 w 6128435"/>
              <a:gd name="connsiteY93" fmla="*/ 3988153 h 6858000"/>
              <a:gd name="connsiteX94" fmla="*/ 5825621 w 6128435"/>
              <a:gd name="connsiteY94" fmla="*/ 4015525 h 6858000"/>
              <a:gd name="connsiteX95" fmla="*/ 5860672 w 6128435"/>
              <a:gd name="connsiteY95" fmla="*/ 4061579 h 6858000"/>
              <a:gd name="connsiteX96" fmla="*/ 5872173 w 6128435"/>
              <a:gd name="connsiteY96" fmla="*/ 4088497 h 6858000"/>
              <a:gd name="connsiteX97" fmla="*/ 5883705 w 6128435"/>
              <a:gd name="connsiteY97" fmla="*/ 4101899 h 6858000"/>
              <a:gd name="connsiteX98" fmla="*/ 5885314 w 6128435"/>
              <a:gd name="connsiteY98" fmla="*/ 4108387 h 6858000"/>
              <a:gd name="connsiteX99" fmla="*/ 5894095 w 6128435"/>
              <a:gd name="connsiteY99" fmla="*/ 4128857 h 6858000"/>
              <a:gd name="connsiteX100" fmla="*/ 5898339 w 6128435"/>
              <a:gd name="connsiteY100" fmla="*/ 4140800 h 6858000"/>
              <a:gd name="connsiteX101" fmla="*/ 5899734 w 6128435"/>
              <a:gd name="connsiteY101" fmla="*/ 4145632 h 6858000"/>
              <a:gd name="connsiteX102" fmla="*/ 5897098 w 6128435"/>
              <a:gd name="connsiteY102" fmla="*/ 4157819 h 6858000"/>
              <a:gd name="connsiteX103" fmla="*/ 5903513 w 6128435"/>
              <a:gd name="connsiteY103" fmla="*/ 4187661 h 6858000"/>
              <a:gd name="connsiteX104" fmla="*/ 5917114 w 6128435"/>
              <a:gd name="connsiteY104" fmla="*/ 4213096 h 6858000"/>
              <a:gd name="connsiteX105" fmla="*/ 5921153 w 6128435"/>
              <a:gd name="connsiteY105" fmla="*/ 4236222 h 6858000"/>
              <a:gd name="connsiteX106" fmla="*/ 5924233 w 6128435"/>
              <a:gd name="connsiteY106" fmla="*/ 4242060 h 6858000"/>
              <a:gd name="connsiteX107" fmla="*/ 5928910 w 6128435"/>
              <a:gd name="connsiteY107" fmla="*/ 4300973 h 6858000"/>
              <a:gd name="connsiteX108" fmla="*/ 5939320 w 6128435"/>
              <a:gd name="connsiteY108" fmla="*/ 4340435 h 6858000"/>
              <a:gd name="connsiteX109" fmla="*/ 5946705 w 6128435"/>
              <a:gd name="connsiteY109" fmla="*/ 4428051 h 6858000"/>
              <a:gd name="connsiteX110" fmla="*/ 5949261 w 6128435"/>
              <a:gd name="connsiteY110" fmla="*/ 4449185 h 6858000"/>
              <a:gd name="connsiteX111" fmla="*/ 5957504 w 6128435"/>
              <a:gd name="connsiteY111" fmla="*/ 4465911 h 6858000"/>
              <a:gd name="connsiteX112" fmla="*/ 5964689 w 6128435"/>
              <a:gd name="connsiteY112" fmla="*/ 4468532 h 6858000"/>
              <a:gd name="connsiteX113" fmla="*/ 5967062 w 6128435"/>
              <a:gd name="connsiteY113" fmla="*/ 4479923 h 6858000"/>
              <a:gd name="connsiteX114" fmla="*/ 5968960 w 6128435"/>
              <a:gd name="connsiteY114" fmla="*/ 4482655 h 6858000"/>
              <a:gd name="connsiteX115" fmla="*/ 5978567 w 6128435"/>
              <a:gd name="connsiteY115" fmla="*/ 4498605 h 6858000"/>
              <a:gd name="connsiteX116" fmla="*/ 5980106 w 6128435"/>
              <a:gd name="connsiteY116" fmla="*/ 4585087 h 6858000"/>
              <a:gd name="connsiteX117" fmla="*/ 5998138 w 6128435"/>
              <a:gd name="connsiteY117" fmla="*/ 4697518 h 6858000"/>
              <a:gd name="connsiteX118" fmla="*/ 6013516 w 6128435"/>
              <a:gd name="connsiteY118" fmla="*/ 4786619 h 6858000"/>
              <a:gd name="connsiteX119" fmla="*/ 6025404 w 6128435"/>
              <a:gd name="connsiteY119" fmla="*/ 4858148 h 6858000"/>
              <a:gd name="connsiteX120" fmla="*/ 6007749 w 6128435"/>
              <a:gd name="connsiteY120" fmla="*/ 4964715 h 6858000"/>
              <a:gd name="connsiteX121" fmla="*/ 6005269 w 6128435"/>
              <a:gd name="connsiteY121" fmla="*/ 5150567 h 6858000"/>
              <a:gd name="connsiteX122" fmla="*/ 6001127 w 6128435"/>
              <a:gd name="connsiteY122" fmla="*/ 5164609 h 6858000"/>
              <a:gd name="connsiteX123" fmla="*/ 5996647 w 6128435"/>
              <a:gd name="connsiteY123" fmla="*/ 5185640 h 6858000"/>
              <a:gd name="connsiteX124" fmla="*/ 5998514 w 6128435"/>
              <a:gd name="connsiteY124" fmla="*/ 5189673 h 6858000"/>
              <a:gd name="connsiteX125" fmla="*/ 5995970 w 6128435"/>
              <a:gd name="connsiteY125" fmla="*/ 5221547 h 6858000"/>
              <a:gd name="connsiteX126" fmla="*/ 5997218 w 6128435"/>
              <a:gd name="connsiteY126" fmla="*/ 5222031 h 6858000"/>
              <a:gd name="connsiteX127" fmla="*/ 6002116 w 6128435"/>
              <a:gd name="connsiteY127" fmla="*/ 5231223 h 6858000"/>
              <a:gd name="connsiteX128" fmla="*/ 6008541 w 6128435"/>
              <a:gd name="connsiteY128" fmla="*/ 5248680 h 6858000"/>
              <a:gd name="connsiteX129" fmla="*/ 6039260 w 6128435"/>
              <a:gd name="connsiteY129" fmla="*/ 5289518 h 6858000"/>
              <a:gd name="connsiteX130" fmla="*/ 6036748 w 6128435"/>
              <a:gd name="connsiteY130" fmla="*/ 5322752 h 6858000"/>
              <a:gd name="connsiteX131" fmla="*/ 6036943 w 6128435"/>
              <a:gd name="connsiteY131" fmla="*/ 5329480 h 6858000"/>
              <a:gd name="connsiteX132" fmla="*/ 6037236 w 6128435"/>
              <a:gd name="connsiteY132" fmla="*/ 5329634 h 6858000"/>
              <a:gd name="connsiteX133" fmla="*/ 6038019 w 6128435"/>
              <a:gd name="connsiteY133" fmla="*/ 5336764 h 6858000"/>
              <a:gd name="connsiteX134" fmla="*/ 6037298 w 6128435"/>
              <a:gd name="connsiteY134" fmla="*/ 5341753 h 6858000"/>
              <a:gd name="connsiteX135" fmla="*/ 6037677 w 6128435"/>
              <a:gd name="connsiteY135" fmla="*/ 5354807 h 6858000"/>
              <a:gd name="connsiteX136" fmla="*/ 6039728 w 6128435"/>
              <a:gd name="connsiteY136" fmla="*/ 5359416 h 6858000"/>
              <a:gd name="connsiteX137" fmla="*/ 6043311 w 6128435"/>
              <a:gd name="connsiteY137" fmla="*/ 5361407 h 6858000"/>
              <a:gd name="connsiteX138" fmla="*/ 6042954 w 6128435"/>
              <a:gd name="connsiteY138" fmla="*/ 5362576 h 6858000"/>
              <a:gd name="connsiteX139" fmla="*/ 6053435 w 6128435"/>
              <a:gd name="connsiteY139" fmla="*/ 5387547 h 6858000"/>
              <a:gd name="connsiteX140" fmla="*/ 6065933 w 6128435"/>
              <a:gd name="connsiteY140" fmla="*/ 5443002 h 6858000"/>
              <a:gd name="connsiteX141" fmla="*/ 6068640 w 6128435"/>
              <a:gd name="connsiteY141" fmla="*/ 5474503 h 6858000"/>
              <a:gd name="connsiteX142" fmla="*/ 6080922 w 6128435"/>
              <a:gd name="connsiteY142" fmla="*/ 5561070 h 6858000"/>
              <a:gd name="connsiteX143" fmla="*/ 6096949 w 6128435"/>
              <a:gd name="connsiteY143" fmla="*/ 5648179 h 6858000"/>
              <a:gd name="connsiteX144" fmla="*/ 6125703 w 6128435"/>
              <a:gd name="connsiteY144" fmla="*/ 5692894 h 6858000"/>
              <a:gd name="connsiteX145" fmla="*/ 6126670 w 6128435"/>
              <a:gd name="connsiteY145" fmla="*/ 5697882 h 6858000"/>
              <a:gd name="connsiteX146" fmla="*/ 6124061 w 6128435"/>
              <a:gd name="connsiteY146" fmla="*/ 5710294 h 6858000"/>
              <a:gd name="connsiteX147" fmla="*/ 6122213 w 6128435"/>
              <a:gd name="connsiteY147" fmla="*/ 5714762 h 6858000"/>
              <a:gd name="connsiteX148" fmla="*/ 6121353 w 6128435"/>
              <a:gd name="connsiteY148" fmla="*/ 5721725 h 6858000"/>
              <a:gd name="connsiteX149" fmla="*/ 6121607 w 6128435"/>
              <a:gd name="connsiteY149" fmla="*/ 5721959 h 6858000"/>
              <a:gd name="connsiteX150" fmla="*/ 6120262 w 6128435"/>
              <a:gd name="connsiteY150" fmla="*/ 5728358 h 6858000"/>
              <a:gd name="connsiteX151" fmla="*/ 6110194 w 6128435"/>
              <a:gd name="connsiteY151" fmla="*/ 5758853 h 6858000"/>
              <a:gd name="connsiteX152" fmla="*/ 6127519 w 6128435"/>
              <a:gd name="connsiteY152" fmla="*/ 5865775 h 6858000"/>
              <a:gd name="connsiteX153" fmla="*/ 6128435 w 6128435"/>
              <a:gd name="connsiteY153" fmla="*/ 5870164 h 6858000"/>
              <a:gd name="connsiteX154" fmla="*/ 6119217 w 6128435"/>
              <a:gd name="connsiteY154" fmla="*/ 5888542 h 6858000"/>
              <a:gd name="connsiteX155" fmla="*/ 6115966 w 6128435"/>
              <a:gd name="connsiteY155" fmla="*/ 5898387 h 6858000"/>
              <a:gd name="connsiteX156" fmla="*/ 6111924 w 6128435"/>
              <a:gd name="connsiteY156" fmla="*/ 5900444 h 6858000"/>
              <a:gd name="connsiteX157" fmla="*/ 6108716 w 6128435"/>
              <a:gd name="connsiteY157" fmla="*/ 5915345 h 6858000"/>
              <a:gd name="connsiteX158" fmla="*/ 6109524 w 6128435"/>
              <a:gd name="connsiteY158" fmla="*/ 5917328 h 6858000"/>
              <a:gd name="connsiteX159" fmla="*/ 6102493 w 6128435"/>
              <a:gd name="connsiteY159" fmla="*/ 5928602 h 6858000"/>
              <a:gd name="connsiteX160" fmla="*/ 6056863 w 6128435"/>
              <a:gd name="connsiteY160" fmla="*/ 6000643 h 6858000"/>
              <a:gd name="connsiteX161" fmla="*/ 6045436 w 6128435"/>
              <a:gd name="connsiteY161" fmla="*/ 6124480 h 6858000"/>
              <a:gd name="connsiteX162" fmla="*/ 6030489 w 6128435"/>
              <a:gd name="connsiteY162" fmla="*/ 6317666 h 6858000"/>
              <a:gd name="connsiteX163" fmla="*/ 6007492 w 6128435"/>
              <a:gd name="connsiteY163" fmla="*/ 6440818 h 6858000"/>
              <a:gd name="connsiteX164" fmla="*/ 6009467 w 6128435"/>
              <a:gd name="connsiteY164" fmla="*/ 6487076 h 6858000"/>
              <a:gd name="connsiteX165" fmla="*/ 5995064 w 6128435"/>
              <a:gd name="connsiteY165" fmla="*/ 6540791 h 6858000"/>
              <a:gd name="connsiteX166" fmla="*/ 5996309 w 6128435"/>
              <a:gd name="connsiteY166" fmla="*/ 6543961 h 6858000"/>
              <a:gd name="connsiteX167" fmla="*/ 5996048 w 6128435"/>
              <a:gd name="connsiteY167" fmla="*/ 6555444 h 6858000"/>
              <a:gd name="connsiteX168" fmla="*/ 6002524 w 6128435"/>
              <a:gd name="connsiteY168" fmla="*/ 6560188 h 6858000"/>
              <a:gd name="connsiteX169" fmla="*/ 6006823 w 6128435"/>
              <a:gd name="connsiteY169" fmla="*/ 6578546 h 6858000"/>
              <a:gd name="connsiteX170" fmla="*/ 6004510 w 6128435"/>
              <a:gd name="connsiteY170" fmla="*/ 6599256 h 6858000"/>
              <a:gd name="connsiteX171" fmla="*/ 5986207 w 6128435"/>
              <a:gd name="connsiteY171" fmla="*/ 6695855 h 6858000"/>
              <a:gd name="connsiteX172" fmla="*/ 5979428 w 6128435"/>
              <a:gd name="connsiteY172" fmla="*/ 6754678 h 6858000"/>
              <a:gd name="connsiteX173" fmla="*/ 5983398 w 6128435"/>
              <a:gd name="connsiteY173" fmla="*/ 6778641 h 6858000"/>
              <a:gd name="connsiteX174" fmla="*/ 5984543 w 6128435"/>
              <a:gd name="connsiteY174" fmla="*/ 6811016 h 6858000"/>
              <a:gd name="connsiteX175" fmla="*/ 5981802 w 6128435"/>
              <a:gd name="connsiteY175" fmla="*/ 6838578 h 6858000"/>
              <a:gd name="connsiteX176" fmla="*/ 5979671 w 6128435"/>
              <a:gd name="connsiteY176" fmla="*/ 6858000 h 6858000"/>
              <a:gd name="connsiteX177" fmla="*/ 0 w 6128435"/>
              <a:gd name="connsiteY177" fmla="*/ 6858000 h 6858000"/>
              <a:gd name="connsiteX178" fmla="*/ 0 w 6128435"/>
              <a:gd name="connsiteY17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98758 w 6128435"/>
              <a:gd name="connsiteY45" fmla="*/ 2375971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8758 w 6128435"/>
              <a:gd name="connsiteY44" fmla="*/ 2375971 h 6858000"/>
              <a:gd name="connsiteX45" fmla="*/ 5271650 w 6128435"/>
              <a:gd name="connsiteY45" fmla="*/ 2440467 h 6858000"/>
              <a:gd name="connsiteX46" fmla="*/ 5271438 w 6128435"/>
              <a:gd name="connsiteY46" fmla="*/ 2447186 h 6858000"/>
              <a:gd name="connsiteX47" fmla="*/ 5271722 w 6128435"/>
              <a:gd name="connsiteY47" fmla="*/ 2447359 h 6858000"/>
              <a:gd name="connsiteX48" fmla="*/ 5272069 w 6128435"/>
              <a:gd name="connsiteY48" fmla="*/ 2454523 h 6858000"/>
              <a:gd name="connsiteX49" fmla="*/ 5271049 w 6128435"/>
              <a:gd name="connsiteY49" fmla="*/ 2459442 h 6858000"/>
              <a:gd name="connsiteX50" fmla="*/ 5307538 w 6128435"/>
              <a:gd name="connsiteY50" fmla="*/ 2514685 h 6858000"/>
              <a:gd name="connsiteX51" fmla="*/ 5337604 w 6128435"/>
              <a:gd name="connsiteY51" fmla="*/ 2597632 h 6858000"/>
              <a:gd name="connsiteX52" fmla="*/ 5407503 w 6128435"/>
              <a:gd name="connsiteY52" fmla="*/ 2786290 h 6858000"/>
              <a:gd name="connsiteX53" fmla="*/ 5407356 w 6128435"/>
              <a:gd name="connsiteY53" fmla="*/ 2787545 h 6858000"/>
              <a:gd name="connsiteX54" fmla="*/ 5411130 w 6128435"/>
              <a:gd name="connsiteY54" fmla="*/ 2788640 h 6858000"/>
              <a:gd name="connsiteX55" fmla="*/ 5416439 w 6128435"/>
              <a:gd name="connsiteY55" fmla="*/ 2805666 h 6858000"/>
              <a:gd name="connsiteX56" fmla="*/ 5416589 w 6128435"/>
              <a:gd name="connsiteY56" fmla="*/ 2810822 h 6858000"/>
              <a:gd name="connsiteX57" fmla="*/ 5418542 w 6128435"/>
              <a:gd name="connsiteY57" fmla="*/ 2817745 h 6858000"/>
              <a:gd name="connsiteX58" fmla="*/ 5418847 w 6128435"/>
              <a:gd name="connsiteY58" fmla="*/ 2817825 h 6858000"/>
              <a:gd name="connsiteX59" fmla="*/ 5423364 w 6128435"/>
              <a:gd name="connsiteY59" fmla="*/ 2858292 h 6858000"/>
              <a:gd name="connsiteX60" fmla="*/ 5479298 w 6128435"/>
              <a:gd name="connsiteY60" fmla="*/ 2947791 h 6858000"/>
              <a:gd name="connsiteX61" fmla="*/ 5481770 w 6128435"/>
              <a:gd name="connsiteY61" fmla="*/ 2951352 h 6858000"/>
              <a:gd name="connsiteX62" fmla="*/ 5481013 w 6128435"/>
              <a:gd name="connsiteY62" fmla="*/ 2973461 h 6858000"/>
              <a:gd name="connsiteX63" fmla="*/ 5482045 w 6128435"/>
              <a:gd name="connsiteY63" fmla="*/ 2984371 h 6858000"/>
              <a:gd name="connsiteX64" fmla="*/ 5479405 w 6128435"/>
              <a:gd name="connsiteY64" fmla="*/ 2988507 h 6858000"/>
              <a:gd name="connsiteX65" fmla="*/ 5482415 w 6128435"/>
              <a:gd name="connsiteY65" fmla="*/ 3004079 h 6858000"/>
              <a:gd name="connsiteX66" fmla="*/ 5483865 w 6128435"/>
              <a:gd name="connsiteY66" fmla="*/ 3005467 h 6858000"/>
              <a:gd name="connsiteX67" fmla="*/ 5482236 w 6128435"/>
              <a:gd name="connsiteY67" fmla="*/ 3019791 h 6858000"/>
              <a:gd name="connsiteX68" fmla="*/ 5475895 w 6128435"/>
              <a:gd name="connsiteY68" fmla="*/ 3033578 h 6858000"/>
              <a:gd name="connsiteX69" fmla="*/ 5477595 w 6128435"/>
              <a:gd name="connsiteY69" fmla="*/ 3250534 h 6858000"/>
              <a:gd name="connsiteX70" fmla="*/ 5532836 w 6128435"/>
              <a:gd name="connsiteY70" fmla="*/ 3353840 h 6858000"/>
              <a:gd name="connsiteX71" fmla="*/ 5561229 w 6128435"/>
              <a:gd name="connsiteY71" fmla="*/ 3395784 h 6858000"/>
              <a:gd name="connsiteX72" fmla="*/ 5589758 w 6128435"/>
              <a:gd name="connsiteY72" fmla="*/ 3506453 h 6858000"/>
              <a:gd name="connsiteX73" fmla="*/ 5596144 w 6128435"/>
              <a:gd name="connsiteY73" fmla="*/ 3534624 h 6858000"/>
              <a:gd name="connsiteX74" fmla="*/ 5597750 w 6128435"/>
              <a:gd name="connsiteY74" fmla="*/ 3534129 h 6858000"/>
              <a:gd name="connsiteX75" fmla="*/ 5599700 w 6128435"/>
              <a:gd name="connsiteY75" fmla="*/ 3547221 h 6858000"/>
              <a:gd name="connsiteX76" fmla="*/ 5615031 w 6128435"/>
              <a:gd name="connsiteY76" fmla="*/ 3557482 h 6858000"/>
              <a:gd name="connsiteX77" fmla="*/ 5618377 w 6128435"/>
              <a:gd name="connsiteY77" fmla="*/ 3588431 h 6858000"/>
              <a:gd name="connsiteX78" fmla="*/ 5612155 w 6128435"/>
              <a:gd name="connsiteY78" fmla="*/ 3589869 h 6858000"/>
              <a:gd name="connsiteX79" fmla="*/ 5620843 w 6128435"/>
              <a:gd name="connsiteY79" fmla="*/ 3606745 h 6858000"/>
              <a:gd name="connsiteX80" fmla="*/ 5655472 w 6128435"/>
              <a:gd name="connsiteY80" fmla="*/ 3678877 h 6858000"/>
              <a:gd name="connsiteX81" fmla="*/ 5680448 w 6128435"/>
              <a:gd name="connsiteY81" fmla="*/ 3717760 h 6858000"/>
              <a:gd name="connsiteX82" fmla="*/ 5683015 w 6128435"/>
              <a:gd name="connsiteY82" fmla="*/ 3762025 h 6858000"/>
              <a:gd name="connsiteX83" fmla="*/ 5696643 w 6128435"/>
              <a:gd name="connsiteY83" fmla="*/ 3773888 h 6858000"/>
              <a:gd name="connsiteX84" fmla="*/ 5699203 w 6128435"/>
              <a:gd name="connsiteY84" fmla="*/ 3775823 h 6858000"/>
              <a:gd name="connsiteX85" fmla="*/ 5704824 w 6128435"/>
              <a:gd name="connsiteY85" fmla="*/ 3785966 h 6858000"/>
              <a:gd name="connsiteX86" fmla="*/ 5712204 w 6128435"/>
              <a:gd name="connsiteY86" fmla="*/ 3785830 h 6858000"/>
              <a:gd name="connsiteX87" fmla="*/ 5724816 w 6128435"/>
              <a:gd name="connsiteY87" fmla="*/ 3798949 h 6858000"/>
              <a:gd name="connsiteX88" fmla="*/ 5733539 w 6128435"/>
              <a:gd name="connsiteY88" fmla="*/ 3818457 h 6858000"/>
              <a:gd name="connsiteX89" fmla="*/ 5768491 w 6128435"/>
              <a:gd name="connsiteY89" fmla="*/ 3914399 h 6858000"/>
              <a:gd name="connsiteX90" fmla="*/ 5793123 w 6128435"/>
              <a:gd name="connsiteY90" fmla="*/ 3969952 h 6858000"/>
              <a:gd name="connsiteX91" fmla="*/ 5808321 w 6128435"/>
              <a:gd name="connsiteY91" fmla="*/ 3988153 h 6858000"/>
              <a:gd name="connsiteX92" fmla="*/ 5825621 w 6128435"/>
              <a:gd name="connsiteY92" fmla="*/ 4015525 h 6858000"/>
              <a:gd name="connsiteX93" fmla="*/ 5860672 w 6128435"/>
              <a:gd name="connsiteY93" fmla="*/ 4061579 h 6858000"/>
              <a:gd name="connsiteX94" fmla="*/ 5872173 w 6128435"/>
              <a:gd name="connsiteY94" fmla="*/ 4088497 h 6858000"/>
              <a:gd name="connsiteX95" fmla="*/ 5883705 w 6128435"/>
              <a:gd name="connsiteY95" fmla="*/ 4101899 h 6858000"/>
              <a:gd name="connsiteX96" fmla="*/ 5885314 w 6128435"/>
              <a:gd name="connsiteY96" fmla="*/ 4108387 h 6858000"/>
              <a:gd name="connsiteX97" fmla="*/ 5894095 w 6128435"/>
              <a:gd name="connsiteY97" fmla="*/ 4128857 h 6858000"/>
              <a:gd name="connsiteX98" fmla="*/ 5898339 w 6128435"/>
              <a:gd name="connsiteY98" fmla="*/ 4140800 h 6858000"/>
              <a:gd name="connsiteX99" fmla="*/ 5899734 w 6128435"/>
              <a:gd name="connsiteY99" fmla="*/ 4145632 h 6858000"/>
              <a:gd name="connsiteX100" fmla="*/ 5897098 w 6128435"/>
              <a:gd name="connsiteY100" fmla="*/ 4157819 h 6858000"/>
              <a:gd name="connsiteX101" fmla="*/ 5903513 w 6128435"/>
              <a:gd name="connsiteY101" fmla="*/ 4187661 h 6858000"/>
              <a:gd name="connsiteX102" fmla="*/ 5917114 w 6128435"/>
              <a:gd name="connsiteY102" fmla="*/ 4213096 h 6858000"/>
              <a:gd name="connsiteX103" fmla="*/ 5921153 w 6128435"/>
              <a:gd name="connsiteY103" fmla="*/ 4236222 h 6858000"/>
              <a:gd name="connsiteX104" fmla="*/ 5924233 w 6128435"/>
              <a:gd name="connsiteY104" fmla="*/ 4242060 h 6858000"/>
              <a:gd name="connsiteX105" fmla="*/ 5928910 w 6128435"/>
              <a:gd name="connsiteY105" fmla="*/ 4300973 h 6858000"/>
              <a:gd name="connsiteX106" fmla="*/ 5939320 w 6128435"/>
              <a:gd name="connsiteY106" fmla="*/ 4340435 h 6858000"/>
              <a:gd name="connsiteX107" fmla="*/ 5946705 w 6128435"/>
              <a:gd name="connsiteY107" fmla="*/ 4428051 h 6858000"/>
              <a:gd name="connsiteX108" fmla="*/ 5949261 w 6128435"/>
              <a:gd name="connsiteY108" fmla="*/ 4449185 h 6858000"/>
              <a:gd name="connsiteX109" fmla="*/ 5957504 w 6128435"/>
              <a:gd name="connsiteY109" fmla="*/ 4465911 h 6858000"/>
              <a:gd name="connsiteX110" fmla="*/ 5964689 w 6128435"/>
              <a:gd name="connsiteY110" fmla="*/ 4468532 h 6858000"/>
              <a:gd name="connsiteX111" fmla="*/ 5967062 w 6128435"/>
              <a:gd name="connsiteY111" fmla="*/ 4479923 h 6858000"/>
              <a:gd name="connsiteX112" fmla="*/ 5968960 w 6128435"/>
              <a:gd name="connsiteY112" fmla="*/ 4482655 h 6858000"/>
              <a:gd name="connsiteX113" fmla="*/ 5978567 w 6128435"/>
              <a:gd name="connsiteY113" fmla="*/ 4498605 h 6858000"/>
              <a:gd name="connsiteX114" fmla="*/ 5980106 w 6128435"/>
              <a:gd name="connsiteY114" fmla="*/ 4585087 h 6858000"/>
              <a:gd name="connsiteX115" fmla="*/ 5998138 w 6128435"/>
              <a:gd name="connsiteY115" fmla="*/ 4697518 h 6858000"/>
              <a:gd name="connsiteX116" fmla="*/ 6013516 w 6128435"/>
              <a:gd name="connsiteY116" fmla="*/ 4786619 h 6858000"/>
              <a:gd name="connsiteX117" fmla="*/ 6025404 w 6128435"/>
              <a:gd name="connsiteY117" fmla="*/ 4858148 h 6858000"/>
              <a:gd name="connsiteX118" fmla="*/ 6007749 w 6128435"/>
              <a:gd name="connsiteY118" fmla="*/ 4964715 h 6858000"/>
              <a:gd name="connsiteX119" fmla="*/ 6005269 w 6128435"/>
              <a:gd name="connsiteY119" fmla="*/ 5150567 h 6858000"/>
              <a:gd name="connsiteX120" fmla="*/ 6001127 w 6128435"/>
              <a:gd name="connsiteY120" fmla="*/ 5164609 h 6858000"/>
              <a:gd name="connsiteX121" fmla="*/ 5996647 w 6128435"/>
              <a:gd name="connsiteY121" fmla="*/ 5185640 h 6858000"/>
              <a:gd name="connsiteX122" fmla="*/ 5998514 w 6128435"/>
              <a:gd name="connsiteY122" fmla="*/ 5189673 h 6858000"/>
              <a:gd name="connsiteX123" fmla="*/ 5995970 w 6128435"/>
              <a:gd name="connsiteY123" fmla="*/ 5221547 h 6858000"/>
              <a:gd name="connsiteX124" fmla="*/ 5997218 w 6128435"/>
              <a:gd name="connsiteY124" fmla="*/ 5222031 h 6858000"/>
              <a:gd name="connsiteX125" fmla="*/ 6002116 w 6128435"/>
              <a:gd name="connsiteY125" fmla="*/ 5231223 h 6858000"/>
              <a:gd name="connsiteX126" fmla="*/ 6008541 w 6128435"/>
              <a:gd name="connsiteY126" fmla="*/ 5248680 h 6858000"/>
              <a:gd name="connsiteX127" fmla="*/ 6039260 w 6128435"/>
              <a:gd name="connsiteY127" fmla="*/ 5289518 h 6858000"/>
              <a:gd name="connsiteX128" fmla="*/ 6036748 w 6128435"/>
              <a:gd name="connsiteY128" fmla="*/ 5322752 h 6858000"/>
              <a:gd name="connsiteX129" fmla="*/ 6036943 w 6128435"/>
              <a:gd name="connsiteY129" fmla="*/ 5329480 h 6858000"/>
              <a:gd name="connsiteX130" fmla="*/ 6037236 w 6128435"/>
              <a:gd name="connsiteY130" fmla="*/ 5329634 h 6858000"/>
              <a:gd name="connsiteX131" fmla="*/ 6038019 w 6128435"/>
              <a:gd name="connsiteY131" fmla="*/ 5336764 h 6858000"/>
              <a:gd name="connsiteX132" fmla="*/ 6037298 w 6128435"/>
              <a:gd name="connsiteY132" fmla="*/ 5341753 h 6858000"/>
              <a:gd name="connsiteX133" fmla="*/ 6037677 w 6128435"/>
              <a:gd name="connsiteY133" fmla="*/ 5354807 h 6858000"/>
              <a:gd name="connsiteX134" fmla="*/ 6039728 w 6128435"/>
              <a:gd name="connsiteY134" fmla="*/ 5359416 h 6858000"/>
              <a:gd name="connsiteX135" fmla="*/ 6043311 w 6128435"/>
              <a:gd name="connsiteY135" fmla="*/ 5361407 h 6858000"/>
              <a:gd name="connsiteX136" fmla="*/ 6042954 w 6128435"/>
              <a:gd name="connsiteY136" fmla="*/ 5362576 h 6858000"/>
              <a:gd name="connsiteX137" fmla="*/ 6053435 w 6128435"/>
              <a:gd name="connsiteY137" fmla="*/ 5387547 h 6858000"/>
              <a:gd name="connsiteX138" fmla="*/ 6065933 w 6128435"/>
              <a:gd name="connsiteY138" fmla="*/ 5443002 h 6858000"/>
              <a:gd name="connsiteX139" fmla="*/ 6068640 w 6128435"/>
              <a:gd name="connsiteY139" fmla="*/ 5474503 h 6858000"/>
              <a:gd name="connsiteX140" fmla="*/ 6080922 w 6128435"/>
              <a:gd name="connsiteY140" fmla="*/ 5561070 h 6858000"/>
              <a:gd name="connsiteX141" fmla="*/ 6096949 w 6128435"/>
              <a:gd name="connsiteY141" fmla="*/ 5648179 h 6858000"/>
              <a:gd name="connsiteX142" fmla="*/ 6125703 w 6128435"/>
              <a:gd name="connsiteY142" fmla="*/ 5692894 h 6858000"/>
              <a:gd name="connsiteX143" fmla="*/ 6126670 w 6128435"/>
              <a:gd name="connsiteY143" fmla="*/ 5697882 h 6858000"/>
              <a:gd name="connsiteX144" fmla="*/ 6124061 w 6128435"/>
              <a:gd name="connsiteY144" fmla="*/ 5710294 h 6858000"/>
              <a:gd name="connsiteX145" fmla="*/ 6122213 w 6128435"/>
              <a:gd name="connsiteY145" fmla="*/ 5714762 h 6858000"/>
              <a:gd name="connsiteX146" fmla="*/ 6121353 w 6128435"/>
              <a:gd name="connsiteY146" fmla="*/ 5721725 h 6858000"/>
              <a:gd name="connsiteX147" fmla="*/ 6121607 w 6128435"/>
              <a:gd name="connsiteY147" fmla="*/ 5721959 h 6858000"/>
              <a:gd name="connsiteX148" fmla="*/ 6120262 w 6128435"/>
              <a:gd name="connsiteY148" fmla="*/ 5728358 h 6858000"/>
              <a:gd name="connsiteX149" fmla="*/ 6110194 w 6128435"/>
              <a:gd name="connsiteY149" fmla="*/ 5758853 h 6858000"/>
              <a:gd name="connsiteX150" fmla="*/ 6127519 w 6128435"/>
              <a:gd name="connsiteY150" fmla="*/ 5865775 h 6858000"/>
              <a:gd name="connsiteX151" fmla="*/ 6128435 w 6128435"/>
              <a:gd name="connsiteY151" fmla="*/ 5870164 h 6858000"/>
              <a:gd name="connsiteX152" fmla="*/ 6119217 w 6128435"/>
              <a:gd name="connsiteY152" fmla="*/ 5888542 h 6858000"/>
              <a:gd name="connsiteX153" fmla="*/ 6115966 w 6128435"/>
              <a:gd name="connsiteY153" fmla="*/ 5898387 h 6858000"/>
              <a:gd name="connsiteX154" fmla="*/ 6111924 w 6128435"/>
              <a:gd name="connsiteY154" fmla="*/ 5900444 h 6858000"/>
              <a:gd name="connsiteX155" fmla="*/ 6108716 w 6128435"/>
              <a:gd name="connsiteY155" fmla="*/ 5915345 h 6858000"/>
              <a:gd name="connsiteX156" fmla="*/ 6109524 w 6128435"/>
              <a:gd name="connsiteY156" fmla="*/ 5917328 h 6858000"/>
              <a:gd name="connsiteX157" fmla="*/ 6102493 w 6128435"/>
              <a:gd name="connsiteY157" fmla="*/ 5928602 h 6858000"/>
              <a:gd name="connsiteX158" fmla="*/ 6056863 w 6128435"/>
              <a:gd name="connsiteY158" fmla="*/ 6000643 h 6858000"/>
              <a:gd name="connsiteX159" fmla="*/ 6045436 w 6128435"/>
              <a:gd name="connsiteY159" fmla="*/ 6124480 h 6858000"/>
              <a:gd name="connsiteX160" fmla="*/ 6030489 w 6128435"/>
              <a:gd name="connsiteY160" fmla="*/ 6317666 h 6858000"/>
              <a:gd name="connsiteX161" fmla="*/ 6007492 w 6128435"/>
              <a:gd name="connsiteY161" fmla="*/ 6440818 h 6858000"/>
              <a:gd name="connsiteX162" fmla="*/ 6009467 w 6128435"/>
              <a:gd name="connsiteY162" fmla="*/ 6487076 h 6858000"/>
              <a:gd name="connsiteX163" fmla="*/ 5995064 w 6128435"/>
              <a:gd name="connsiteY163" fmla="*/ 6540791 h 6858000"/>
              <a:gd name="connsiteX164" fmla="*/ 5996309 w 6128435"/>
              <a:gd name="connsiteY164" fmla="*/ 6543961 h 6858000"/>
              <a:gd name="connsiteX165" fmla="*/ 5996048 w 6128435"/>
              <a:gd name="connsiteY165" fmla="*/ 6555444 h 6858000"/>
              <a:gd name="connsiteX166" fmla="*/ 6002524 w 6128435"/>
              <a:gd name="connsiteY166" fmla="*/ 6560188 h 6858000"/>
              <a:gd name="connsiteX167" fmla="*/ 6006823 w 6128435"/>
              <a:gd name="connsiteY167" fmla="*/ 6578546 h 6858000"/>
              <a:gd name="connsiteX168" fmla="*/ 6004510 w 6128435"/>
              <a:gd name="connsiteY168" fmla="*/ 6599256 h 6858000"/>
              <a:gd name="connsiteX169" fmla="*/ 5986207 w 6128435"/>
              <a:gd name="connsiteY169" fmla="*/ 6695855 h 6858000"/>
              <a:gd name="connsiteX170" fmla="*/ 5979428 w 6128435"/>
              <a:gd name="connsiteY170" fmla="*/ 6754678 h 6858000"/>
              <a:gd name="connsiteX171" fmla="*/ 5983398 w 6128435"/>
              <a:gd name="connsiteY171" fmla="*/ 6778641 h 6858000"/>
              <a:gd name="connsiteX172" fmla="*/ 5984543 w 6128435"/>
              <a:gd name="connsiteY172" fmla="*/ 6811016 h 6858000"/>
              <a:gd name="connsiteX173" fmla="*/ 5981802 w 6128435"/>
              <a:gd name="connsiteY173" fmla="*/ 6838578 h 6858000"/>
              <a:gd name="connsiteX174" fmla="*/ 5979671 w 6128435"/>
              <a:gd name="connsiteY174" fmla="*/ 6858000 h 6858000"/>
              <a:gd name="connsiteX175" fmla="*/ 0 w 6128435"/>
              <a:gd name="connsiteY175" fmla="*/ 6858000 h 6858000"/>
              <a:gd name="connsiteX176" fmla="*/ 0 w 6128435"/>
              <a:gd name="connsiteY17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271049 w 6128435"/>
              <a:gd name="connsiteY48" fmla="*/ 2459442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04120 w 6128435"/>
              <a:gd name="connsiteY45" fmla="*/ 2435967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04120 w 6128435"/>
              <a:gd name="connsiteY44" fmla="*/ 2435967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37604 w 6128435"/>
              <a:gd name="connsiteY47" fmla="*/ 2597632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71263 w 6128435"/>
              <a:gd name="connsiteY47" fmla="*/ 2586413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81505 w 6128435"/>
              <a:gd name="connsiteY63" fmla="*/ 3095286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79405 w 6128435"/>
              <a:gd name="connsiteY58" fmla="*/ 2988507 h 6858000"/>
              <a:gd name="connsiteX59" fmla="*/ 5482415 w 6128435"/>
              <a:gd name="connsiteY59" fmla="*/ 3004079 h 6858000"/>
              <a:gd name="connsiteX60" fmla="*/ 5483865 w 6128435"/>
              <a:gd name="connsiteY60" fmla="*/ 3005467 h 6858000"/>
              <a:gd name="connsiteX61" fmla="*/ 5482236 w 6128435"/>
              <a:gd name="connsiteY61" fmla="*/ 3019791 h 6858000"/>
              <a:gd name="connsiteX62" fmla="*/ 5481505 w 6128435"/>
              <a:gd name="connsiteY62" fmla="*/ 3095286 h 6858000"/>
              <a:gd name="connsiteX63" fmla="*/ 5477595 w 6128435"/>
              <a:gd name="connsiteY63" fmla="*/ 3250534 h 6858000"/>
              <a:gd name="connsiteX64" fmla="*/ 5532836 w 6128435"/>
              <a:gd name="connsiteY64" fmla="*/ 3353840 h 6858000"/>
              <a:gd name="connsiteX65" fmla="*/ 5561229 w 6128435"/>
              <a:gd name="connsiteY65" fmla="*/ 3395784 h 6858000"/>
              <a:gd name="connsiteX66" fmla="*/ 5589758 w 6128435"/>
              <a:gd name="connsiteY66" fmla="*/ 3506453 h 6858000"/>
              <a:gd name="connsiteX67" fmla="*/ 5596144 w 6128435"/>
              <a:gd name="connsiteY67" fmla="*/ 3534624 h 6858000"/>
              <a:gd name="connsiteX68" fmla="*/ 5597750 w 6128435"/>
              <a:gd name="connsiteY68" fmla="*/ 3534129 h 6858000"/>
              <a:gd name="connsiteX69" fmla="*/ 5599700 w 6128435"/>
              <a:gd name="connsiteY69" fmla="*/ 3547221 h 6858000"/>
              <a:gd name="connsiteX70" fmla="*/ 5615031 w 6128435"/>
              <a:gd name="connsiteY70" fmla="*/ 3557482 h 6858000"/>
              <a:gd name="connsiteX71" fmla="*/ 5618377 w 6128435"/>
              <a:gd name="connsiteY71" fmla="*/ 3588431 h 6858000"/>
              <a:gd name="connsiteX72" fmla="*/ 5612155 w 6128435"/>
              <a:gd name="connsiteY72" fmla="*/ 3589869 h 6858000"/>
              <a:gd name="connsiteX73" fmla="*/ 5620843 w 6128435"/>
              <a:gd name="connsiteY73" fmla="*/ 3606745 h 6858000"/>
              <a:gd name="connsiteX74" fmla="*/ 5655472 w 6128435"/>
              <a:gd name="connsiteY74" fmla="*/ 3678877 h 6858000"/>
              <a:gd name="connsiteX75" fmla="*/ 5680448 w 6128435"/>
              <a:gd name="connsiteY75" fmla="*/ 3717760 h 6858000"/>
              <a:gd name="connsiteX76" fmla="*/ 5683015 w 6128435"/>
              <a:gd name="connsiteY76" fmla="*/ 3762025 h 6858000"/>
              <a:gd name="connsiteX77" fmla="*/ 5696643 w 6128435"/>
              <a:gd name="connsiteY77" fmla="*/ 3773888 h 6858000"/>
              <a:gd name="connsiteX78" fmla="*/ 5699203 w 6128435"/>
              <a:gd name="connsiteY78" fmla="*/ 3775823 h 6858000"/>
              <a:gd name="connsiteX79" fmla="*/ 5704824 w 6128435"/>
              <a:gd name="connsiteY79" fmla="*/ 3785966 h 6858000"/>
              <a:gd name="connsiteX80" fmla="*/ 5712204 w 6128435"/>
              <a:gd name="connsiteY80" fmla="*/ 3785830 h 6858000"/>
              <a:gd name="connsiteX81" fmla="*/ 5724816 w 6128435"/>
              <a:gd name="connsiteY81" fmla="*/ 3798949 h 6858000"/>
              <a:gd name="connsiteX82" fmla="*/ 5733539 w 6128435"/>
              <a:gd name="connsiteY82" fmla="*/ 3818457 h 6858000"/>
              <a:gd name="connsiteX83" fmla="*/ 5768491 w 6128435"/>
              <a:gd name="connsiteY83" fmla="*/ 3914399 h 6858000"/>
              <a:gd name="connsiteX84" fmla="*/ 5793123 w 6128435"/>
              <a:gd name="connsiteY84" fmla="*/ 3969952 h 6858000"/>
              <a:gd name="connsiteX85" fmla="*/ 5808321 w 6128435"/>
              <a:gd name="connsiteY85" fmla="*/ 3988153 h 6858000"/>
              <a:gd name="connsiteX86" fmla="*/ 5825621 w 6128435"/>
              <a:gd name="connsiteY86" fmla="*/ 4015525 h 6858000"/>
              <a:gd name="connsiteX87" fmla="*/ 5860672 w 6128435"/>
              <a:gd name="connsiteY87" fmla="*/ 4061579 h 6858000"/>
              <a:gd name="connsiteX88" fmla="*/ 5872173 w 6128435"/>
              <a:gd name="connsiteY88" fmla="*/ 4088497 h 6858000"/>
              <a:gd name="connsiteX89" fmla="*/ 5883705 w 6128435"/>
              <a:gd name="connsiteY89" fmla="*/ 4101899 h 6858000"/>
              <a:gd name="connsiteX90" fmla="*/ 5885314 w 6128435"/>
              <a:gd name="connsiteY90" fmla="*/ 4108387 h 6858000"/>
              <a:gd name="connsiteX91" fmla="*/ 5894095 w 6128435"/>
              <a:gd name="connsiteY91" fmla="*/ 4128857 h 6858000"/>
              <a:gd name="connsiteX92" fmla="*/ 5898339 w 6128435"/>
              <a:gd name="connsiteY92" fmla="*/ 4140800 h 6858000"/>
              <a:gd name="connsiteX93" fmla="*/ 5899734 w 6128435"/>
              <a:gd name="connsiteY93" fmla="*/ 4145632 h 6858000"/>
              <a:gd name="connsiteX94" fmla="*/ 5897098 w 6128435"/>
              <a:gd name="connsiteY94" fmla="*/ 4157819 h 6858000"/>
              <a:gd name="connsiteX95" fmla="*/ 5903513 w 6128435"/>
              <a:gd name="connsiteY95" fmla="*/ 4187661 h 6858000"/>
              <a:gd name="connsiteX96" fmla="*/ 5917114 w 6128435"/>
              <a:gd name="connsiteY96" fmla="*/ 4213096 h 6858000"/>
              <a:gd name="connsiteX97" fmla="*/ 5921153 w 6128435"/>
              <a:gd name="connsiteY97" fmla="*/ 4236222 h 6858000"/>
              <a:gd name="connsiteX98" fmla="*/ 5924233 w 6128435"/>
              <a:gd name="connsiteY98" fmla="*/ 4242060 h 6858000"/>
              <a:gd name="connsiteX99" fmla="*/ 5928910 w 6128435"/>
              <a:gd name="connsiteY99" fmla="*/ 4300973 h 6858000"/>
              <a:gd name="connsiteX100" fmla="*/ 5939320 w 6128435"/>
              <a:gd name="connsiteY100" fmla="*/ 4340435 h 6858000"/>
              <a:gd name="connsiteX101" fmla="*/ 5946705 w 6128435"/>
              <a:gd name="connsiteY101" fmla="*/ 4428051 h 6858000"/>
              <a:gd name="connsiteX102" fmla="*/ 5949261 w 6128435"/>
              <a:gd name="connsiteY102" fmla="*/ 4449185 h 6858000"/>
              <a:gd name="connsiteX103" fmla="*/ 5957504 w 6128435"/>
              <a:gd name="connsiteY103" fmla="*/ 4465911 h 6858000"/>
              <a:gd name="connsiteX104" fmla="*/ 5964689 w 6128435"/>
              <a:gd name="connsiteY104" fmla="*/ 4468532 h 6858000"/>
              <a:gd name="connsiteX105" fmla="*/ 5967062 w 6128435"/>
              <a:gd name="connsiteY105" fmla="*/ 4479923 h 6858000"/>
              <a:gd name="connsiteX106" fmla="*/ 5968960 w 6128435"/>
              <a:gd name="connsiteY106" fmla="*/ 4482655 h 6858000"/>
              <a:gd name="connsiteX107" fmla="*/ 5978567 w 6128435"/>
              <a:gd name="connsiteY107" fmla="*/ 4498605 h 6858000"/>
              <a:gd name="connsiteX108" fmla="*/ 5980106 w 6128435"/>
              <a:gd name="connsiteY108" fmla="*/ 4585087 h 6858000"/>
              <a:gd name="connsiteX109" fmla="*/ 5998138 w 6128435"/>
              <a:gd name="connsiteY109" fmla="*/ 4697518 h 6858000"/>
              <a:gd name="connsiteX110" fmla="*/ 6013516 w 6128435"/>
              <a:gd name="connsiteY110" fmla="*/ 4786619 h 6858000"/>
              <a:gd name="connsiteX111" fmla="*/ 6025404 w 6128435"/>
              <a:gd name="connsiteY111" fmla="*/ 4858148 h 6858000"/>
              <a:gd name="connsiteX112" fmla="*/ 6007749 w 6128435"/>
              <a:gd name="connsiteY112" fmla="*/ 4964715 h 6858000"/>
              <a:gd name="connsiteX113" fmla="*/ 6005269 w 6128435"/>
              <a:gd name="connsiteY113" fmla="*/ 5150567 h 6858000"/>
              <a:gd name="connsiteX114" fmla="*/ 6001127 w 6128435"/>
              <a:gd name="connsiteY114" fmla="*/ 5164609 h 6858000"/>
              <a:gd name="connsiteX115" fmla="*/ 5996647 w 6128435"/>
              <a:gd name="connsiteY115" fmla="*/ 5185640 h 6858000"/>
              <a:gd name="connsiteX116" fmla="*/ 5998514 w 6128435"/>
              <a:gd name="connsiteY116" fmla="*/ 5189673 h 6858000"/>
              <a:gd name="connsiteX117" fmla="*/ 5995970 w 6128435"/>
              <a:gd name="connsiteY117" fmla="*/ 5221547 h 6858000"/>
              <a:gd name="connsiteX118" fmla="*/ 5997218 w 6128435"/>
              <a:gd name="connsiteY118" fmla="*/ 5222031 h 6858000"/>
              <a:gd name="connsiteX119" fmla="*/ 6002116 w 6128435"/>
              <a:gd name="connsiteY119" fmla="*/ 5231223 h 6858000"/>
              <a:gd name="connsiteX120" fmla="*/ 6008541 w 6128435"/>
              <a:gd name="connsiteY120" fmla="*/ 5248680 h 6858000"/>
              <a:gd name="connsiteX121" fmla="*/ 6039260 w 6128435"/>
              <a:gd name="connsiteY121" fmla="*/ 5289518 h 6858000"/>
              <a:gd name="connsiteX122" fmla="*/ 6036748 w 6128435"/>
              <a:gd name="connsiteY122" fmla="*/ 5322752 h 6858000"/>
              <a:gd name="connsiteX123" fmla="*/ 6036943 w 6128435"/>
              <a:gd name="connsiteY123" fmla="*/ 5329480 h 6858000"/>
              <a:gd name="connsiteX124" fmla="*/ 6037236 w 6128435"/>
              <a:gd name="connsiteY124" fmla="*/ 5329634 h 6858000"/>
              <a:gd name="connsiteX125" fmla="*/ 6038019 w 6128435"/>
              <a:gd name="connsiteY125" fmla="*/ 5336764 h 6858000"/>
              <a:gd name="connsiteX126" fmla="*/ 6037298 w 6128435"/>
              <a:gd name="connsiteY126" fmla="*/ 5341753 h 6858000"/>
              <a:gd name="connsiteX127" fmla="*/ 6037677 w 6128435"/>
              <a:gd name="connsiteY127" fmla="*/ 5354807 h 6858000"/>
              <a:gd name="connsiteX128" fmla="*/ 6039728 w 6128435"/>
              <a:gd name="connsiteY128" fmla="*/ 5359416 h 6858000"/>
              <a:gd name="connsiteX129" fmla="*/ 6043311 w 6128435"/>
              <a:gd name="connsiteY129" fmla="*/ 5361407 h 6858000"/>
              <a:gd name="connsiteX130" fmla="*/ 6042954 w 6128435"/>
              <a:gd name="connsiteY130" fmla="*/ 5362576 h 6858000"/>
              <a:gd name="connsiteX131" fmla="*/ 6053435 w 6128435"/>
              <a:gd name="connsiteY131" fmla="*/ 5387547 h 6858000"/>
              <a:gd name="connsiteX132" fmla="*/ 6065933 w 6128435"/>
              <a:gd name="connsiteY132" fmla="*/ 5443002 h 6858000"/>
              <a:gd name="connsiteX133" fmla="*/ 6068640 w 6128435"/>
              <a:gd name="connsiteY133" fmla="*/ 5474503 h 6858000"/>
              <a:gd name="connsiteX134" fmla="*/ 6080922 w 6128435"/>
              <a:gd name="connsiteY134" fmla="*/ 5561070 h 6858000"/>
              <a:gd name="connsiteX135" fmla="*/ 6096949 w 6128435"/>
              <a:gd name="connsiteY135" fmla="*/ 5648179 h 6858000"/>
              <a:gd name="connsiteX136" fmla="*/ 6125703 w 6128435"/>
              <a:gd name="connsiteY136" fmla="*/ 5692894 h 6858000"/>
              <a:gd name="connsiteX137" fmla="*/ 6126670 w 6128435"/>
              <a:gd name="connsiteY137" fmla="*/ 5697882 h 6858000"/>
              <a:gd name="connsiteX138" fmla="*/ 6124061 w 6128435"/>
              <a:gd name="connsiteY138" fmla="*/ 5710294 h 6858000"/>
              <a:gd name="connsiteX139" fmla="*/ 6122213 w 6128435"/>
              <a:gd name="connsiteY139" fmla="*/ 5714762 h 6858000"/>
              <a:gd name="connsiteX140" fmla="*/ 6121353 w 6128435"/>
              <a:gd name="connsiteY140" fmla="*/ 5721725 h 6858000"/>
              <a:gd name="connsiteX141" fmla="*/ 6121607 w 6128435"/>
              <a:gd name="connsiteY141" fmla="*/ 5721959 h 6858000"/>
              <a:gd name="connsiteX142" fmla="*/ 6120262 w 6128435"/>
              <a:gd name="connsiteY142" fmla="*/ 5728358 h 6858000"/>
              <a:gd name="connsiteX143" fmla="*/ 6110194 w 6128435"/>
              <a:gd name="connsiteY143" fmla="*/ 5758853 h 6858000"/>
              <a:gd name="connsiteX144" fmla="*/ 6127519 w 6128435"/>
              <a:gd name="connsiteY144" fmla="*/ 5865775 h 6858000"/>
              <a:gd name="connsiteX145" fmla="*/ 6128435 w 6128435"/>
              <a:gd name="connsiteY145" fmla="*/ 5870164 h 6858000"/>
              <a:gd name="connsiteX146" fmla="*/ 6119217 w 6128435"/>
              <a:gd name="connsiteY146" fmla="*/ 5888542 h 6858000"/>
              <a:gd name="connsiteX147" fmla="*/ 6115966 w 6128435"/>
              <a:gd name="connsiteY147" fmla="*/ 5898387 h 6858000"/>
              <a:gd name="connsiteX148" fmla="*/ 6111924 w 6128435"/>
              <a:gd name="connsiteY148" fmla="*/ 5900444 h 6858000"/>
              <a:gd name="connsiteX149" fmla="*/ 6108716 w 6128435"/>
              <a:gd name="connsiteY149" fmla="*/ 5915345 h 6858000"/>
              <a:gd name="connsiteX150" fmla="*/ 6109524 w 6128435"/>
              <a:gd name="connsiteY150" fmla="*/ 5917328 h 6858000"/>
              <a:gd name="connsiteX151" fmla="*/ 6102493 w 6128435"/>
              <a:gd name="connsiteY151" fmla="*/ 5928602 h 6858000"/>
              <a:gd name="connsiteX152" fmla="*/ 6056863 w 6128435"/>
              <a:gd name="connsiteY152" fmla="*/ 6000643 h 6858000"/>
              <a:gd name="connsiteX153" fmla="*/ 6045436 w 6128435"/>
              <a:gd name="connsiteY153" fmla="*/ 6124480 h 6858000"/>
              <a:gd name="connsiteX154" fmla="*/ 6030489 w 6128435"/>
              <a:gd name="connsiteY154" fmla="*/ 6317666 h 6858000"/>
              <a:gd name="connsiteX155" fmla="*/ 6007492 w 6128435"/>
              <a:gd name="connsiteY155" fmla="*/ 6440818 h 6858000"/>
              <a:gd name="connsiteX156" fmla="*/ 6009467 w 6128435"/>
              <a:gd name="connsiteY156" fmla="*/ 6487076 h 6858000"/>
              <a:gd name="connsiteX157" fmla="*/ 5995064 w 6128435"/>
              <a:gd name="connsiteY157" fmla="*/ 6540791 h 6858000"/>
              <a:gd name="connsiteX158" fmla="*/ 5996309 w 6128435"/>
              <a:gd name="connsiteY158" fmla="*/ 6543961 h 6858000"/>
              <a:gd name="connsiteX159" fmla="*/ 5996048 w 6128435"/>
              <a:gd name="connsiteY159" fmla="*/ 6555444 h 6858000"/>
              <a:gd name="connsiteX160" fmla="*/ 6002524 w 6128435"/>
              <a:gd name="connsiteY160" fmla="*/ 6560188 h 6858000"/>
              <a:gd name="connsiteX161" fmla="*/ 6006823 w 6128435"/>
              <a:gd name="connsiteY161" fmla="*/ 6578546 h 6858000"/>
              <a:gd name="connsiteX162" fmla="*/ 6004510 w 6128435"/>
              <a:gd name="connsiteY162" fmla="*/ 6599256 h 6858000"/>
              <a:gd name="connsiteX163" fmla="*/ 5986207 w 6128435"/>
              <a:gd name="connsiteY163" fmla="*/ 6695855 h 6858000"/>
              <a:gd name="connsiteX164" fmla="*/ 5979428 w 6128435"/>
              <a:gd name="connsiteY164" fmla="*/ 6754678 h 6858000"/>
              <a:gd name="connsiteX165" fmla="*/ 5983398 w 6128435"/>
              <a:gd name="connsiteY165" fmla="*/ 6778641 h 6858000"/>
              <a:gd name="connsiteX166" fmla="*/ 5984543 w 6128435"/>
              <a:gd name="connsiteY166" fmla="*/ 6811016 h 6858000"/>
              <a:gd name="connsiteX167" fmla="*/ 5981802 w 6128435"/>
              <a:gd name="connsiteY167" fmla="*/ 6838578 h 6858000"/>
              <a:gd name="connsiteX168" fmla="*/ 5979671 w 6128435"/>
              <a:gd name="connsiteY168" fmla="*/ 6858000 h 6858000"/>
              <a:gd name="connsiteX169" fmla="*/ 0 w 6128435"/>
              <a:gd name="connsiteY169" fmla="*/ 6858000 h 6858000"/>
              <a:gd name="connsiteX170" fmla="*/ 0 w 6128435"/>
              <a:gd name="connsiteY17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903513 w 6128435"/>
              <a:gd name="connsiteY93" fmla="*/ 4187661 h 6858000"/>
              <a:gd name="connsiteX94" fmla="*/ 5917114 w 6128435"/>
              <a:gd name="connsiteY94" fmla="*/ 4213096 h 6858000"/>
              <a:gd name="connsiteX95" fmla="*/ 5921153 w 6128435"/>
              <a:gd name="connsiteY95" fmla="*/ 4236222 h 6858000"/>
              <a:gd name="connsiteX96" fmla="*/ 5924233 w 6128435"/>
              <a:gd name="connsiteY96" fmla="*/ 4242060 h 6858000"/>
              <a:gd name="connsiteX97" fmla="*/ 5928910 w 6128435"/>
              <a:gd name="connsiteY97" fmla="*/ 4300973 h 6858000"/>
              <a:gd name="connsiteX98" fmla="*/ 5939320 w 6128435"/>
              <a:gd name="connsiteY98" fmla="*/ 4340435 h 6858000"/>
              <a:gd name="connsiteX99" fmla="*/ 5946705 w 6128435"/>
              <a:gd name="connsiteY99" fmla="*/ 4428051 h 6858000"/>
              <a:gd name="connsiteX100" fmla="*/ 5949261 w 6128435"/>
              <a:gd name="connsiteY100" fmla="*/ 4449185 h 6858000"/>
              <a:gd name="connsiteX101" fmla="*/ 5957504 w 6128435"/>
              <a:gd name="connsiteY101" fmla="*/ 4465911 h 6858000"/>
              <a:gd name="connsiteX102" fmla="*/ 5964689 w 6128435"/>
              <a:gd name="connsiteY102" fmla="*/ 4468532 h 6858000"/>
              <a:gd name="connsiteX103" fmla="*/ 5967062 w 6128435"/>
              <a:gd name="connsiteY103" fmla="*/ 4479923 h 6858000"/>
              <a:gd name="connsiteX104" fmla="*/ 5968960 w 6128435"/>
              <a:gd name="connsiteY104" fmla="*/ 4482655 h 6858000"/>
              <a:gd name="connsiteX105" fmla="*/ 5978567 w 6128435"/>
              <a:gd name="connsiteY105" fmla="*/ 4498605 h 6858000"/>
              <a:gd name="connsiteX106" fmla="*/ 5980106 w 6128435"/>
              <a:gd name="connsiteY106" fmla="*/ 4585087 h 6858000"/>
              <a:gd name="connsiteX107" fmla="*/ 5998138 w 6128435"/>
              <a:gd name="connsiteY107" fmla="*/ 4697518 h 6858000"/>
              <a:gd name="connsiteX108" fmla="*/ 6013516 w 6128435"/>
              <a:gd name="connsiteY108" fmla="*/ 4786619 h 6858000"/>
              <a:gd name="connsiteX109" fmla="*/ 6025404 w 6128435"/>
              <a:gd name="connsiteY109" fmla="*/ 4858148 h 6858000"/>
              <a:gd name="connsiteX110" fmla="*/ 6007749 w 6128435"/>
              <a:gd name="connsiteY110" fmla="*/ 4964715 h 6858000"/>
              <a:gd name="connsiteX111" fmla="*/ 6005269 w 6128435"/>
              <a:gd name="connsiteY111" fmla="*/ 5150567 h 6858000"/>
              <a:gd name="connsiteX112" fmla="*/ 6001127 w 6128435"/>
              <a:gd name="connsiteY112" fmla="*/ 5164609 h 6858000"/>
              <a:gd name="connsiteX113" fmla="*/ 5996647 w 6128435"/>
              <a:gd name="connsiteY113" fmla="*/ 5185640 h 6858000"/>
              <a:gd name="connsiteX114" fmla="*/ 5998514 w 6128435"/>
              <a:gd name="connsiteY114" fmla="*/ 5189673 h 6858000"/>
              <a:gd name="connsiteX115" fmla="*/ 5995970 w 6128435"/>
              <a:gd name="connsiteY115" fmla="*/ 5221547 h 6858000"/>
              <a:gd name="connsiteX116" fmla="*/ 5997218 w 6128435"/>
              <a:gd name="connsiteY116" fmla="*/ 5222031 h 6858000"/>
              <a:gd name="connsiteX117" fmla="*/ 6002116 w 6128435"/>
              <a:gd name="connsiteY117" fmla="*/ 5231223 h 6858000"/>
              <a:gd name="connsiteX118" fmla="*/ 6008541 w 6128435"/>
              <a:gd name="connsiteY118" fmla="*/ 5248680 h 6858000"/>
              <a:gd name="connsiteX119" fmla="*/ 6039260 w 6128435"/>
              <a:gd name="connsiteY119" fmla="*/ 5289518 h 6858000"/>
              <a:gd name="connsiteX120" fmla="*/ 6036748 w 6128435"/>
              <a:gd name="connsiteY120" fmla="*/ 5322752 h 6858000"/>
              <a:gd name="connsiteX121" fmla="*/ 6036943 w 6128435"/>
              <a:gd name="connsiteY121" fmla="*/ 5329480 h 6858000"/>
              <a:gd name="connsiteX122" fmla="*/ 6037236 w 6128435"/>
              <a:gd name="connsiteY122" fmla="*/ 5329634 h 6858000"/>
              <a:gd name="connsiteX123" fmla="*/ 6038019 w 6128435"/>
              <a:gd name="connsiteY123" fmla="*/ 5336764 h 6858000"/>
              <a:gd name="connsiteX124" fmla="*/ 6037298 w 6128435"/>
              <a:gd name="connsiteY124" fmla="*/ 5341753 h 6858000"/>
              <a:gd name="connsiteX125" fmla="*/ 6037677 w 6128435"/>
              <a:gd name="connsiteY125" fmla="*/ 5354807 h 6858000"/>
              <a:gd name="connsiteX126" fmla="*/ 6039728 w 6128435"/>
              <a:gd name="connsiteY126" fmla="*/ 5359416 h 6858000"/>
              <a:gd name="connsiteX127" fmla="*/ 6043311 w 6128435"/>
              <a:gd name="connsiteY127" fmla="*/ 5361407 h 6858000"/>
              <a:gd name="connsiteX128" fmla="*/ 6042954 w 6128435"/>
              <a:gd name="connsiteY128" fmla="*/ 5362576 h 6858000"/>
              <a:gd name="connsiteX129" fmla="*/ 6053435 w 6128435"/>
              <a:gd name="connsiteY129" fmla="*/ 5387547 h 6858000"/>
              <a:gd name="connsiteX130" fmla="*/ 6065933 w 6128435"/>
              <a:gd name="connsiteY130" fmla="*/ 5443002 h 6858000"/>
              <a:gd name="connsiteX131" fmla="*/ 6068640 w 6128435"/>
              <a:gd name="connsiteY131" fmla="*/ 5474503 h 6858000"/>
              <a:gd name="connsiteX132" fmla="*/ 6080922 w 6128435"/>
              <a:gd name="connsiteY132" fmla="*/ 5561070 h 6858000"/>
              <a:gd name="connsiteX133" fmla="*/ 6096949 w 6128435"/>
              <a:gd name="connsiteY133" fmla="*/ 5648179 h 6858000"/>
              <a:gd name="connsiteX134" fmla="*/ 6125703 w 6128435"/>
              <a:gd name="connsiteY134" fmla="*/ 5692894 h 6858000"/>
              <a:gd name="connsiteX135" fmla="*/ 6126670 w 6128435"/>
              <a:gd name="connsiteY135" fmla="*/ 5697882 h 6858000"/>
              <a:gd name="connsiteX136" fmla="*/ 6124061 w 6128435"/>
              <a:gd name="connsiteY136" fmla="*/ 5710294 h 6858000"/>
              <a:gd name="connsiteX137" fmla="*/ 6122213 w 6128435"/>
              <a:gd name="connsiteY137" fmla="*/ 5714762 h 6858000"/>
              <a:gd name="connsiteX138" fmla="*/ 6121353 w 6128435"/>
              <a:gd name="connsiteY138" fmla="*/ 5721725 h 6858000"/>
              <a:gd name="connsiteX139" fmla="*/ 6121607 w 6128435"/>
              <a:gd name="connsiteY139" fmla="*/ 5721959 h 6858000"/>
              <a:gd name="connsiteX140" fmla="*/ 6120262 w 6128435"/>
              <a:gd name="connsiteY140" fmla="*/ 5728358 h 6858000"/>
              <a:gd name="connsiteX141" fmla="*/ 6110194 w 6128435"/>
              <a:gd name="connsiteY141" fmla="*/ 5758853 h 6858000"/>
              <a:gd name="connsiteX142" fmla="*/ 6127519 w 6128435"/>
              <a:gd name="connsiteY142" fmla="*/ 5865775 h 6858000"/>
              <a:gd name="connsiteX143" fmla="*/ 6128435 w 6128435"/>
              <a:gd name="connsiteY143" fmla="*/ 5870164 h 6858000"/>
              <a:gd name="connsiteX144" fmla="*/ 6119217 w 6128435"/>
              <a:gd name="connsiteY144" fmla="*/ 5888542 h 6858000"/>
              <a:gd name="connsiteX145" fmla="*/ 6115966 w 6128435"/>
              <a:gd name="connsiteY145" fmla="*/ 5898387 h 6858000"/>
              <a:gd name="connsiteX146" fmla="*/ 6111924 w 6128435"/>
              <a:gd name="connsiteY146" fmla="*/ 5900444 h 6858000"/>
              <a:gd name="connsiteX147" fmla="*/ 6108716 w 6128435"/>
              <a:gd name="connsiteY147" fmla="*/ 5915345 h 6858000"/>
              <a:gd name="connsiteX148" fmla="*/ 6109524 w 6128435"/>
              <a:gd name="connsiteY148" fmla="*/ 5917328 h 6858000"/>
              <a:gd name="connsiteX149" fmla="*/ 6102493 w 6128435"/>
              <a:gd name="connsiteY149" fmla="*/ 5928602 h 6858000"/>
              <a:gd name="connsiteX150" fmla="*/ 6056863 w 6128435"/>
              <a:gd name="connsiteY150" fmla="*/ 6000643 h 6858000"/>
              <a:gd name="connsiteX151" fmla="*/ 6045436 w 6128435"/>
              <a:gd name="connsiteY151" fmla="*/ 6124480 h 6858000"/>
              <a:gd name="connsiteX152" fmla="*/ 6030489 w 6128435"/>
              <a:gd name="connsiteY152" fmla="*/ 6317666 h 6858000"/>
              <a:gd name="connsiteX153" fmla="*/ 6007492 w 6128435"/>
              <a:gd name="connsiteY153" fmla="*/ 6440818 h 6858000"/>
              <a:gd name="connsiteX154" fmla="*/ 6009467 w 6128435"/>
              <a:gd name="connsiteY154" fmla="*/ 6487076 h 6858000"/>
              <a:gd name="connsiteX155" fmla="*/ 5995064 w 6128435"/>
              <a:gd name="connsiteY155" fmla="*/ 6540791 h 6858000"/>
              <a:gd name="connsiteX156" fmla="*/ 5996309 w 6128435"/>
              <a:gd name="connsiteY156" fmla="*/ 6543961 h 6858000"/>
              <a:gd name="connsiteX157" fmla="*/ 5996048 w 6128435"/>
              <a:gd name="connsiteY157" fmla="*/ 6555444 h 6858000"/>
              <a:gd name="connsiteX158" fmla="*/ 6002524 w 6128435"/>
              <a:gd name="connsiteY158" fmla="*/ 6560188 h 6858000"/>
              <a:gd name="connsiteX159" fmla="*/ 6006823 w 6128435"/>
              <a:gd name="connsiteY159" fmla="*/ 6578546 h 6858000"/>
              <a:gd name="connsiteX160" fmla="*/ 6004510 w 6128435"/>
              <a:gd name="connsiteY160" fmla="*/ 6599256 h 6858000"/>
              <a:gd name="connsiteX161" fmla="*/ 5986207 w 6128435"/>
              <a:gd name="connsiteY161" fmla="*/ 6695855 h 6858000"/>
              <a:gd name="connsiteX162" fmla="*/ 5979428 w 6128435"/>
              <a:gd name="connsiteY162" fmla="*/ 6754678 h 6858000"/>
              <a:gd name="connsiteX163" fmla="*/ 5983398 w 6128435"/>
              <a:gd name="connsiteY163" fmla="*/ 6778641 h 6858000"/>
              <a:gd name="connsiteX164" fmla="*/ 5984543 w 6128435"/>
              <a:gd name="connsiteY164" fmla="*/ 6811016 h 6858000"/>
              <a:gd name="connsiteX165" fmla="*/ 5981802 w 6128435"/>
              <a:gd name="connsiteY165" fmla="*/ 6838578 h 6858000"/>
              <a:gd name="connsiteX166" fmla="*/ 5979671 w 6128435"/>
              <a:gd name="connsiteY166" fmla="*/ 6858000 h 6858000"/>
              <a:gd name="connsiteX167" fmla="*/ 0 w 6128435"/>
              <a:gd name="connsiteY167" fmla="*/ 6858000 h 6858000"/>
              <a:gd name="connsiteX168" fmla="*/ 0 w 6128435"/>
              <a:gd name="connsiteY16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9051 w 6128435"/>
              <a:gd name="connsiteY13" fmla="*/ 782518 h 6858000"/>
              <a:gd name="connsiteX14" fmla="*/ 5210428 w 6128435"/>
              <a:gd name="connsiteY14" fmla="*/ 815772 h 6858000"/>
              <a:gd name="connsiteX15" fmla="*/ 5221088 w 6128435"/>
              <a:gd name="connsiteY15" fmla="*/ 860193 h 6858000"/>
              <a:gd name="connsiteX16" fmla="*/ 5227653 w 6128435"/>
              <a:gd name="connsiteY16" fmla="*/ 886709 h 6858000"/>
              <a:gd name="connsiteX17" fmla="*/ 5230806 w 6128435"/>
              <a:gd name="connsiteY17" fmla="*/ 961354 h 6858000"/>
              <a:gd name="connsiteX18" fmla="*/ 5201018 w 6128435"/>
              <a:gd name="connsiteY18" fmla="*/ 1095027 h 6858000"/>
              <a:gd name="connsiteX19" fmla="*/ 5202153 w 6128435"/>
              <a:gd name="connsiteY19" fmla="*/ 1133224 h 6858000"/>
              <a:gd name="connsiteX20" fmla="*/ 5207370 w 6128435"/>
              <a:gd name="connsiteY20" fmla="*/ 1138097 h 6858000"/>
              <a:gd name="connsiteX21" fmla="*/ 5189234 w 6128435"/>
              <a:gd name="connsiteY21" fmla="*/ 1193495 h 6858000"/>
              <a:gd name="connsiteX22" fmla="*/ 5202769 w 6128435"/>
              <a:gd name="connsiteY22" fmla="*/ 1269450 h 6858000"/>
              <a:gd name="connsiteX23" fmla="*/ 5225968 w 6128435"/>
              <a:gd name="connsiteY23" fmla="*/ 1357994 h 6858000"/>
              <a:gd name="connsiteX24" fmla="*/ 5233819 w 6128435"/>
              <a:gd name="connsiteY24" fmla="*/ 1380922 h 6858000"/>
              <a:gd name="connsiteX25" fmla="*/ 5237226 w 6128435"/>
              <a:gd name="connsiteY25" fmla="*/ 1441327 h 6858000"/>
              <a:gd name="connsiteX26" fmla="*/ 5244434 w 6128435"/>
              <a:gd name="connsiteY26" fmla="*/ 1580810 h 6858000"/>
              <a:gd name="connsiteX27" fmla="*/ 5251453 w 6128435"/>
              <a:gd name="connsiteY27" fmla="*/ 1583934 h 6858000"/>
              <a:gd name="connsiteX28" fmla="*/ 5253136 w 6128435"/>
              <a:gd name="connsiteY28" fmla="*/ 1595457 h 6858000"/>
              <a:gd name="connsiteX29" fmla="*/ 5254863 w 6128435"/>
              <a:gd name="connsiteY29" fmla="*/ 1598311 h 6858000"/>
              <a:gd name="connsiteX30" fmla="*/ 5263491 w 6128435"/>
              <a:gd name="connsiteY30" fmla="*/ 1642938 h 6858000"/>
              <a:gd name="connsiteX31" fmla="*/ 5261314 w 6128435"/>
              <a:gd name="connsiteY31" fmla="*/ 1689177 h 6858000"/>
              <a:gd name="connsiteX32" fmla="*/ 5259788 w 6128435"/>
              <a:gd name="connsiteY32" fmla="*/ 1768516 h 6858000"/>
              <a:gd name="connsiteX33" fmla="*/ 5255696 w 6128435"/>
              <a:gd name="connsiteY33" fmla="*/ 1953770 h 6858000"/>
              <a:gd name="connsiteX34" fmla="*/ 5252592 w 6128435"/>
              <a:gd name="connsiteY34" fmla="*/ 2092210 h 6858000"/>
              <a:gd name="connsiteX35" fmla="*/ 5264303 w 6128435"/>
              <a:gd name="connsiteY35" fmla="*/ 2225157 h 6858000"/>
              <a:gd name="connsiteX36" fmla="*/ 5254949 w 6128435"/>
              <a:gd name="connsiteY36" fmla="*/ 2236160 h 6858000"/>
              <a:gd name="connsiteX37" fmla="*/ 5250104 w 6128435"/>
              <a:gd name="connsiteY37" fmla="*/ 2249166 h 6858000"/>
              <a:gd name="connsiteX38" fmla="*/ 5251214 w 6128435"/>
              <a:gd name="connsiteY38" fmla="*/ 2250944 h 6858000"/>
              <a:gd name="connsiteX39" fmla="*/ 5250644 w 6128435"/>
              <a:gd name="connsiteY39" fmla="*/ 2266619 h 6858000"/>
              <a:gd name="connsiteX40" fmla="*/ 5247111 w 6128435"/>
              <a:gd name="connsiteY40" fmla="*/ 2269679 h 6858000"/>
              <a:gd name="connsiteX41" fmla="*/ 5279312 w 6128435"/>
              <a:gd name="connsiteY41" fmla="*/ 2302757 h 6858000"/>
              <a:gd name="connsiteX42" fmla="*/ 5293877 w 6128435"/>
              <a:gd name="connsiteY42" fmla="*/ 2368649 h 6858000"/>
              <a:gd name="connsiteX43" fmla="*/ 5311338 w 6128435"/>
              <a:gd name="connsiteY43" fmla="*/ 2404034 h 6858000"/>
              <a:gd name="connsiteX44" fmla="*/ 5338366 w 6128435"/>
              <a:gd name="connsiteY44" fmla="*/ 2465052 h 6858000"/>
              <a:gd name="connsiteX45" fmla="*/ 5371263 w 6128435"/>
              <a:gd name="connsiteY45" fmla="*/ 2586413 h 6858000"/>
              <a:gd name="connsiteX46" fmla="*/ 5407503 w 6128435"/>
              <a:gd name="connsiteY46" fmla="*/ 2786290 h 6858000"/>
              <a:gd name="connsiteX47" fmla="*/ 5407356 w 6128435"/>
              <a:gd name="connsiteY47" fmla="*/ 2787545 h 6858000"/>
              <a:gd name="connsiteX48" fmla="*/ 5411130 w 6128435"/>
              <a:gd name="connsiteY48" fmla="*/ 2788640 h 6858000"/>
              <a:gd name="connsiteX49" fmla="*/ 5416439 w 6128435"/>
              <a:gd name="connsiteY49" fmla="*/ 2805666 h 6858000"/>
              <a:gd name="connsiteX50" fmla="*/ 5416589 w 6128435"/>
              <a:gd name="connsiteY50" fmla="*/ 2810822 h 6858000"/>
              <a:gd name="connsiteX51" fmla="*/ 5418542 w 6128435"/>
              <a:gd name="connsiteY51" fmla="*/ 2817745 h 6858000"/>
              <a:gd name="connsiteX52" fmla="*/ 5418847 w 6128435"/>
              <a:gd name="connsiteY52" fmla="*/ 2817825 h 6858000"/>
              <a:gd name="connsiteX53" fmla="*/ 5457023 w 6128435"/>
              <a:gd name="connsiteY53" fmla="*/ 2858292 h 6858000"/>
              <a:gd name="connsiteX54" fmla="*/ 5479298 w 6128435"/>
              <a:gd name="connsiteY54" fmla="*/ 2947791 h 6858000"/>
              <a:gd name="connsiteX55" fmla="*/ 5481770 w 6128435"/>
              <a:gd name="connsiteY55" fmla="*/ 2951352 h 6858000"/>
              <a:gd name="connsiteX56" fmla="*/ 5482045 w 6128435"/>
              <a:gd name="connsiteY56" fmla="*/ 2984371 h 6858000"/>
              <a:gd name="connsiteX57" fmla="*/ 5482415 w 6128435"/>
              <a:gd name="connsiteY57" fmla="*/ 3004079 h 6858000"/>
              <a:gd name="connsiteX58" fmla="*/ 5483865 w 6128435"/>
              <a:gd name="connsiteY58" fmla="*/ 3005467 h 6858000"/>
              <a:gd name="connsiteX59" fmla="*/ 5482236 w 6128435"/>
              <a:gd name="connsiteY59" fmla="*/ 3019791 h 6858000"/>
              <a:gd name="connsiteX60" fmla="*/ 5481505 w 6128435"/>
              <a:gd name="connsiteY60" fmla="*/ 3095286 h 6858000"/>
              <a:gd name="connsiteX61" fmla="*/ 5477595 w 6128435"/>
              <a:gd name="connsiteY61" fmla="*/ 3250534 h 6858000"/>
              <a:gd name="connsiteX62" fmla="*/ 5532836 w 6128435"/>
              <a:gd name="connsiteY62" fmla="*/ 3353840 h 6858000"/>
              <a:gd name="connsiteX63" fmla="*/ 5561229 w 6128435"/>
              <a:gd name="connsiteY63" fmla="*/ 3395784 h 6858000"/>
              <a:gd name="connsiteX64" fmla="*/ 5589758 w 6128435"/>
              <a:gd name="connsiteY64" fmla="*/ 3506453 h 6858000"/>
              <a:gd name="connsiteX65" fmla="*/ 5596144 w 6128435"/>
              <a:gd name="connsiteY65" fmla="*/ 3534624 h 6858000"/>
              <a:gd name="connsiteX66" fmla="*/ 5597750 w 6128435"/>
              <a:gd name="connsiteY66" fmla="*/ 3534129 h 6858000"/>
              <a:gd name="connsiteX67" fmla="*/ 5599700 w 6128435"/>
              <a:gd name="connsiteY67" fmla="*/ 3547221 h 6858000"/>
              <a:gd name="connsiteX68" fmla="*/ 5615031 w 6128435"/>
              <a:gd name="connsiteY68" fmla="*/ 3557482 h 6858000"/>
              <a:gd name="connsiteX69" fmla="*/ 5618377 w 6128435"/>
              <a:gd name="connsiteY69" fmla="*/ 3588431 h 6858000"/>
              <a:gd name="connsiteX70" fmla="*/ 5612155 w 6128435"/>
              <a:gd name="connsiteY70" fmla="*/ 3589869 h 6858000"/>
              <a:gd name="connsiteX71" fmla="*/ 5620843 w 6128435"/>
              <a:gd name="connsiteY71" fmla="*/ 3606745 h 6858000"/>
              <a:gd name="connsiteX72" fmla="*/ 5655472 w 6128435"/>
              <a:gd name="connsiteY72" fmla="*/ 3678877 h 6858000"/>
              <a:gd name="connsiteX73" fmla="*/ 5680448 w 6128435"/>
              <a:gd name="connsiteY73" fmla="*/ 3717760 h 6858000"/>
              <a:gd name="connsiteX74" fmla="*/ 5683015 w 6128435"/>
              <a:gd name="connsiteY74" fmla="*/ 3762025 h 6858000"/>
              <a:gd name="connsiteX75" fmla="*/ 5696643 w 6128435"/>
              <a:gd name="connsiteY75" fmla="*/ 3773888 h 6858000"/>
              <a:gd name="connsiteX76" fmla="*/ 5699203 w 6128435"/>
              <a:gd name="connsiteY76" fmla="*/ 3775823 h 6858000"/>
              <a:gd name="connsiteX77" fmla="*/ 5704824 w 6128435"/>
              <a:gd name="connsiteY77" fmla="*/ 3785966 h 6858000"/>
              <a:gd name="connsiteX78" fmla="*/ 5712204 w 6128435"/>
              <a:gd name="connsiteY78" fmla="*/ 3785830 h 6858000"/>
              <a:gd name="connsiteX79" fmla="*/ 5724816 w 6128435"/>
              <a:gd name="connsiteY79" fmla="*/ 3798949 h 6858000"/>
              <a:gd name="connsiteX80" fmla="*/ 5733539 w 6128435"/>
              <a:gd name="connsiteY80" fmla="*/ 3818457 h 6858000"/>
              <a:gd name="connsiteX81" fmla="*/ 5768491 w 6128435"/>
              <a:gd name="connsiteY81" fmla="*/ 3914399 h 6858000"/>
              <a:gd name="connsiteX82" fmla="*/ 5793123 w 6128435"/>
              <a:gd name="connsiteY82" fmla="*/ 3969952 h 6858000"/>
              <a:gd name="connsiteX83" fmla="*/ 5808321 w 6128435"/>
              <a:gd name="connsiteY83" fmla="*/ 3988153 h 6858000"/>
              <a:gd name="connsiteX84" fmla="*/ 5825621 w 6128435"/>
              <a:gd name="connsiteY84" fmla="*/ 4015525 h 6858000"/>
              <a:gd name="connsiteX85" fmla="*/ 5860672 w 6128435"/>
              <a:gd name="connsiteY85" fmla="*/ 4061579 h 6858000"/>
              <a:gd name="connsiteX86" fmla="*/ 5872173 w 6128435"/>
              <a:gd name="connsiteY86" fmla="*/ 4088497 h 6858000"/>
              <a:gd name="connsiteX87" fmla="*/ 5883705 w 6128435"/>
              <a:gd name="connsiteY87" fmla="*/ 4101899 h 6858000"/>
              <a:gd name="connsiteX88" fmla="*/ 5885314 w 6128435"/>
              <a:gd name="connsiteY88" fmla="*/ 4108387 h 6858000"/>
              <a:gd name="connsiteX89" fmla="*/ 5894095 w 6128435"/>
              <a:gd name="connsiteY89" fmla="*/ 4128857 h 6858000"/>
              <a:gd name="connsiteX90" fmla="*/ 5898339 w 6128435"/>
              <a:gd name="connsiteY90" fmla="*/ 4140800 h 6858000"/>
              <a:gd name="connsiteX91" fmla="*/ 5899734 w 6128435"/>
              <a:gd name="connsiteY91" fmla="*/ 4145632 h 6858000"/>
              <a:gd name="connsiteX92" fmla="*/ 5903513 w 6128435"/>
              <a:gd name="connsiteY92" fmla="*/ 4187661 h 6858000"/>
              <a:gd name="connsiteX93" fmla="*/ 5917114 w 6128435"/>
              <a:gd name="connsiteY93" fmla="*/ 4213096 h 6858000"/>
              <a:gd name="connsiteX94" fmla="*/ 5921153 w 6128435"/>
              <a:gd name="connsiteY94" fmla="*/ 4236222 h 6858000"/>
              <a:gd name="connsiteX95" fmla="*/ 5924233 w 6128435"/>
              <a:gd name="connsiteY95" fmla="*/ 4242060 h 6858000"/>
              <a:gd name="connsiteX96" fmla="*/ 5928910 w 6128435"/>
              <a:gd name="connsiteY96" fmla="*/ 4300973 h 6858000"/>
              <a:gd name="connsiteX97" fmla="*/ 5939320 w 6128435"/>
              <a:gd name="connsiteY97" fmla="*/ 4340435 h 6858000"/>
              <a:gd name="connsiteX98" fmla="*/ 5946705 w 6128435"/>
              <a:gd name="connsiteY98" fmla="*/ 4428051 h 6858000"/>
              <a:gd name="connsiteX99" fmla="*/ 5949261 w 6128435"/>
              <a:gd name="connsiteY99" fmla="*/ 4449185 h 6858000"/>
              <a:gd name="connsiteX100" fmla="*/ 5957504 w 6128435"/>
              <a:gd name="connsiteY100" fmla="*/ 4465911 h 6858000"/>
              <a:gd name="connsiteX101" fmla="*/ 5964689 w 6128435"/>
              <a:gd name="connsiteY101" fmla="*/ 4468532 h 6858000"/>
              <a:gd name="connsiteX102" fmla="*/ 5967062 w 6128435"/>
              <a:gd name="connsiteY102" fmla="*/ 4479923 h 6858000"/>
              <a:gd name="connsiteX103" fmla="*/ 5968960 w 6128435"/>
              <a:gd name="connsiteY103" fmla="*/ 4482655 h 6858000"/>
              <a:gd name="connsiteX104" fmla="*/ 5978567 w 6128435"/>
              <a:gd name="connsiteY104" fmla="*/ 4498605 h 6858000"/>
              <a:gd name="connsiteX105" fmla="*/ 5980106 w 6128435"/>
              <a:gd name="connsiteY105" fmla="*/ 4585087 h 6858000"/>
              <a:gd name="connsiteX106" fmla="*/ 5998138 w 6128435"/>
              <a:gd name="connsiteY106" fmla="*/ 4697518 h 6858000"/>
              <a:gd name="connsiteX107" fmla="*/ 6013516 w 6128435"/>
              <a:gd name="connsiteY107" fmla="*/ 4786619 h 6858000"/>
              <a:gd name="connsiteX108" fmla="*/ 6025404 w 6128435"/>
              <a:gd name="connsiteY108" fmla="*/ 4858148 h 6858000"/>
              <a:gd name="connsiteX109" fmla="*/ 6007749 w 6128435"/>
              <a:gd name="connsiteY109" fmla="*/ 4964715 h 6858000"/>
              <a:gd name="connsiteX110" fmla="*/ 6005269 w 6128435"/>
              <a:gd name="connsiteY110" fmla="*/ 5150567 h 6858000"/>
              <a:gd name="connsiteX111" fmla="*/ 6001127 w 6128435"/>
              <a:gd name="connsiteY111" fmla="*/ 5164609 h 6858000"/>
              <a:gd name="connsiteX112" fmla="*/ 5996647 w 6128435"/>
              <a:gd name="connsiteY112" fmla="*/ 5185640 h 6858000"/>
              <a:gd name="connsiteX113" fmla="*/ 5998514 w 6128435"/>
              <a:gd name="connsiteY113" fmla="*/ 5189673 h 6858000"/>
              <a:gd name="connsiteX114" fmla="*/ 5995970 w 6128435"/>
              <a:gd name="connsiteY114" fmla="*/ 5221547 h 6858000"/>
              <a:gd name="connsiteX115" fmla="*/ 5997218 w 6128435"/>
              <a:gd name="connsiteY115" fmla="*/ 5222031 h 6858000"/>
              <a:gd name="connsiteX116" fmla="*/ 6002116 w 6128435"/>
              <a:gd name="connsiteY116" fmla="*/ 5231223 h 6858000"/>
              <a:gd name="connsiteX117" fmla="*/ 6008541 w 6128435"/>
              <a:gd name="connsiteY117" fmla="*/ 5248680 h 6858000"/>
              <a:gd name="connsiteX118" fmla="*/ 6039260 w 6128435"/>
              <a:gd name="connsiteY118" fmla="*/ 5289518 h 6858000"/>
              <a:gd name="connsiteX119" fmla="*/ 6036748 w 6128435"/>
              <a:gd name="connsiteY119" fmla="*/ 5322752 h 6858000"/>
              <a:gd name="connsiteX120" fmla="*/ 6036943 w 6128435"/>
              <a:gd name="connsiteY120" fmla="*/ 5329480 h 6858000"/>
              <a:gd name="connsiteX121" fmla="*/ 6037236 w 6128435"/>
              <a:gd name="connsiteY121" fmla="*/ 5329634 h 6858000"/>
              <a:gd name="connsiteX122" fmla="*/ 6038019 w 6128435"/>
              <a:gd name="connsiteY122" fmla="*/ 5336764 h 6858000"/>
              <a:gd name="connsiteX123" fmla="*/ 6037298 w 6128435"/>
              <a:gd name="connsiteY123" fmla="*/ 5341753 h 6858000"/>
              <a:gd name="connsiteX124" fmla="*/ 6037677 w 6128435"/>
              <a:gd name="connsiteY124" fmla="*/ 5354807 h 6858000"/>
              <a:gd name="connsiteX125" fmla="*/ 6039728 w 6128435"/>
              <a:gd name="connsiteY125" fmla="*/ 5359416 h 6858000"/>
              <a:gd name="connsiteX126" fmla="*/ 6043311 w 6128435"/>
              <a:gd name="connsiteY126" fmla="*/ 5361407 h 6858000"/>
              <a:gd name="connsiteX127" fmla="*/ 6042954 w 6128435"/>
              <a:gd name="connsiteY127" fmla="*/ 5362576 h 6858000"/>
              <a:gd name="connsiteX128" fmla="*/ 6053435 w 6128435"/>
              <a:gd name="connsiteY128" fmla="*/ 5387547 h 6858000"/>
              <a:gd name="connsiteX129" fmla="*/ 6065933 w 6128435"/>
              <a:gd name="connsiteY129" fmla="*/ 5443002 h 6858000"/>
              <a:gd name="connsiteX130" fmla="*/ 6068640 w 6128435"/>
              <a:gd name="connsiteY130" fmla="*/ 5474503 h 6858000"/>
              <a:gd name="connsiteX131" fmla="*/ 6080922 w 6128435"/>
              <a:gd name="connsiteY131" fmla="*/ 5561070 h 6858000"/>
              <a:gd name="connsiteX132" fmla="*/ 6096949 w 6128435"/>
              <a:gd name="connsiteY132" fmla="*/ 5648179 h 6858000"/>
              <a:gd name="connsiteX133" fmla="*/ 6125703 w 6128435"/>
              <a:gd name="connsiteY133" fmla="*/ 5692894 h 6858000"/>
              <a:gd name="connsiteX134" fmla="*/ 6126670 w 6128435"/>
              <a:gd name="connsiteY134" fmla="*/ 5697882 h 6858000"/>
              <a:gd name="connsiteX135" fmla="*/ 6124061 w 6128435"/>
              <a:gd name="connsiteY135" fmla="*/ 5710294 h 6858000"/>
              <a:gd name="connsiteX136" fmla="*/ 6122213 w 6128435"/>
              <a:gd name="connsiteY136" fmla="*/ 5714762 h 6858000"/>
              <a:gd name="connsiteX137" fmla="*/ 6121353 w 6128435"/>
              <a:gd name="connsiteY137" fmla="*/ 5721725 h 6858000"/>
              <a:gd name="connsiteX138" fmla="*/ 6121607 w 6128435"/>
              <a:gd name="connsiteY138" fmla="*/ 5721959 h 6858000"/>
              <a:gd name="connsiteX139" fmla="*/ 6120262 w 6128435"/>
              <a:gd name="connsiteY139" fmla="*/ 5728358 h 6858000"/>
              <a:gd name="connsiteX140" fmla="*/ 6110194 w 6128435"/>
              <a:gd name="connsiteY140" fmla="*/ 5758853 h 6858000"/>
              <a:gd name="connsiteX141" fmla="*/ 6127519 w 6128435"/>
              <a:gd name="connsiteY141" fmla="*/ 5865775 h 6858000"/>
              <a:gd name="connsiteX142" fmla="*/ 6128435 w 6128435"/>
              <a:gd name="connsiteY142" fmla="*/ 5870164 h 6858000"/>
              <a:gd name="connsiteX143" fmla="*/ 6119217 w 6128435"/>
              <a:gd name="connsiteY143" fmla="*/ 5888542 h 6858000"/>
              <a:gd name="connsiteX144" fmla="*/ 6115966 w 6128435"/>
              <a:gd name="connsiteY144" fmla="*/ 5898387 h 6858000"/>
              <a:gd name="connsiteX145" fmla="*/ 6111924 w 6128435"/>
              <a:gd name="connsiteY145" fmla="*/ 5900444 h 6858000"/>
              <a:gd name="connsiteX146" fmla="*/ 6108716 w 6128435"/>
              <a:gd name="connsiteY146" fmla="*/ 5915345 h 6858000"/>
              <a:gd name="connsiteX147" fmla="*/ 6109524 w 6128435"/>
              <a:gd name="connsiteY147" fmla="*/ 5917328 h 6858000"/>
              <a:gd name="connsiteX148" fmla="*/ 6102493 w 6128435"/>
              <a:gd name="connsiteY148" fmla="*/ 5928602 h 6858000"/>
              <a:gd name="connsiteX149" fmla="*/ 6056863 w 6128435"/>
              <a:gd name="connsiteY149" fmla="*/ 6000643 h 6858000"/>
              <a:gd name="connsiteX150" fmla="*/ 6045436 w 6128435"/>
              <a:gd name="connsiteY150" fmla="*/ 6124480 h 6858000"/>
              <a:gd name="connsiteX151" fmla="*/ 6030489 w 6128435"/>
              <a:gd name="connsiteY151" fmla="*/ 6317666 h 6858000"/>
              <a:gd name="connsiteX152" fmla="*/ 6007492 w 6128435"/>
              <a:gd name="connsiteY152" fmla="*/ 6440818 h 6858000"/>
              <a:gd name="connsiteX153" fmla="*/ 6009467 w 6128435"/>
              <a:gd name="connsiteY153" fmla="*/ 6487076 h 6858000"/>
              <a:gd name="connsiteX154" fmla="*/ 5995064 w 6128435"/>
              <a:gd name="connsiteY154" fmla="*/ 6540791 h 6858000"/>
              <a:gd name="connsiteX155" fmla="*/ 5996309 w 6128435"/>
              <a:gd name="connsiteY155" fmla="*/ 6543961 h 6858000"/>
              <a:gd name="connsiteX156" fmla="*/ 5996048 w 6128435"/>
              <a:gd name="connsiteY156" fmla="*/ 6555444 h 6858000"/>
              <a:gd name="connsiteX157" fmla="*/ 6002524 w 6128435"/>
              <a:gd name="connsiteY157" fmla="*/ 6560188 h 6858000"/>
              <a:gd name="connsiteX158" fmla="*/ 6006823 w 6128435"/>
              <a:gd name="connsiteY158" fmla="*/ 6578546 h 6858000"/>
              <a:gd name="connsiteX159" fmla="*/ 6004510 w 6128435"/>
              <a:gd name="connsiteY159" fmla="*/ 6599256 h 6858000"/>
              <a:gd name="connsiteX160" fmla="*/ 5986207 w 6128435"/>
              <a:gd name="connsiteY160" fmla="*/ 6695855 h 6858000"/>
              <a:gd name="connsiteX161" fmla="*/ 5979428 w 6128435"/>
              <a:gd name="connsiteY161" fmla="*/ 6754678 h 6858000"/>
              <a:gd name="connsiteX162" fmla="*/ 5983398 w 6128435"/>
              <a:gd name="connsiteY162" fmla="*/ 6778641 h 6858000"/>
              <a:gd name="connsiteX163" fmla="*/ 5984543 w 6128435"/>
              <a:gd name="connsiteY163" fmla="*/ 6811016 h 6858000"/>
              <a:gd name="connsiteX164" fmla="*/ 5981802 w 6128435"/>
              <a:gd name="connsiteY164" fmla="*/ 6838578 h 6858000"/>
              <a:gd name="connsiteX165" fmla="*/ 5979671 w 6128435"/>
              <a:gd name="connsiteY165" fmla="*/ 6858000 h 6858000"/>
              <a:gd name="connsiteX166" fmla="*/ 0 w 6128435"/>
              <a:gd name="connsiteY166" fmla="*/ 6858000 h 6858000"/>
              <a:gd name="connsiteX167" fmla="*/ 0 w 6128435"/>
              <a:gd name="connsiteY16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27653 w 6128435"/>
              <a:gd name="connsiteY15" fmla="*/ 886709 h 6858000"/>
              <a:gd name="connsiteX16" fmla="*/ 5230806 w 6128435"/>
              <a:gd name="connsiteY16" fmla="*/ 961354 h 6858000"/>
              <a:gd name="connsiteX17" fmla="*/ 5201018 w 6128435"/>
              <a:gd name="connsiteY17" fmla="*/ 1095027 h 6858000"/>
              <a:gd name="connsiteX18" fmla="*/ 5202153 w 6128435"/>
              <a:gd name="connsiteY18" fmla="*/ 1133224 h 6858000"/>
              <a:gd name="connsiteX19" fmla="*/ 5207370 w 6128435"/>
              <a:gd name="connsiteY19" fmla="*/ 1138097 h 6858000"/>
              <a:gd name="connsiteX20" fmla="*/ 5189234 w 6128435"/>
              <a:gd name="connsiteY20" fmla="*/ 1193495 h 6858000"/>
              <a:gd name="connsiteX21" fmla="*/ 5202769 w 6128435"/>
              <a:gd name="connsiteY21" fmla="*/ 1269450 h 6858000"/>
              <a:gd name="connsiteX22" fmla="*/ 5225968 w 6128435"/>
              <a:gd name="connsiteY22" fmla="*/ 1357994 h 6858000"/>
              <a:gd name="connsiteX23" fmla="*/ 5233819 w 6128435"/>
              <a:gd name="connsiteY23" fmla="*/ 1380922 h 6858000"/>
              <a:gd name="connsiteX24" fmla="*/ 5237226 w 6128435"/>
              <a:gd name="connsiteY24" fmla="*/ 1441327 h 6858000"/>
              <a:gd name="connsiteX25" fmla="*/ 5244434 w 6128435"/>
              <a:gd name="connsiteY25" fmla="*/ 1580810 h 6858000"/>
              <a:gd name="connsiteX26" fmla="*/ 5251453 w 6128435"/>
              <a:gd name="connsiteY26" fmla="*/ 1583934 h 6858000"/>
              <a:gd name="connsiteX27" fmla="*/ 5253136 w 6128435"/>
              <a:gd name="connsiteY27" fmla="*/ 1595457 h 6858000"/>
              <a:gd name="connsiteX28" fmla="*/ 5254863 w 6128435"/>
              <a:gd name="connsiteY28" fmla="*/ 1598311 h 6858000"/>
              <a:gd name="connsiteX29" fmla="*/ 5263491 w 6128435"/>
              <a:gd name="connsiteY29" fmla="*/ 1642938 h 6858000"/>
              <a:gd name="connsiteX30" fmla="*/ 5261314 w 6128435"/>
              <a:gd name="connsiteY30" fmla="*/ 1689177 h 6858000"/>
              <a:gd name="connsiteX31" fmla="*/ 5259788 w 6128435"/>
              <a:gd name="connsiteY31" fmla="*/ 1768516 h 6858000"/>
              <a:gd name="connsiteX32" fmla="*/ 5255696 w 6128435"/>
              <a:gd name="connsiteY32" fmla="*/ 1953770 h 6858000"/>
              <a:gd name="connsiteX33" fmla="*/ 5252592 w 6128435"/>
              <a:gd name="connsiteY33" fmla="*/ 2092210 h 6858000"/>
              <a:gd name="connsiteX34" fmla="*/ 5264303 w 6128435"/>
              <a:gd name="connsiteY34" fmla="*/ 2225157 h 6858000"/>
              <a:gd name="connsiteX35" fmla="*/ 5254949 w 6128435"/>
              <a:gd name="connsiteY35" fmla="*/ 2236160 h 6858000"/>
              <a:gd name="connsiteX36" fmla="*/ 5250104 w 6128435"/>
              <a:gd name="connsiteY36" fmla="*/ 2249166 h 6858000"/>
              <a:gd name="connsiteX37" fmla="*/ 5251214 w 6128435"/>
              <a:gd name="connsiteY37" fmla="*/ 2250944 h 6858000"/>
              <a:gd name="connsiteX38" fmla="*/ 5250644 w 6128435"/>
              <a:gd name="connsiteY38" fmla="*/ 2266619 h 6858000"/>
              <a:gd name="connsiteX39" fmla="*/ 5247111 w 6128435"/>
              <a:gd name="connsiteY39" fmla="*/ 2269679 h 6858000"/>
              <a:gd name="connsiteX40" fmla="*/ 5279312 w 6128435"/>
              <a:gd name="connsiteY40" fmla="*/ 2302757 h 6858000"/>
              <a:gd name="connsiteX41" fmla="*/ 5293877 w 6128435"/>
              <a:gd name="connsiteY41" fmla="*/ 2368649 h 6858000"/>
              <a:gd name="connsiteX42" fmla="*/ 5311338 w 6128435"/>
              <a:gd name="connsiteY42" fmla="*/ 2404034 h 6858000"/>
              <a:gd name="connsiteX43" fmla="*/ 5338366 w 6128435"/>
              <a:gd name="connsiteY43" fmla="*/ 2465052 h 6858000"/>
              <a:gd name="connsiteX44" fmla="*/ 5371263 w 6128435"/>
              <a:gd name="connsiteY44" fmla="*/ 2586413 h 6858000"/>
              <a:gd name="connsiteX45" fmla="*/ 5407503 w 6128435"/>
              <a:gd name="connsiteY45" fmla="*/ 2786290 h 6858000"/>
              <a:gd name="connsiteX46" fmla="*/ 5407356 w 6128435"/>
              <a:gd name="connsiteY46" fmla="*/ 2787545 h 6858000"/>
              <a:gd name="connsiteX47" fmla="*/ 5411130 w 6128435"/>
              <a:gd name="connsiteY47" fmla="*/ 2788640 h 6858000"/>
              <a:gd name="connsiteX48" fmla="*/ 5416439 w 6128435"/>
              <a:gd name="connsiteY48" fmla="*/ 2805666 h 6858000"/>
              <a:gd name="connsiteX49" fmla="*/ 5416589 w 6128435"/>
              <a:gd name="connsiteY49" fmla="*/ 2810822 h 6858000"/>
              <a:gd name="connsiteX50" fmla="*/ 5418542 w 6128435"/>
              <a:gd name="connsiteY50" fmla="*/ 2817745 h 6858000"/>
              <a:gd name="connsiteX51" fmla="*/ 5418847 w 6128435"/>
              <a:gd name="connsiteY51" fmla="*/ 2817825 h 6858000"/>
              <a:gd name="connsiteX52" fmla="*/ 5457023 w 6128435"/>
              <a:gd name="connsiteY52" fmla="*/ 2858292 h 6858000"/>
              <a:gd name="connsiteX53" fmla="*/ 5479298 w 6128435"/>
              <a:gd name="connsiteY53" fmla="*/ 2947791 h 6858000"/>
              <a:gd name="connsiteX54" fmla="*/ 5481770 w 6128435"/>
              <a:gd name="connsiteY54" fmla="*/ 2951352 h 6858000"/>
              <a:gd name="connsiteX55" fmla="*/ 5482045 w 6128435"/>
              <a:gd name="connsiteY55" fmla="*/ 2984371 h 6858000"/>
              <a:gd name="connsiteX56" fmla="*/ 5482415 w 6128435"/>
              <a:gd name="connsiteY56" fmla="*/ 3004079 h 6858000"/>
              <a:gd name="connsiteX57" fmla="*/ 5483865 w 6128435"/>
              <a:gd name="connsiteY57" fmla="*/ 3005467 h 6858000"/>
              <a:gd name="connsiteX58" fmla="*/ 5482236 w 6128435"/>
              <a:gd name="connsiteY58" fmla="*/ 3019791 h 6858000"/>
              <a:gd name="connsiteX59" fmla="*/ 5481505 w 6128435"/>
              <a:gd name="connsiteY59" fmla="*/ 3095286 h 6858000"/>
              <a:gd name="connsiteX60" fmla="*/ 5477595 w 6128435"/>
              <a:gd name="connsiteY60" fmla="*/ 3250534 h 6858000"/>
              <a:gd name="connsiteX61" fmla="*/ 5532836 w 6128435"/>
              <a:gd name="connsiteY61" fmla="*/ 3353840 h 6858000"/>
              <a:gd name="connsiteX62" fmla="*/ 5561229 w 6128435"/>
              <a:gd name="connsiteY62" fmla="*/ 3395784 h 6858000"/>
              <a:gd name="connsiteX63" fmla="*/ 5589758 w 6128435"/>
              <a:gd name="connsiteY63" fmla="*/ 3506453 h 6858000"/>
              <a:gd name="connsiteX64" fmla="*/ 5596144 w 6128435"/>
              <a:gd name="connsiteY64" fmla="*/ 3534624 h 6858000"/>
              <a:gd name="connsiteX65" fmla="*/ 5597750 w 6128435"/>
              <a:gd name="connsiteY65" fmla="*/ 3534129 h 6858000"/>
              <a:gd name="connsiteX66" fmla="*/ 5599700 w 6128435"/>
              <a:gd name="connsiteY66" fmla="*/ 3547221 h 6858000"/>
              <a:gd name="connsiteX67" fmla="*/ 5615031 w 6128435"/>
              <a:gd name="connsiteY67" fmla="*/ 3557482 h 6858000"/>
              <a:gd name="connsiteX68" fmla="*/ 5618377 w 6128435"/>
              <a:gd name="connsiteY68" fmla="*/ 3588431 h 6858000"/>
              <a:gd name="connsiteX69" fmla="*/ 5612155 w 6128435"/>
              <a:gd name="connsiteY69" fmla="*/ 3589869 h 6858000"/>
              <a:gd name="connsiteX70" fmla="*/ 5620843 w 6128435"/>
              <a:gd name="connsiteY70" fmla="*/ 3606745 h 6858000"/>
              <a:gd name="connsiteX71" fmla="*/ 5655472 w 6128435"/>
              <a:gd name="connsiteY71" fmla="*/ 3678877 h 6858000"/>
              <a:gd name="connsiteX72" fmla="*/ 5680448 w 6128435"/>
              <a:gd name="connsiteY72" fmla="*/ 3717760 h 6858000"/>
              <a:gd name="connsiteX73" fmla="*/ 5683015 w 6128435"/>
              <a:gd name="connsiteY73" fmla="*/ 3762025 h 6858000"/>
              <a:gd name="connsiteX74" fmla="*/ 5696643 w 6128435"/>
              <a:gd name="connsiteY74" fmla="*/ 3773888 h 6858000"/>
              <a:gd name="connsiteX75" fmla="*/ 5699203 w 6128435"/>
              <a:gd name="connsiteY75" fmla="*/ 3775823 h 6858000"/>
              <a:gd name="connsiteX76" fmla="*/ 5704824 w 6128435"/>
              <a:gd name="connsiteY76" fmla="*/ 3785966 h 6858000"/>
              <a:gd name="connsiteX77" fmla="*/ 5712204 w 6128435"/>
              <a:gd name="connsiteY77" fmla="*/ 3785830 h 6858000"/>
              <a:gd name="connsiteX78" fmla="*/ 5724816 w 6128435"/>
              <a:gd name="connsiteY78" fmla="*/ 3798949 h 6858000"/>
              <a:gd name="connsiteX79" fmla="*/ 5733539 w 6128435"/>
              <a:gd name="connsiteY79" fmla="*/ 3818457 h 6858000"/>
              <a:gd name="connsiteX80" fmla="*/ 5768491 w 6128435"/>
              <a:gd name="connsiteY80" fmla="*/ 3914399 h 6858000"/>
              <a:gd name="connsiteX81" fmla="*/ 5793123 w 6128435"/>
              <a:gd name="connsiteY81" fmla="*/ 3969952 h 6858000"/>
              <a:gd name="connsiteX82" fmla="*/ 5808321 w 6128435"/>
              <a:gd name="connsiteY82" fmla="*/ 3988153 h 6858000"/>
              <a:gd name="connsiteX83" fmla="*/ 5825621 w 6128435"/>
              <a:gd name="connsiteY83" fmla="*/ 4015525 h 6858000"/>
              <a:gd name="connsiteX84" fmla="*/ 5860672 w 6128435"/>
              <a:gd name="connsiteY84" fmla="*/ 4061579 h 6858000"/>
              <a:gd name="connsiteX85" fmla="*/ 5872173 w 6128435"/>
              <a:gd name="connsiteY85" fmla="*/ 4088497 h 6858000"/>
              <a:gd name="connsiteX86" fmla="*/ 5883705 w 6128435"/>
              <a:gd name="connsiteY86" fmla="*/ 4101899 h 6858000"/>
              <a:gd name="connsiteX87" fmla="*/ 5885314 w 6128435"/>
              <a:gd name="connsiteY87" fmla="*/ 4108387 h 6858000"/>
              <a:gd name="connsiteX88" fmla="*/ 5894095 w 6128435"/>
              <a:gd name="connsiteY88" fmla="*/ 4128857 h 6858000"/>
              <a:gd name="connsiteX89" fmla="*/ 5898339 w 6128435"/>
              <a:gd name="connsiteY89" fmla="*/ 4140800 h 6858000"/>
              <a:gd name="connsiteX90" fmla="*/ 5899734 w 6128435"/>
              <a:gd name="connsiteY90" fmla="*/ 4145632 h 6858000"/>
              <a:gd name="connsiteX91" fmla="*/ 5903513 w 6128435"/>
              <a:gd name="connsiteY91" fmla="*/ 4187661 h 6858000"/>
              <a:gd name="connsiteX92" fmla="*/ 5917114 w 6128435"/>
              <a:gd name="connsiteY92" fmla="*/ 4213096 h 6858000"/>
              <a:gd name="connsiteX93" fmla="*/ 5921153 w 6128435"/>
              <a:gd name="connsiteY93" fmla="*/ 4236222 h 6858000"/>
              <a:gd name="connsiteX94" fmla="*/ 5924233 w 6128435"/>
              <a:gd name="connsiteY94" fmla="*/ 4242060 h 6858000"/>
              <a:gd name="connsiteX95" fmla="*/ 5928910 w 6128435"/>
              <a:gd name="connsiteY95" fmla="*/ 4300973 h 6858000"/>
              <a:gd name="connsiteX96" fmla="*/ 5939320 w 6128435"/>
              <a:gd name="connsiteY96" fmla="*/ 4340435 h 6858000"/>
              <a:gd name="connsiteX97" fmla="*/ 5946705 w 6128435"/>
              <a:gd name="connsiteY97" fmla="*/ 4428051 h 6858000"/>
              <a:gd name="connsiteX98" fmla="*/ 5949261 w 6128435"/>
              <a:gd name="connsiteY98" fmla="*/ 4449185 h 6858000"/>
              <a:gd name="connsiteX99" fmla="*/ 5957504 w 6128435"/>
              <a:gd name="connsiteY99" fmla="*/ 4465911 h 6858000"/>
              <a:gd name="connsiteX100" fmla="*/ 5964689 w 6128435"/>
              <a:gd name="connsiteY100" fmla="*/ 4468532 h 6858000"/>
              <a:gd name="connsiteX101" fmla="*/ 5967062 w 6128435"/>
              <a:gd name="connsiteY101" fmla="*/ 4479923 h 6858000"/>
              <a:gd name="connsiteX102" fmla="*/ 5968960 w 6128435"/>
              <a:gd name="connsiteY102" fmla="*/ 4482655 h 6858000"/>
              <a:gd name="connsiteX103" fmla="*/ 5978567 w 6128435"/>
              <a:gd name="connsiteY103" fmla="*/ 4498605 h 6858000"/>
              <a:gd name="connsiteX104" fmla="*/ 5980106 w 6128435"/>
              <a:gd name="connsiteY104" fmla="*/ 4585087 h 6858000"/>
              <a:gd name="connsiteX105" fmla="*/ 5998138 w 6128435"/>
              <a:gd name="connsiteY105" fmla="*/ 4697518 h 6858000"/>
              <a:gd name="connsiteX106" fmla="*/ 6013516 w 6128435"/>
              <a:gd name="connsiteY106" fmla="*/ 4786619 h 6858000"/>
              <a:gd name="connsiteX107" fmla="*/ 6025404 w 6128435"/>
              <a:gd name="connsiteY107" fmla="*/ 4858148 h 6858000"/>
              <a:gd name="connsiteX108" fmla="*/ 6007749 w 6128435"/>
              <a:gd name="connsiteY108" fmla="*/ 4964715 h 6858000"/>
              <a:gd name="connsiteX109" fmla="*/ 6005269 w 6128435"/>
              <a:gd name="connsiteY109" fmla="*/ 5150567 h 6858000"/>
              <a:gd name="connsiteX110" fmla="*/ 6001127 w 6128435"/>
              <a:gd name="connsiteY110" fmla="*/ 5164609 h 6858000"/>
              <a:gd name="connsiteX111" fmla="*/ 5996647 w 6128435"/>
              <a:gd name="connsiteY111" fmla="*/ 5185640 h 6858000"/>
              <a:gd name="connsiteX112" fmla="*/ 5998514 w 6128435"/>
              <a:gd name="connsiteY112" fmla="*/ 5189673 h 6858000"/>
              <a:gd name="connsiteX113" fmla="*/ 5995970 w 6128435"/>
              <a:gd name="connsiteY113" fmla="*/ 5221547 h 6858000"/>
              <a:gd name="connsiteX114" fmla="*/ 5997218 w 6128435"/>
              <a:gd name="connsiteY114" fmla="*/ 5222031 h 6858000"/>
              <a:gd name="connsiteX115" fmla="*/ 6002116 w 6128435"/>
              <a:gd name="connsiteY115" fmla="*/ 5231223 h 6858000"/>
              <a:gd name="connsiteX116" fmla="*/ 6008541 w 6128435"/>
              <a:gd name="connsiteY116" fmla="*/ 5248680 h 6858000"/>
              <a:gd name="connsiteX117" fmla="*/ 6039260 w 6128435"/>
              <a:gd name="connsiteY117" fmla="*/ 5289518 h 6858000"/>
              <a:gd name="connsiteX118" fmla="*/ 6036748 w 6128435"/>
              <a:gd name="connsiteY118" fmla="*/ 5322752 h 6858000"/>
              <a:gd name="connsiteX119" fmla="*/ 6036943 w 6128435"/>
              <a:gd name="connsiteY119" fmla="*/ 5329480 h 6858000"/>
              <a:gd name="connsiteX120" fmla="*/ 6037236 w 6128435"/>
              <a:gd name="connsiteY120" fmla="*/ 5329634 h 6858000"/>
              <a:gd name="connsiteX121" fmla="*/ 6038019 w 6128435"/>
              <a:gd name="connsiteY121" fmla="*/ 5336764 h 6858000"/>
              <a:gd name="connsiteX122" fmla="*/ 6037298 w 6128435"/>
              <a:gd name="connsiteY122" fmla="*/ 5341753 h 6858000"/>
              <a:gd name="connsiteX123" fmla="*/ 6037677 w 6128435"/>
              <a:gd name="connsiteY123" fmla="*/ 5354807 h 6858000"/>
              <a:gd name="connsiteX124" fmla="*/ 6039728 w 6128435"/>
              <a:gd name="connsiteY124" fmla="*/ 5359416 h 6858000"/>
              <a:gd name="connsiteX125" fmla="*/ 6043311 w 6128435"/>
              <a:gd name="connsiteY125" fmla="*/ 5361407 h 6858000"/>
              <a:gd name="connsiteX126" fmla="*/ 6042954 w 6128435"/>
              <a:gd name="connsiteY126" fmla="*/ 5362576 h 6858000"/>
              <a:gd name="connsiteX127" fmla="*/ 6053435 w 6128435"/>
              <a:gd name="connsiteY127" fmla="*/ 5387547 h 6858000"/>
              <a:gd name="connsiteX128" fmla="*/ 6065933 w 6128435"/>
              <a:gd name="connsiteY128" fmla="*/ 5443002 h 6858000"/>
              <a:gd name="connsiteX129" fmla="*/ 6068640 w 6128435"/>
              <a:gd name="connsiteY129" fmla="*/ 5474503 h 6858000"/>
              <a:gd name="connsiteX130" fmla="*/ 6080922 w 6128435"/>
              <a:gd name="connsiteY130" fmla="*/ 5561070 h 6858000"/>
              <a:gd name="connsiteX131" fmla="*/ 6096949 w 6128435"/>
              <a:gd name="connsiteY131" fmla="*/ 5648179 h 6858000"/>
              <a:gd name="connsiteX132" fmla="*/ 6125703 w 6128435"/>
              <a:gd name="connsiteY132" fmla="*/ 5692894 h 6858000"/>
              <a:gd name="connsiteX133" fmla="*/ 6126670 w 6128435"/>
              <a:gd name="connsiteY133" fmla="*/ 5697882 h 6858000"/>
              <a:gd name="connsiteX134" fmla="*/ 6124061 w 6128435"/>
              <a:gd name="connsiteY134" fmla="*/ 5710294 h 6858000"/>
              <a:gd name="connsiteX135" fmla="*/ 6122213 w 6128435"/>
              <a:gd name="connsiteY135" fmla="*/ 5714762 h 6858000"/>
              <a:gd name="connsiteX136" fmla="*/ 6121353 w 6128435"/>
              <a:gd name="connsiteY136" fmla="*/ 5721725 h 6858000"/>
              <a:gd name="connsiteX137" fmla="*/ 6121607 w 6128435"/>
              <a:gd name="connsiteY137" fmla="*/ 5721959 h 6858000"/>
              <a:gd name="connsiteX138" fmla="*/ 6120262 w 6128435"/>
              <a:gd name="connsiteY138" fmla="*/ 5728358 h 6858000"/>
              <a:gd name="connsiteX139" fmla="*/ 6110194 w 6128435"/>
              <a:gd name="connsiteY139" fmla="*/ 5758853 h 6858000"/>
              <a:gd name="connsiteX140" fmla="*/ 6127519 w 6128435"/>
              <a:gd name="connsiteY140" fmla="*/ 5865775 h 6858000"/>
              <a:gd name="connsiteX141" fmla="*/ 6128435 w 6128435"/>
              <a:gd name="connsiteY141" fmla="*/ 5870164 h 6858000"/>
              <a:gd name="connsiteX142" fmla="*/ 6119217 w 6128435"/>
              <a:gd name="connsiteY142" fmla="*/ 5888542 h 6858000"/>
              <a:gd name="connsiteX143" fmla="*/ 6115966 w 6128435"/>
              <a:gd name="connsiteY143" fmla="*/ 5898387 h 6858000"/>
              <a:gd name="connsiteX144" fmla="*/ 6111924 w 6128435"/>
              <a:gd name="connsiteY144" fmla="*/ 5900444 h 6858000"/>
              <a:gd name="connsiteX145" fmla="*/ 6108716 w 6128435"/>
              <a:gd name="connsiteY145" fmla="*/ 5915345 h 6858000"/>
              <a:gd name="connsiteX146" fmla="*/ 6109524 w 6128435"/>
              <a:gd name="connsiteY146" fmla="*/ 5917328 h 6858000"/>
              <a:gd name="connsiteX147" fmla="*/ 6102493 w 6128435"/>
              <a:gd name="connsiteY147" fmla="*/ 5928602 h 6858000"/>
              <a:gd name="connsiteX148" fmla="*/ 6056863 w 6128435"/>
              <a:gd name="connsiteY148" fmla="*/ 6000643 h 6858000"/>
              <a:gd name="connsiteX149" fmla="*/ 6045436 w 6128435"/>
              <a:gd name="connsiteY149" fmla="*/ 6124480 h 6858000"/>
              <a:gd name="connsiteX150" fmla="*/ 6030489 w 6128435"/>
              <a:gd name="connsiteY150" fmla="*/ 6317666 h 6858000"/>
              <a:gd name="connsiteX151" fmla="*/ 6007492 w 6128435"/>
              <a:gd name="connsiteY151" fmla="*/ 6440818 h 6858000"/>
              <a:gd name="connsiteX152" fmla="*/ 6009467 w 6128435"/>
              <a:gd name="connsiteY152" fmla="*/ 6487076 h 6858000"/>
              <a:gd name="connsiteX153" fmla="*/ 5995064 w 6128435"/>
              <a:gd name="connsiteY153" fmla="*/ 6540791 h 6858000"/>
              <a:gd name="connsiteX154" fmla="*/ 5996309 w 6128435"/>
              <a:gd name="connsiteY154" fmla="*/ 6543961 h 6858000"/>
              <a:gd name="connsiteX155" fmla="*/ 5996048 w 6128435"/>
              <a:gd name="connsiteY155" fmla="*/ 6555444 h 6858000"/>
              <a:gd name="connsiteX156" fmla="*/ 6002524 w 6128435"/>
              <a:gd name="connsiteY156" fmla="*/ 6560188 h 6858000"/>
              <a:gd name="connsiteX157" fmla="*/ 6006823 w 6128435"/>
              <a:gd name="connsiteY157" fmla="*/ 6578546 h 6858000"/>
              <a:gd name="connsiteX158" fmla="*/ 6004510 w 6128435"/>
              <a:gd name="connsiteY158" fmla="*/ 6599256 h 6858000"/>
              <a:gd name="connsiteX159" fmla="*/ 5986207 w 6128435"/>
              <a:gd name="connsiteY159" fmla="*/ 6695855 h 6858000"/>
              <a:gd name="connsiteX160" fmla="*/ 5979428 w 6128435"/>
              <a:gd name="connsiteY160" fmla="*/ 6754678 h 6858000"/>
              <a:gd name="connsiteX161" fmla="*/ 5983398 w 6128435"/>
              <a:gd name="connsiteY161" fmla="*/ 6778641 h 6858000"/>
              <a:gd name="connsiteX162" fmla="*/ 5984543 w 6128435"/>
              <a:gd name="connsiteY162" fmla="*/ 6811016 h 6858000"/>
              <a:gd name="connsiteX163" fmla="*/ 5981802 w 6128435"/>
              <a:gd name="connsiteY163" fmla="*/ 6838578 h 6858000"/>
              <a:gd name="connsiteX164" fmla="*/ 5979671 w 6128435"/>
              <a:gd name="connsiteY164" fmla="*/ 6858000 h 6858000"/>
              <a:gd name="connsiteX165" fmla="*/ 0 w 6128435"/>
              <a:gd name="connsiteY165" fmla="*/ 6858000 h 6858000"/>
              <a:gd name="connsiteX166" fmla="*/ 0 w 6128435"/>
              <a:gd name="connsiteY16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54863 w 6128435"/>
              <a:gd name="connsiteY27" fmla="*/ 1598311 h 6858000"/>
              <a:gd name="connsiteX28" fmla="*/ 5263491 w 6128435"/>
              <a:gd name="connsiteY28" fmla="*/ 1642938 h 6858000"/>
              <a:gd name="connsiteX29" fmla="*/ 5261314 w 6128435"/>
              <a:gd name="connsiteY29" fmla="*/ 1689177 h 6858000"/>
              <a:gd name="connsiteX30" fmla="*/ 5259788 w 6128435"/>
              <a:gd name="connsiteY30" fmla="*/ 1768516 h 6858000"/>
              <a:gd name="connsiteX31" fmla="*/ 5255696 w 6128435"/>
              <a:gd name="connsiteY31" fmla="*/ 1953770 h 6858000"/>
              <a:gd name="connsiteX32" fmla="*/ 5252592 w 6128435"/>
              <a:gd name="connsiteY32" fmla="*/ 2092210 h 6858000"/>
              <a:gd name="connsiteX33" fmla="*/ 5264303 w 6128435"/>
              <a:gd name="connsiteY33" fmla="*/ 2225157 h 6858000"/>
              <a:gd name="connsiteX34" fmla="*/ 5254949 w 6128435"/>
              <a:gd name="connsiteY34" fmla="*/ 2236160 h 6858000"/>
              <a:gd name="connsiteX35" fmla="*/ 5250104 w 6128435"/>
              <a:gd name="connsiteY35" fmla="*/ 2249166 h 6858000"/>
              <a:gd name="connsiteX36" fmla="*/ 5251214 w 6128435"/>
              <a:gd name="connsiteY36" fmla="*/ 2250944 h 6858000"/>
              <a:gd name="connsiteX37" fmla="*/ 5250644 w 6128435"/>
              <a:gd name="connsiteY37" fmla="*/ 2266619 h 6858000"/>
              <a:gd name="connsiteX38" fmla="*/ 5247111 w 6128435"/>
              <a:gd name="connsiteY38" fmla="*/ 2269679 h 6858000"/>
              <a:gd name="connsiteX39" fmla="*/ 5279312 w 6128435"/>
              <a:gd name="connsiteY39" fmla="*/ 2302757 h 6858000"/>
              <a:gd name="connsiteX40" fmla="*/ 5293877 w 6128435"/>
              <a:gd name="connsiteY40" fmla="*/ 2368649 h 6858000"/>
              <a:gd name="connsiteX41" fmla="*/ 5311338 w 6128435"/>
              <a:gd name="connsiteY41" fmla="*/ 2404034 h 6858000"/>
              <a:gd name="connsiteX42" fmla="*/ 5338366 w 6128435"/>
              <a:gd name="connsiteY42" fmla="*/ 2465052 h 6858000"/>
              <a:gd name="connsiteX43" fmla="*/ 5371263 w 6128435"/>
              <a:gd name="connsiteY43" fmla="*/ 2586413 h 6858000"/>
              <a:gd name="connsiteX44" fmla="*/ 5407503 w 6128435"/>
              <a:gd name="connsiteY44" fmla="*/ 2786290 h 6858000"/>
              <a:gd name="connsiteX45" fmla="*/ 5407356 w 6128435"/>
              <a:gd name="connsiteY45" fmla="*/ 2787545 h 6858000"/>
              <a:gd name="connsiteX46" fmla="*/ 5411130 w 6128435"/>
              <a:gd name="connsiteY46" fmla="*/ 2788640 h 6858000"/>
              <a:gd name="connsiteX47" fmla="*/ 5416439 w 6128435"/>
              <a:gd name="connsiteY47" fmla="*/ 2805666 h 6858000"/>
              <a:gd name="connsiteX48" fmla="*/ 5416589 w 6128435"/>
              <a:gd name="connsiteY48" fmla="*/ 2810822 h 6858000"/>
              <a:gd name="connsiteX49" fmla="*/ 5418542 w 6128435"/>
              <a:gd name="connsiteY49" fmla="*/ 2817745 h 6858000"/>
              <a:gd name="connsiteX50" fmla="*/ 5418847 w 6128435"/>
              <a:gd name="connsiteY50" fmla="*/ 2817825 h 6858000"/>
              <a:gd name="connsiteX51" fmla="*/ 5457023 w 6128435"/>
              <a:gd name="connsiteY51" fmla="*/ 2858292 h 6858000"/>
              <a:gd name="connsiteX52" fmla="*/ 5479298 w 6128435"/>
              <a:gd name="connsiteY52" fmla="*/ 2947791 h 6858000"/>
              <a:gd name="connsiteX53" fmla="*/ 5481770 w 6128435"/>
              <a:gd name="connsiteY53" fmla="*/ 2951352 h 6858000"/>
              <a:gd name="connsiteX54" fmla="*/ 5482045 w 6128435"/>
              <a:gd name="connsiteY54" fmla="*/ 2984371 h 6858000"/>
              <a:gd name="connsiteX55" fmla="*/ 5482415 w 6128435"/>
              <a:gd name="connsiteY55" fmla="*/ 3004079 h 6858000"/>
              <a:gd name="connsiteX56" fmla="*/ 5483865 w 6128435"/>
              <a:gd name="connsiteY56" fmla="*/ 3005467 h 6858000"/>
              <a:gd name="connsiteX57" fmla="*/ 5482236 w 6128435"/>
              <a:gd name="connsiteY57" fmla="*/ 3019791 h 6858000"/>
              <a:gd name="connsiteX58" fmla="*/ 5481505 w 6128435"/>
              <a:gd name="connsiteY58" fmla="*/ 3095286 h 6858000"/>
              <a:gd name="connsiteX59" fmla="*/ 5477595 w 6128435"/>
              <a:gd name="connsiteY59" fmla="*/ 3250534 h 6858000"/>
              <a:gd name="connsiteX60" fmla="*/ 5532836 w 6128435"/>
              <a:gd name="connsiteY60" fmla="*/ 3353840 h 6858000"/>
              <a:gd name="connsiteX61" fmla="*/ 5561229 w 6128435"/>
              <a:gd name="connsiteY61" fmla="*/ 3395784 h 6858000"/>
              <a:gd name="connsiteX62" fmla="*/ 5589758 w 6128435"/>
              <a:gd name="connsiteY62" fmla="*/ 3506453 h 6858000"/>
              <a:gd name="connsiteX63" fmla="*/ 5596144 w 6128435"/>
              <a:gd name="connsiteY63" fmla="*/ 3534624 h 6858000"/>
              <a:gd name="connsiteX64" fmla="*/ 5597750 w 6128435"/>
              <a:gd name="connsiteY64" fmla="*/ 3534129 h 6858000"/>
              <a:gd name="connsiteX65" fmla="*/ 5599700 w 6128435"/>
              <a:gd name="connsiteY65" fmla="*/ 3547221 h 6858000"/>
              <a:gd name="connsiteX66" fmla="*/ 5615031 w 6128435"/>
              <a:gd name="connsiteY66" fmla="*/ 3557482 h 6858000"/>
              <a:gd name="connsiteX67" fmla="*/ 5618377 w 6128435"/>
              <a:gd name="connsiteY67" fmla="*/ 3588431 h 6858000"/>
              <a:gd name="connsiteX68" fmla="*/ 5612155 w 6128435"/>
              <a:gd name="connsiteY68" fmla="*/ 3589869 h 6858000"/>
              <a:gd name="connsiteX69" fmla="*/ 5620843 w 6128435"/>
              <a:gd name="connsiteY69" fmla="*/ 3606745 h 6858000"/>
              <a:gd name="connsiteX70" fmla="*/ 5655472 w 6128435"/>
              <a:gd name="connsiteY70" fmla="*/ 3678877 h 6858000"/>
              <a:gd name="connsiteX71" fmla="*/ 5680448 w 6128435"/>
              <a:gd name="connsiteY71" fmla="*/ 3717760 h 6858000"/>
              <a:gd name="connsiteX72" fmla="*/ 5683015 w 6128435"/>
              <a:gd name="connsiteY72" fmla="*/ 3762025 h 6858000"/>
              <a:gd name="connsiteX73" fmla="*/ 5696643 w 6128435"/>
              <a:gd name="connsiteY73" fmla="*/ 3773888 h 6858000"/>
              <a:gd name="connsiteX74" fmla="*/ 5699203 w 6128435"/>
              <a:gd name="connsiteY74" fmla="*/ 3775823 h 6858000"/>
              <a:gd name="connsiteX75" fmla="*/ 5704824 w 6128435"/>
              <a:gd name="connsiteY75" fmla="*/ 3785966 h 6858000"/>
              <a:gd name="connsiteX76" fmla="*/ 5712204 w 6128435"/>
              <a:gd name="connsiteY76" fmla="*/ 3785830 h 6858000"/>
              <a:gd name="connsiteX77" fmla="*/ 5724816 w 6128435"/>
              <a:gd name="connsiteY77" fmla="*/ 3798949 h 6858000"/>
              <a:gd name="connsiteX78" fmla="*/ 5733539 w 6128435"/>
              <a:gd name="connsiteY78" fmla="*/ 3818457 h 6858000"/>
              <a:gd name="connsiteX79" fmla="*/ 5768491 w 6128435"/>
              <a:gd name="connsiteY79" fmla="*/ 3914399 h 6858000"/>
              <a:gd name="connsiteX80" fmla="*/ 5793123 w 6128435"/>
              <a:gd name="connsiteY80" fmla="*/ 3969952 h 6858000"/>
              <a:gd name="connsiteX81" fmla="*/ 5808321 w 6128435"/>
              <a:gd name="connsiteY81" fmla="*/ 3988153 h 6858000"/>
              <a:gd name="connsiteX82" fmla="*/ 5825621 w 6128435"/>
              <a:gd name="connsiteY82" fmla="*/ 4015525 h 6858000"/>
              <a:gd name="connsiteX83" fmla="*/ 5860672 w 6128435"/>
              <a:gd name="connsiteY83" fmla="*/ 4061579 h 6858000"/>
              <a:gd name="connsiteX84" fmla="*/ 5872173 w 6128435"/>
              <a:gd name="connsiteY84" fmla="*/ 4088497 h 6858000"/>
              <a:gd name="connsiteX85" fmla="*/ 5883705 w 6128435"/>
              <a:gd name="connsiteY85" fmla="*/ 4101899 h 6858000"/>
              <a:gd name="connsiteX86" fmla="*/ 5885314 w 6128435"/>
              <a:gd name="connsiteY86" fmla="*/ 4108387 h 6858000"/>
              <a:gd name="connsiteX87" fmla="*/ 5894095 w 6128435"/>
              <a:gd name="connsiteY87" fmla="*/ 4128857 h 6858000"/>
              <a:gd name="connsiteX88" fmla="*/ 5898339 w 6128435"/>
              <a:gd name="connsiteY88" fmla="*/ 4140800 h 6858000"/>
              <a:gd name="connsiteX89" fmla="*/ 5899734 w 6128435"/>
              <a:gd name="connsiteY89" fmla="*/ 4145632 h 6858000"/>
              <a:gd name="connsiteX90" fmla="*/ 5903513 w 6128435"/>
              <a:gd name="connsiteY90" fmla="*/ 4187661 h 6858000"/>
              <a:gd name="connsiteX91" fmla="*/ 5917114 w 6128435"/>
              <a:gd name="connsiteY91" fmla="*/ 4213096 h 6858000"/>
              <a:gd name="connsiteX92" fmla="*/ 5921153 w 6128435"/>
              <a:gd name="connsiteY92" fmla="*/ 4236222 h 6858000"/>
              <a:gd name="connsiteX93" fmla="*/ 5924233 w 6128435"/>
              <a:gd name="connsiteY93" fmla="*/ 4242060 h 6858000"/>
              <a:gd name="connsiteX94" fmla="*/ 5928910 w 6128435"/>
              <a:gd name="connsiteY94" fmla="*/ 4300973 h 6858000"/>
              <a:gd name="connsiteX95" fmla="*/ 5939320 w 6128435"/>
              <a:gd name="connsiteY95" fmla="*/ 4340435 h 6858000"/>
              <a:gd name="connsiteX96" fmla="*/ 5946705 w 6128435"/>
              <a:gd name="connsiteY96" fmla="*/ 4428051 h 6858000"/>
              <a:gd name="connsiteX97" fmla="*/ 5949261 w 6128435"/>
              <a:gd name="connsiteY97" fmla="*/ 4449185 h 6858000"/>
              <a:gd name="connsiteX98" fmla="*/ 5957504 w 6128435"/>
              <a:gd name="connsiteY98" fmla="*/ 4465911 h 6858000"/>
              <a:gd name="connsiteX99" fmla="*/ 5964689 w 6128435"/>
              <a:gd name="connsiteY99" fmla="*/ 4468532 h 6858000"/>
              <a:gd name="connsiteX100" fmla="*/ 5967062 w 6128435"/>
              <a:gd name="connsiteY100" fmla="*/ 4479923 h 6858000"/>
              <a:gd name="connsiteX101" fmla="*/ 5968960 w 6128435"/>
              <a:gd name="connsiteY101" fmla="*/ 4482655 h 6858000"/>
              <a:gd name="connsiteX102" fmla="*/ 5978567 w 6128435"/>
              <a:gd name="connsiteY102" fmla="*/ 4498605 h 6858000"/>
              <a:gd name="connsiteX103" fmla="*/ 5980106 w 6128435"/>
              <a:gd name="connsiteY103" fmla="*/ 4585087 h 6858000"/>
              <a:gd name="connsiteX104" fmla="*/ 5998138 w 6128435"/>
              <a:gd name="connsiteY104" fmla="*/ 4697518 h 6858000"/>
              <a:gd name="connsiteX105" fmla="*/ 6013516 w 6128435"/>
              <a:gd name="connsiteY105" fmla="*/ 4786619 h 6858000"/>
              <a:gd name="connsiteX106" fmla="*/ 6025404 w 6128435"/>
              <a:gd name="connsiteY106" fmla="*/ 4858148 h 6858000"/>
              <a:gd name="connsiteX107" fmla="*/ 6007749 w 6128435"/>
              <a:gd name="connsiteY107" fmla="*/ 4964715 h 6858000"/>
              <a:gd name="connsiteX108" fmla="*/ 6005269 w 6128435"/>
              <a:gd name="connsiteY108" fmla="*/ 5150567 h 6858000"/>
              <a:gd name="connsiteX109" fmla="*/ 6001127 w 6128435"/>
              <a:gd name="connsiteY109" fmla="*/ 5164609 h 6858000"/>
              <a:gd name="connsiteX110" fmla="*/ 5996647 w 6128435"/>
              <a:gd name="connsiteY110" fmla="*/ 5185640 h 6858000"/>
              <a:gd name="connsiteX111" fmla="*/ 5998514 w 6128435"/>
              <a:gd name="connsiteY111" fmla="*/ 5189673 h 6858000"/>
              <a:gd name="connsiteX112" fmla="*/ 5995970 w 6128435"/>
              <a:gd name="connsiteY112" fmla="*/ 5221547 h 6858000"/>
              <a:gd name="connsiteX113" fmla="*/ 5997218 w 6128435"/>
              <a:gd name="connsiteY113" fmla="*/ 5222031 h 6858000"/>
              <a:gd name="connsiteX114" fmla="*/ 6002116 w 6128435"/>
              <a:gd name="connsiteY114" fmla="*/ 5231223 h 6858000"/>
              <a:gd name="connsiteX115" fmla="*/ 6008541 w 6128435"/>
              <a:gd name="connsiteY115" fmla="*/ 5248680 h 6858000"/>
              <a:gd name="connsiteX116" fmla="*/ 6039260 w 6128435"/>
              <a:gd name="connsiteY116" fmla="*/ 5289518 h 6858000"/>
              <a:gd name="connsiteX117" fmla="*/ 6036748 w 6128435"/>
              <a:gd name="connsiteY117" fmla="*/ 5322752 h 6858000"/>
              <a:gd name="connsiteX118" fmla="*/ 6036943 w 6128435"/>
              <a:gd name="connsiteY118" fmla="*/ 5329480 h 6858000"/>
              <a:gd name="connsiteX119" fmla="*/ 6037236 w 6128435"/>
              <a:gd name="connsiteY119" fmla="*/ 5329634 h 6858000"/>
              <a:gd name="connsiteX120" fmla="*/ 6038019 w 6128435"/>
              <a:gd name="connsiteY120" fmla="*/ 5336764 h 6858000"/>
              <a:gd name="connsiteX121" fmla="*/ 6037298 w 6128435"/>
              <a:gd name="connsiteY121" fmla="*/ 5341753 h 6858000"/>
              <a:gd name="connsiteX122" fmla="*/ 6037677 w 6128435"/>
              <a:gd name="connsiteY122" fmla="*/ 5354807 h 6858000"/>
              <a:gd name="connsiteX123" fmla="*/ 6039728 w 6128435"/>
              <a:gd name="connsiteY123" fmla="*/ 5359416 h 6858000"/>
              <a:gd name="connsiteX124" fmla="*/ 6043311 w 6128435"/>
              <a:gd name="connsiteY124" fmla="*/ 5361407 h 6858000"/>
              <a:gd name="connsiteX125" fmla="*/ 6042954 w 6128435"/>
              <a:gd name="connsiteY125" fmla="*/ 5362576 h 6858000"/>
              <a:gd name="connsiteX126" fmla="*/ 6053435 w 6128435"/>
              <a:gd name="connsiteY126" fmla="*/ 5387547 h 6858000"/>
              <a:gd name="connsiteX127" fmla="*/ 6065933 w 6128435"/>
              <a:gd name="connsiteY127" fmla="*/ 5443002 h 6858000"/>
              <a:gd name="connsiteX128" fmla="*/ 6068640 w 6128435"/>
              <a:gd name="connsiteY128" fmla="*/ 5474503 h 6858000"/>
              <a:gd name="connsiteX129" fmla="*/ 6080922 w 6128435"/>
              <a:gd name="connsiteY129" fmla="*/ 5561070 h 6858000"/>
              <a:gd name="connsiteX130" fmla="*/ 6096949 w 6128435"/>
              <a:gd name="connsiteY130" fmla="*/ 5648179 h 6858000"/>
              <a:gd name="connsiteX131" fmla="*/ 6125703 w 6128435"/>
              <a:gd name="connsiteY131" fmla="*/ 5692894 h 6858000"/>
              <a:gd name="connsiteX132" fmla="*/ 6126670 w 6128435"/>
              <a:gd name="connsiteY132" fmla="*/ 5697882 h 6858000"/>
              <a:gd name="connsiteX133" fmla="*/ 6124061 w 6128435"/>
              <a:gd name="connsiteY133" fmla="*/ 5710294 h 6858000"/>
              <a:gd name="connsiteX134" fmla="*/ 6122213 w 6128435"/>
              <a:gd name="connsiteY134" fmla="*/ 5714762 h 6858000"/>
              <a:gd name="connsiteX135" fmla="*/ 6121353 w 6128435"/>
              <a:gd name="connsiteY135" fmla="*/ 5721725 h 6858000"/>
              <a:gd name="connsiteX136" fmla="*/ 6121607 w 6128435"/>
              <a:gd name="connsiteY136" fmla="*/ 5721959 h 6858000"/>
              <a:gd name="connsiteX137" fmla="*/ 6120262 w 6128435"/>
              <a:gd name="connsiteY137" fmla="*/ 5728358 h 6858000"/>
              <a:gd name="connsiteX138" fmla="*/ 6110194 w 6128435"/>
              <a:gd name="connsiteY138" fmla="*/ 5758853 h 6858000"/>
              <a:gd name="connsiteX139" fmla="*/ 6127519 w 6128435"/>
              <a:gd name="connsiteY139" fmla="*/ 5865775 h 6858000"/>
              <a:gd name="connsiteX140" fmla="*/ 6128435 w 6128435"/>
              <a:gd name="connsiteY140" fmla="*/ 5870164 h 6858000"/>
              <a:gd name="connsiteX141" fmla="*/ 6119217 w 6128435"/>
              <a:gd name="connsiteY141" fmla="*/ 5888542 h 6858000"/>
              <a:gd name="connsiteX142" fmla="*/ 6115966 w 6128435"/>
              <a:gd name="connsiteY142" fmla="*/ 5898387 h 6858000"/>
              <a:gd name="connsiteX143" fmla="*/ 6111924 w 6128435"/>
              <a:gd name="connsiteY143" fmla="*/ 5900444 h 6858000"/>
              <a:gd name="connsiteX144" fmla="*/ 6108716 w 6128435"/>
              <a:gd name="connsiteY144" fmla="*/ 5915345 h 6858000"/>
              <a:gd name="connsiteX145" fmla="*/ 6109524 w 6128435"/>
              <a:gd name="connsiteY145" fmla="*/ 5917328 h 6858000"/>
              <a:gd name="connsiteX146" fmla="*/ 6102493 w 6128435"/>
              <a:gd name="connsiteY146" fmla="*/ 5928602 h 6858000"/>
              <a:gd name="connsiteX147" fmla="*/ 6056863 w 6128435"/>
              <a:gd name="connsiteY147" fmla="*/ 6000643 h 6858000"/>
              <a:gd name="connsiteX148" fmla="*/ 6045436 w 6128435"/>
              <a:gd name="connsiteY148" fmla="*/ 6124480 h 6858000"/>
              <a:gd name="connsiteX149" fmla="*/ 6030489 w 6128435"/>
              <a:gd name="connsiteY149" fmla="*/ 6317666 h 6858000"/>
              <a:gd name="connsiteX150" fmla="*/ 6007492 w 6128435"/>
              <a:gd name="connsiteY150" fmla="*/ 6440818 h 6858000"/>
              <a:gd name="connsiteX151" fmla="*/ 6009467 w 6128435"/>
              <a:gd name="connsiteY151" fmla="*/ 6487076 h 6858000"/>
              <a:gd name="connsiteX152" fmla="*/ 5995064 w 6128435"/>
              <a:gd name="connsiteY152" fmla="*/ 6540791 h 6858000"/>
              <a:gd name="connsiteX153" fmla="*/ 5996309 w 6128435"/>
              <a:gd name="connsiteY153" fmla="*/ 6543961 h 6858000"/>
              <a:gd name="connsiteX154" fmla="*/ 5996048 w 6128435"/>
              <a:gd name="connsiteY154" fmla="*/ 6555444 h 6858000"/>
              <a:gd name="connsiteX155" fmla="*/ 6002524 w 6128435"/>
              <a:gd name="connsiteY155" fmla="*/ 6560188 h 6858000"/>
              <a:gd name="connsiteX156" fmla="*/ 6006823 w 6128435"/>
              <a:gd name="connsiteY156" fmla="*/ 6578546 h 6858000"/>
              <a:gd name="connsiteX157" fmla="*/ 6004510 w 6128435"/>
              <a:gd name="connsiteY157" fmla="*/ 6599256 h 6858000"/>
              <a:gd name="connsiteX158" fmla="*/ 5986207 w 6128435"/>
              <a:gd name="connsiteY158" fmla="*/ 6695855 h 6858000"/>
              <a:gd name="connsiteX159" fmla="*/ 5979428 w 6128435"/>
              <a:gd name="connsiteY159" fmla="*/ 6754678 h 6858000"/>
              <a:gd name="connsiteX160" fmla="*/ 5983398 w 6128435"/>
              <a:gd name="connsiteY160" fmla="*/ 6778641 h 6858000"/>
              <a:gd name="connsiteX161" fmla="*/ 5984543 w 6128435"/>
              <a:gd name="connsiteY161" fmla="*/ 6811016 h 6858000"/>
              <a:gd name="connsiteX162" fmla="*/ 5981802 w 6128435"/>
              <a:gd name="connsiteY162" fmla="*/ 6838578 h 6858000"/>
              <a:gd name="connsiteX163" fmla="*/ 5979671 w 6128435"/>
              <a:gd name="connsiteY163" fmla="*/ 6858000 h 6858000"/>
              <a:gd name="connsiteX164" fmla="*/ 0 w 6128435"/>
              <a:gd name="connsiteY164" fmla="*/ 6858000 h 6858000"/>
              <a:gd name="connsiteX165" fmla="*/ 0 w 6128435"/>
              <a:gd name="connsiteY16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63491 w 6128435"/>
              <a:gd name="connsiteY27" fmla="*/ 1642938 h 6858000"/>
              <a:gd name="connsiteX28" fmla="*/ 5261314 w 6128435"/>
              <a:gd name="connsiteY28" fmla="*/ 1689177 h 6858000"/>
              <a:gd name="connsiteX29" fmla="*/ 5259788 w 6128435"/>
              <a:gd name="connsiteY29" fmla="*/ 1768516 h 6858000"/>
              <a:gd name="connsiteX30" fmla="*/ 5255696 w 6128435"/>
              <a:gd name="connsiteY30" fmla="*/ 1953770 h 6858000"/>
              <a:gd name="connsiteX31" fmla="*/ 5252592 w 6128435"/>
              <a:gd name="connsiteY31" fmla="*/ 2092210 h 6858000"/>
              <a:gd name="connsiteX32" fmla="*/ 5264303 w 6128435"/>
              <a:gd name="connsiteY32" fmla="*/ 2225157 h 6858000"/>
              <a:gd name="connsiteX33" fmla="*/ 5254949 w 6128435"/>
              <a:gd name="connsiteY33" fmla="*/ 2236160 h 6858000"/>
              <a:gd name="connsiteX34" fmla="*/ 5250104 w 6128435"/>
              <a:gd name="connsiteY34" fmla="*/ 2249166 h 6858000"/>
              <a:gd name="connsiteX35" fmla="*/ 5251214 w 6128435"/>
              <a:gd name="connsiteY35" fmla="*/ 2250944 h 6858000"/>
              <a:gd name="connsiteX36" fmla="*/ 5250644 w 6128435"/>
              <a:gd name="connsiteY36" fmla="*/ 2266619 h 6858000"/>
              <a:gd name="connsiteX37" fmla="*/ 5247111 w 6128435"/>
              <a:gd name="connsiteY37" fmla="*/ 2269679 h 6858000"/>
              <a:gd name="connsiteX38" fmla="*/ 5279312 w 6128435"/>
              <a:gd name="connsiteY38" fmla="*/ 2302757 h 6858000"/>
              <a:gd name="connsiteX39" fmla="*/ 5293877 w 6128435"/>
              <a:gd name="connsiteY39" fmla="*/ 2368649 h 6858000"/>
              <a:gd name="connsiteX40" fmla="*/ 5311338 w 6128435"/>
              <a:gd name="connsiteY40" fmla="*/ 2404034 h 6858000"/>
              <a:gd name="connsiteX41" fmla="*/ 5338366 w 6128435"/>
              <a:gd name="connsiteY41" fmla="*/ 2465052 h 6858000"/>
              <a:gd name="connsiteX42" fmla="*/ 5371263 w 6128435"/>
              <a:gd name="connsiteY42" fmla="*/ 2586413 h 6858000"/>
              <a:gd name="connsiteX43" fmla="*/ 5407503 w 6128435"/>
              <a:gd name="connsiteY43" fmla="*/ 2786290 h 6858000"/>
              <a:gd name="connsiteX44" fmla="*/ 5407356 w 6128435"/>
              <a:gd name="connsiteY44" fmla="*/ 2787545 h 6858000"/>
              <a:gd name="connsiteX45" fmla="*/ 5411130 w 6128435"/>
              <a:gd name="connsiteY45" fmla="*/ 2788640 h 6858000"/>
              <a:gd name="connsiteX46" fmla="*/ 5416439 w 6128435"/>
              <a:gd name="connsiteY46" fmla="*/ 2805666 h 6858000"/>
              <a:gd name="connsiteX47" fmla="*/ 5416589 w 6128435"/>
              <a:gd name="connsiteY47" fmla="*/ 2810822 h 6858000"/>
              <a:gd name="connsiteX48" fmla="*/ 5418542 w 6128435"/>
              <a:gd name="connsiteY48" fmla="*/ 2817745 h 6858000"/>
              <a:gd name="connsiteX49" fmla="*/ 5418847 w 6128435"/>
              <a:gd name="connsiteY49" fmla="*/ 2817825 h 6858000"/>
              <a:gd name="connsiteX50" fmla="*/ 5457023 w 6128435"/>
              <a:gd name="connsiteY50" fmla="*/ 2858292 h 6858000"/>
              <a:gd name="connsiteX51" fmla="*/ 5479298 w 6128435"/>
              <a:gd name="connsiteY51" fmla="*/ 2947791 h 6858000"/>
              <a:gd name="connsiteX52" fmla="*/ 5481770 w 6128435"/>
              <a:gd name="connsiteY52" fmla="*/ 2951352 h 6858000"/>
              <a:gd name="connsiteX53" fmla="*/ 5482045 w 6128435"/>
              <a:gd name="connsiteY53" fmla="*/ 2984371 h 6858000"/>
              <a:gd name="connsiteX54" fmla="*/ 5482415 w 6128435"/>
              <a:gd name="connsiteY54" fmla="*/ 3004079 h 6858000"/>
              <a:gd name="connsiteX55" fmla="*/ 5483865 w 6128435"/>
              <a:gd name="connsiteY55" fmla="*/ 3005467 h 6858000"/>
              <a:gd name="connsiteX56" fmla="*/ 5482236 w 6128435"/>
              <a:gd name="connsiteY56" fmla="*/ 3019791 h 6858000"/>
              <a:gd name="connsiteX57" fmla="*/ 5481505 w 6128435"/>
              <a:gd name="connsiteY57" fmla="*/ 3095286 h 6858000"/>
              <a:gd name="connsiteX58" fmla="*/ 5477595 w 6128435"/>
              <a:gd name="connsiteY58" fmla="*/ 3250534 h 6858000"/>
              <a:gd name="connsiteX59" fmla="*/ 5532836 w 6128435"/>
              <a:gd name="connsiteY59" fmla="*/ 3353840 h 6858000"/>
              <a:gd name="connsiteX60" fmla="*/ 5561229 w 6128435"/>
              <a:gd name="connsiteY60" fmla="*/ 3395784 h 6858000"/>
              <a:gd name="connsiteX61" fmla="*/ 5589758 w 6128435"/>
              <a:gd name="connsiteY61" fmla="*/ 3506453 h 6858000"/>
              <a:gd name="connsiteX62" fmla="*/ 5596144 w 6128435"/>
              <a:gd name="connsiteY62" fmla="*/ 3534624 h 6858000"/>
              <a:gd name="connsiteX63" fmla="*/ 5597750 w 6128435"/>
              <a:gd name="connsiteY63" fmla="*/ 3534129 h 6858000"/>
              <a:gd name="connsiteX64" fmla="*/ 5599700 w 6128435"/>
              <a:gd name="connsiteY64" fmla="*/ 3547221 h 6858000"/>
              <a:gd name="connsiteX65" fmla="*/ 5615031 w 6128435"/>
              <a:gd name="connsiteY65" fmla="*/ 3557482 h 6858000"/>
              <a:gd name="connsiteX66" fmla="*/ 5618377 w 6128435"/>
              <a:gd name="connsiteY66" fmla="*/ 3588431 h 6858000"/>
              <a:gd name="connsiteX67" fmla="*/ 5612155 w 6128435"/>
              <a:gd name="connsiteY67" fmla="*/ 3589869 h 6858000"/>
              <a:gd name="connsiteX68" fmla="*/ 5620843 w 6128435"/>
              <a:gd name="connsiteY68" fmla="*/ 3606745 h 6858000"/>
              <a:gd name="connsiteX69" fmla="*/ 5655472 w 6128435"/>
              <a:gd name="connsiteY69" fmla="*/ 3678877 h 6858000"/>
              <a:gd name="connsiteX70" fmla="*/ 5680448 w 6128435"/>
              <a:gd name="connsiteY70" fmla="*/ 3717760 h 6858000"/>
              <a:gd name="connsiteX71" fmla="*/ 5683015 w 6128435"/>
              <a:gd name="connsiteY71" fmla="*/ 3762025 h 6858000"/>
              <a:gd name="connsiteX72" fmla="*/ 5696643 w 6128435"/>
              <a:gd name="connsiteY72" fmla="*/ 3773888 h 6858000"/>
              <a:gd name="connsiteX73" fmla="*/ 5699203 w 6128435"/>
              <a:gd name="connsiteY73" fmla="*/ 3775823 h 6858000"/>
              <a:gd name="connsiteX74" fmla="*/ 5704824 w 6128435"/>
              <a:gd name="connsiteY74" fmla="*/ 3785966 h 6858000"/>
              <a:gd name="connsiteX75" fmla="*/ 5712204 w 6128435"/>
              <a:gd name="connsiteY75" fmla="*/ 3785830 h 6858000"/>
              <a:gd name="connsiteX76" fmla="*/ 5724816 w 6128435"/>
              <a:gd name="connsiteY76" fmla="*/ 3798949 h 6858000"/>
              <a:gd name="connsiteX77" fmla="*/ 5733539 w 6128435"/>
              <a:gd name="connsiteY77" fmla="*/ 3818457 h 6858000"/>
              <a:gd name="connsiteX78" fmla="*/ 5768491 w 6128435"/>
              <a:gd name="connsiteY78" fmla="*/ 3914399 h 6858000"/>
              <a:gd name="connsiteX79" fmla="*/ 5793123 w 6128435"/>
              <a:gd name="connsiteY79" fmla="*/ 3969952 h 6858000"/>
              <a:gd name="connsiteX80" fmla="*/ 5808321 w 6128435"/>
              <a:gd name="connsiteY80" fmla="*/ 3988153 h 6858000"/>
              <a:gd name="connsiteX81" fmla="*/ 5825621 w 6128435"/>
              <a:gd name="connsiteY81" fmla="*/ 4015525 h 6858000"/>
              <a:gd name="connsiteX82" fmla="*/ 5860672 w 6128435"/>
              <a:gd name="connsiteY82" fmla="*/ 4061579 h 6858000"/>
              <a:gd name="connsiteX83" fmla="*/ 5872173 w 6128435"/>
              <a:gd name="connsiteY83" fmla="*/ 4088497 h 6858000"/>
              <a:gd name="connsiteX84" fmla="*/ 5883705 w 6128435"/>
              <a:gd name="connsiteY84" fmla="*/ 4101899 h 6858000"/>
              <a:gd name="connsiteX85" fmla="*/ 5885314 w 6128435"/>
              <a:gd name="connsiteY85" fmla="*/ 4108387 h 6858000"/>
              <a:gd name="connsiteX86" fmla="*/ 5894095 w 6128435"/>
              <a:gd name="connsiteY86" fmla="*/ 4128857 h 6858000"/>
              <a:gd name="connsiteX87" fmla="*/ 5898339 w 6128435"/>
              <a:gd name="connsiteY87" fmla="*/ 4140800 h 6858000"/>
              <a:gd name="connsiteX88" fmla="*/ 5899734 w 6128435"/>
              <a:gd name="connsiteY88" fmla="*/ 4145632 h 6858000"/>
              <a:gd name="connsiteX89" fmla="*/ 5903513 w 6128435"/>
              <a:gd name="connsiteY89" fmla="*/ 4187661 h 6858000"/>
              <a:gd name="connsiteX90" fmla="*/ 5917114 w 6128435"/>
              <a:gd name="connsiteY90" fmla="*/ 4213096 h 6858000"/>
              <a:gd name="connsiteX91" fmla="*/ 5921153 w 6128435"/>
              <a:gd name="connsiteY91" fmla="*/ 4236222 h 6858000"/>
              <a:gd name="connsiteX92" fmla="*/ 5924233 w 6128435"/>
              <a:gd name="connsiteY92" fmla="*/ 4242060 h 6858000"/>
              <a:gd name="connsiteX93" fmla="*/ 5928910 w 6128435"/>
              <a:gd name="connsiteY93" fmla="*/ 4300973 h 6858000"/>
              <a:gd name="connsiteX94" fmla="*/ 5939320 w 6128435"/>
              <a:gd name="connsiteY94" fmla="*/ 4340435 h 6858000"/>
              <a:gd name="connsiteX95" fmla="*/ 5946705 w 6128435"/>
              <a:gd name="connsiteY95" fmla="*/ 4428051 h 6858000"/>
              <a:gd name="connsiteX96" fmla="*/ 5949261 w 6128435"/>
              <a:gd name="connsiteY96" fmla="*/ 4449185 h 6858000"/>
              <a:gd name="connsiteX97" fmla="*/ 5957504 w 6128435"/>
              <a:gd name="connsiteY97" fmla="*/ 4465911 h 6858000"/>
              <a:gd name="connsiteX98" fmla="*/ 5964689 w 6128435"/>
              <a:gd name="connsiteY98" fmla="*/ 4468532 h 6858000"/>
              <a:gd name="connsiteX99" fmla="*/ 5967062 w 6128435"/>
              <a:gd name="connsiteY99" fmla="*/ 4479923 h 6858000"/>
              <a:gd name="connsiteX100" fmla="*/ 5968960 w 6128435"/>
              <a:gd name="connsiteY100" fmla="*/ 4482655 h 6858000"/>
              <a:gd name="connsiteX101" fmla="*/ 5978567 w 6128435"/>
              <a:gd name="connsiteY101" fmla="*/ 4498605 h 6858000"/>
              <a:gd name="connsiteX102" fmla="*/ 5980106 w 6128435"/>
              <a:gd name="connsiteY102" fmla="*/ 4585087 h 6858000"/>
              <a:gd name="connsiteX103" fmla="*/ 5998138 w 6128435"/>
              <a:gd name="connsiteY103" fmla="*/ 4697518 h 6858000"/>
              <a:gd name="connsiteX104" fmla="*/ 6013516 w 6128435"/>
              <a:gd name="connsiteY104" fmla="*/ 4786619 h 6858000"/>
              <a:gd name="connsiteX105" fmla="*/ 6025404 w 6128435"/>
              <a:gd name="connsiteY105" fmla="*/ 4858148 h 6858000"/>
              <a:gd name="connsiteX106" fmla="*/ 6007749 w 6128435"/>
              <a:gd name="connsiteY106" fmla="*/ 4964715 h 6858000"/>
              <a:gd name="connsiteX107" fmla="*/ 6005269 w 6128435"/>
              <a:gd name="connsiteY107" fmla="*/ 5150567 h 6858000"/>
              <a:gd name="connsiteX108" fmla="*/ 6001127 w 6128435"/>
              <a:gd name="connsiteY108" fmla="*/ 5164609 h 6858000"/>
              <a:gd name="connsiteX109" fmla="*/ 5996647 w 6128435"/>
              <a:gd name="connsiteY109" fmla="*/ 5185640 h 6858000"/>
              <a:gd name="connsiteX110" fmla="*/ 5998514 w 6128435"/>
              <a:gd name="connsiteY110" fmla="*/ 5189673 h 6858000"/>
              <a:gd name="connsiteX111" fmla="*/ 5995970 w 6128435"/>
              <a:gd name="connsiteY111" fmla="*/ 5221547 h 6858000"/>
              <a:gd name="connsiteX112" fmla="*/ 5997218 w 6128435"/>
              <a:gd name="connsiteY112" fmla="*/ 5222031 h 6858000"/>
              <a:gd name="connsiteX113" fmla="*/ 6002116 w 6128435"/>
              <a:gd name="connsiteY113" fmla="*/ 5231223 h 6858000"/>
              <a:gd name="connsiteX114" fmla="*/ 6008541 w 6128435"/>
              <a:gd name="connsiteY114" fmla="*/ 5248680 h 6858000"/>
              <a:gd name="connsiteX115" fmla="*/ 6039260 w 6128435"/>
              <a:gd name="connsiteY115" fmla="*/ 5289518 h 6858000"/>
              <a:gd name="connsiteX116" fmla="*/ 6036748 w 6128435"/>
              <a:gd name="connsiteY116" fmla="*/ 5322752 h 6858000"/>
              <a:gd name="connsiteX117" fmla="*/ 6036943 w 6128435"/>
              <a:gd name="connsiteY117" fmla="*/ 5329480 h 6858000"/>
              <a:gd name="connsiteX118" fmla="*/ 6037236 w 6128435"/>
              <a:gd name="connsiteY118" fmla="*/ 5329634 h 6858000"/>
              <a:gd name="connsiteX119" fmla="*/ 6038019 w 6128435"/>
              <a:gd name="connsiteY119" fmla="*/ 5336764 h 6858000"/>
              <a:gd name="connsiteX120" fmla="*/ 6037298 w 6128435"/>
              <a:gd name="connsiteY120" fmla="*/ 5341753 h 6858000"/>
              <a:gd name="connsiteX121" fmla="*/ 6037677 w 6128435"/>
              <a:gd name="connsiteY121" fmla="*/ 5354807 h 6858000"/>
              <a:gd name="connsiteX122" fmla="*/ 6039728 w 6128435"/>
              <a:gd name="connsiteY122" fmla="*/ 5359416 h 6858000"/>
              <a:gd name="connsiteX123" fmla="*/ 6043311 w 6128435"/>
              <a:gd name="connsiteY123" fmla="*/ 5361407 h 6858000"/>
              <a:gd name="connsiteX124" fmla="*/ 6042954 w 6128435"/>
              <a:gd name="connsiteY124" fmla="*/ 5362576 h 6858000"/>
              <a:gd name="connsiteX125" fmla="*/ 6053435 w 6128435"/>
              <a:gd name="connsiteY125" fmla="*/ 5387547 h 6858000"/>
              <a:gd name="connsiteX126" fmla="*/ 6065933 w 6128435"/>
              <a:gd name="connsiteY126" fmla="*/ 5443002 h 6858000"/>
              <a:gd name="connsiteX127" fmla="*/ 6068640 w 6128435"/>
              <a:gd name="connsiteY127" fmla="*/ 5474503 h 6858000"/>
              <a:gd name="connsiteX128" fmla="*/ 6080922 w 6128435"/>
              <a:gd name="connsiteY128" fmla="*/ 5561070 h 6858000"/>
              <a:gd name="connsiteX129" fmla="*/ 6096949 w 6128435"/>
              <a:gd name="connsiteY129" fmla="*/ 5648179 h 6858000"/>
              <a:gd name="connsiteX130" fmla="*/ 6125703 w 6128435"/>
              <a:gd name="connsiteY130" fmla="*/ 5692894 h 6858000"/>
              <a:gd name="connsiteX131" fmla="*/ 6126670 w 6128435"/>
              <a:gd name="connsiteY131" fmla="*/ 5697882 h 6858000"/>
              <a:gd name="connsiteX132" fmla="*/ 6124061 w 6128435"/>
              <a:gd name="connsiteY132" fmla="*/ 5710294 h 6858000"/>
              <a:gd name="connsiteX133" fmla="*/ 6122213 w 6128435"/>
              <a:gd name="connsiteY133" fmla="*/ 5714762 h 6858000"/>
              <a:gd name="connsiteX134" fmla="*/ 6121353 w 6128435"/>
              <a:gd name="connsiteY134" fmla="*/ 5721725 h 6858000"/>
              <a:gd name="connsiteX135" fmla="*/ 6121607 w 6128435"/>
              <a:gd name="connsiteY135" fmla="*/ 5721959 h 6858000"/>
              <a:gd name="connsiteX136" fmla="*/ 6120262 w 6128435"/>
              <a:gd name="connsiteY136" fmla="*/ 5728358 h 6858000"/>
              <a:gd name="connsiteX137" fmla="*/ 6110194 w 6128435"/>
              <a:gd name="connsiteY137" fmla="*/ 5758853 h 6858000"/>
              <a:gd name="connsiteX138" fmla="*/ 6127519 w 6128435"/>
              <a:gd name="connsiteY138" fmla="*/ 5865775 h 6858000"/>
              <a:gd name="connsiteX139" fmla="*/ 6128435 w 6128435"/>
              <a:gd name="connsiteY139" fmla="*/ 5870164 h 6858000"/>
              <a:gd name="connsiteX140" fmla="*/ 6119217 w 6128435"/>
              <a:gd name="connsiteY140" fmla="*/ 5888542 h 6858000"/>
              <a:gd name="connsiteX141" fmla="*/ 6115966 w 6128435"/>
              <a:gd name="connsiteY141" fmla="*/ 5898387 h 6858000"/>
              <a:gd name="connsiteX142" fmla="*/ 6111924 w 6128435"/>
              <a:gd name="connsiteY142" fmla="*/ 5900444 h 6858000"/>
              <a:gd name="connsiteX143" fmla="*/ 6108716 w 6128435"/>
              <a:gd name="connsiteY143" fmla="*/ 5915345 h 6858000"/>
              <a:gd name="connsiteX144" fmla="*/ 6109524 w 6128435"/>
              <a:gd name="connsiteY144" fmla="*/ 5917328 h 6858000"/>
              <a:gd name="connsiteX145" fmla="*/ 6102493 w 6128435"/>
              <a:gd name="connsiteY145" fmla="*/ 5928602 h 6858000"/>
              <a:gd name="connsiteX146" fmla="*/ 6056863 w 6128435"/>
              <a:gd name="connsiteY146" fmla="*/ 6000643 h 6858000"/>
              <a:gd name="connsiteX147" fmla="*/ 6045436 w 6128435"/>
              <a:gd name="connsiteY147" fmla="*/ 6124480 h 6858000"/>
              <a:gd name="connsiteX148" fmla="*/ 6030489 w 6128435"/>
              <a:gd name="connsiteY148" fmla="*/ 6317666 h 6858000"/>
              <a:gd name="connsiteX149" fmla="*/ 6007492 w 6128435"/>
              <a:gd name="connsiteY149" fmla="*/ 6440818 h 6858000"/>
              <a:gd name="connsiteX150" fmla="*/ 6009467 w 6128435"/>
              <a:gd name="connsiteY150" fmla="*/ 6487076 h 6858000"/>
              <a:gd name="connsiteX151" fmla="*/ 5995064 w 6128435"/>
              <a:gd name="connsiteY151" fmla="*/ 6540791 h 6858000"/>
              <a:gd name="connsiteX152" fmla="*/ 5996309 w 6128435"/>
              <a:gd name="connsiteY152" fmla="*/ 6543961 h 6858000"/>
              <a:gd name="connsiteX153" fmla="*/ 5996048 w 6128435"/>
              <a:gd name="connsiteY153" fmla="*/ 6555444 h 6858000"/>
              <a:gd name="connsiteX154" fmla="*/ 6002524 w 6128435"/>
              <a:gd name="connsiteY154" fmla="*/ 6560188 h 6858000"/>
              <a:gd name="connsiteX155" fmla="*/ 6006823 w 6128435"/>
              <a:gd name="connsiteY155" fmla="*/ 6578546 h 6858000"/>
              <a:gd name="connsiteX156" fmla="*/ 6004510 w 6128435"/>
              <a:gd name="connsiteY156" fmla="*/ 6599256 h 6858000"/>
              <a:gd name="connsiteX157" fmla="*/ 5986207 w 6128435"/>
              <a:gd name="connsiteY157" fmla="*/ 6695855 h 6858000"/>
              <a:gd name="connsiteX158" fmla="*/ 5979428 w 6128435"/>
              <a:gd name="connsiteY158" fmla="*/ 6754678 h 6858000"/>
              <a:gd name="connsiteX159" fmla="*/ 5983398 w 6128435"/>
              <a:gd name="connsiteY159" fmla="*/ 6778641 h 6858000"/>
              <a:gd name="connsiteX160" fmla="*/ 5984543 w 6128435"/>
              <a:gd name="connsiteY160" fmla="*/ 6811016 h 6858000"/>
              <a:gd name="connsiteX161" fmla="*/ 5981802 w 6128435"/>
              <a:gd name="connsiteY161" fmla="*/ 6838578 h 6858000"/>
              <a:gd name="connsiteX162" fmla="*/ 5979671 w 6128435"/>
              <a:gd name="connsiteY162" fmla="*/ 6858000 h 6858000"/>
              <a:gd name="connsiteX163" fmla="*/ 0 w 6128435"/>
              <a:gd name="connsiteY163" fmla="*/ 6858000 h 6858000"/>
              <a:gd name="connsiteX164" fmla="*/ 0 w 6128435"/>
              <a:gd name="connsiteY16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63491 w 6128435"/>
              <a:gd name="connsiteY26" fmla="*/ 1642938 h 6858000"/>
              <a:gd name="connsiteX27" fmla="*/ 5261314 w 6128435"/>
              <a:gd name="connsiteY27" fmla="*/ 1689177 h 6858000"/>
              <a:gd name="connsiteX28" fmla="*/ 5259788 w 6128435"/>
              <a:gd name="connsiteY28" fmla="*/ 1768516 h 6858000"/>
              <a:gd name="connsiteX29" fmla="*/ 5255696 w 6128435"/>
              <a:gd name="connsiteY29" fmla="*/ 1953770 h 6858000"/>
              <a:gd name="connsiteX30" fmla="*/ 5252592 w 6128435"/>
              <a:gd name="connsiteY30" fmla="*/ 2092210 h 6858000"/>
              <a:gd name="connsiteX31" fmla="*/ 5264303 w 6128435"/>
              <a:gd name="connsiteY31" fmla="*/ 2225157 h 6858000"/>
              <a:gd name="connsiteX32" fmla="*/ 5254949 w 6128435"/>
              <a:gd name="connsiteY32" fmla="*/ 2236160 h 6858000"/>
              <a:gd name="connsiteX33" fmla="*/ 5250104 w 6128435"/>
              <a:gd name="connsiteY33" fmla="*/ 2249166 h 6858000"/>
              <a:gd name="connsiteX34" fmla="*/ 5251214 w 6128435"/>
              <a:gd name="connsiteY34" fmla="*/ 2250944 h 6858000"/>
              <a:gd name="connsiteX35" fmla="*/ 5250644 w 6128435"/>
              <a:gd name="connsiteY35" fmla="*/ 2266619 h 6858000"/>
              <a:gd name="connsiteX36" fmla="*/ 5247111 w 6128435"/>
              <a:gd name="connsiteY36" fmla="*/ 2269679 h 6858000"/>
              <a:gd name="connsiteX37" fmla="*/ 5279312 w 6128435"/>
              <a:gd name="connsiteY37" fmla="*/ 2302757 h 6858000"/>
              <a:gd name="connsiteX38" fmla="*/ 5293877 w 6128435"/>
              <a:gd name="connsiteY38" fmla="*/ 2368649 h 6858000"/>
              <a:gd name="connsiteX39" fmla="*/ 5311338 w 6128435"/>
              <a:gd name="connsiteY39" fmla="*/ 2404034 h 6858000"/>
              <a:gd name="connsiteX40" fmla="*/ 5338366 w 6128435"/>
              <a:gd name="connsiteY40" fmla="*/ 2465052 h 6858000"/>
              <a:gd name="connsiteX41" fmla="*/ 5371263 w 6128435"/>
              <a:gd name="connsiteY41" fmla="*/ 2586413 h 6858000"/>
              <a:gd name="connsiteX42" fmla="*/ 5407503 w 6128435"/>
              <a:gd name="connsiteY42" fmla="*/ 2786290 h 6858000"/>
              <a:gd name="connsiteX43" fmla="*/ 5407356 w 6128435"/>
              <a:gd name="connsiteY43" fmla="*/ 2787545 h 6858000"/>
              <a:gd name="connsiteX44" fmla="*/ 5411130 w 6128435"/>
              <a:gd name="connsiteY44" fmla="*/ 2788640 h 6858000"/>
              <a:gd name="connsiteX45" fmla="*/ 5416439 w 6128435"/>
              <a:gd name="connsiteY45" fmla="*/ 2805666 h 6858000"/>
              <a:gd name="connsiteX46" fmla="*/ 5416589 w 6128435"/>
              <a:gd name="connsiteY46" fmla="*/ 2810822 h 6858000"/>
              <a:gd name="connsiteX47" fmla="*/ 5418542 w 6128435"/>
              <a:gd name="connsiteY47" fmla="*/ 2817745 h 6858000"/>
              <a:gd name="connsiteX48" fmla="*/ 5418847 w 6128435"/>
              <a:gd name="connsiteY48" fmla="*/ 2817825 h 6858000"/>
              <a:gd name="connsiteX49" fmla="*/ 5457023 w 6128435"/>
              <a:gd name="connsiteY49" fmla="*/ 2858292 h 6858000"/>
              <a:gd name="connsiteX50" fmla="*/ 5479298 w 6128435"/>
              <a:gd name="connsiteY50" fmla="*/ 2947791 h 6858000"/>
              <a:gd name="connsiteX51" fmla="*/ 5481770 w 6128435"/>
              <a:gd name="connsiteY51" fmla="*/ 2951352 h 6858000"/>
              <a:gd name="connsiteX52" fmla="*/ 5482045 w 6128435"/>
              <a:gd name="connsiteY52" fmla="*/ 2984371 h 6858000"/>
              <a:gd name="connsiteX53" fmla="*/ 5482415 w 6128435"/>
              <a:gd name="connsiteY53" fmla="*/ 3004079 h 6858000"/>
              <a:gd name="connsiteX54" fmla="*/ 5483865 w 6128435"/>
              <a:gd name="connsiteY54" fmla="*/ 3005467 h 6858000"/>
              <a:gd name="connsiteX55" fmla="*/ 5482236 w 6128435"/>
              <a:gd name="connsiteY55" fmla="*/ 3019791 h 6858000"/>
              <a:gd name="connsiteX56" fmla="*/ 5481505 w 6128435"/>
              <a:gd name="connsiteY56" fmla="*/ 3095286 h 6858000"/>
              <a:gd name="connsiteX57" fmla="*/ 5477595 w 6128435"/>
              <a:gd name="connsiteY57" fmla="*/ 3250534 h 6858000"/>
              <a:gd name="connsiteX58" fmla="*/ 5532836 w 6128435"/>
              <a:gd name="connsiteY58" fmla="*/ 3353840 h 6858000"/>
              <a:gd name="connsiteX59" fmla="*/ 5561229 w 6128435"/>
              <a:gd name="connsiteY59" fmla="*/ 3395784 h 6858000"/>
              <a:gd name="connsiteX60" fmla="*/ 5589758 w 6128435"/>
              <a:gd name="connsiteY60" fmla="*/ 3506453 h 6858000"/>
              <a:gd name="connsiteX61" fmla="*/ 5596144 w 6128435"/>
              <a:gd name="connsiteY61" fmla="*/ 3534624 h 6858000"/>
              <a:gd name="connsiteX62" fmla="*/ 5597750 w 6128435"/>
              <a:gd name="connsiteY62" fmla="*/ 3534129 h 6858000"/>
              <a:gd name="connsiteX63" fmla="*/ 5599700 w 6128435"/>
              <a:gd name="connsiteY63" fmla="*/ 3547221 h 6858000"/>
              <a:gd name="connsiteX64" fmla="*/ 5615031 w 6128435"/>
              <a:gd name="connsiteY64" fmla="*/ 3557482 h 6858000"/>
              <a:gd name="connsiteX65" fmla="*/ 5618377 w 6128435"/>
              <a:gd name="connsiteY65" fmla="*/ 3588431 h 6858000"/>
              <a:gd name="connsiteX66" fmla="*/ 5612155 w 6128435"/>
              <a:gd name="connsiteY66" fmla="*/ 3589869 h 6858000"/>
              <a:gd name="connsiteX67" fmla="*/ 5620843 w 6128435"/>
              <a:gd name="connsiteY67" fmla="*/ 3606745 h 6858000"/>
              <a:gd name="connsiteX68" fmla="*/ 5655472 w 6128435"/>
              <a:gd name="connsiteY68" fmla="*/ 3678877 h 6858000"/>
              <a:gd name="connsiteX69" fmla="*/ 5680448 w 6128435"/>
              <a:gd name="connsiteY69" fmla="*/ 3717760 h 6858000"/>
              <a:gd name="connsiteX70" fmla="*/ 5683015 w 6128435"/>
              <a:gd name="connsiteY70" fmla="*/ 3762025 h 6858000"/>
              <a:gd name="connsiteX71" fmla="*/ 5696643 w 6128435"/>
              <a:gd name="connsiteY71" fmla="*/ 3773888 h 6858000"/>
              <a:gd name="connsiteX72" fmla="*/ 5699203 w 6128435"/>
              <a:gd name="connsiteY72" fmla="*/ 3775823 h 6858000"/>
              <a:gd name="connsiteX73" fmla="*/ 5704824 w 6128435"/>
              <a:gd name="connsiteY73" fmla="*/ 3785966 h 6858000"/>
              <a:gd name="connsiteX74" fmla="*/ 5712204 w 6128435"/>
              <a:gd name="connsiteY74" fmla="*/ 3785830 h 6858000"/>
              <a:gd name="connsiteX75" fmla="*/ 5724816 w 6128435"/>
              <a:gd name="connsiteY75" fmla="*/ 3798949 h 6858000"/>
              <a:gd name="connsiteX76" fmla="*/ 5733539 w 6128435"/>
              <a:gd name="connsiteY76" fmla="*/ 3818457 h 6858000"/>
              <a:gd name="connsiteX77" fmla="*/ 5768491 w 6128435"/>
              <a:gd name="connsiteY77" fmla="*/ 3914399 h 6858000"/>
              <a:gd name="connsiteX78" fmla="*/ 5793123 w 6128435"/>
              <a:gd name="connsiteY78" fmla="*/ 3969952 h 6858000"/>
              <a:gd name="connsiteX79" fmla="*/ 5808321 w 6128435"/>
              <a:gd name="connsiteY79" fmla="*/ 3988153 h 6858000"/>
              <a:gd name="connsiteX80" fmla="*/ 5825621 w 6128435"/>
              <a:gd name="connsiteY80" fmla="*/ 4015525 h 6858000"/>
              <a:gd name="connsiteX81" fmla="*/ 5860672 w 6128435"/>
              <a:gd name="connsiteY81" fmla="*/ 4061579 h 6858000"/>
              <a:gd name="connsiteX82" fmla="*/ 5872173 w 6128435"/>
              <a:gd name="connsiteY82" fmla="*/ 4088497 h 6858000"/>
              <a:gd name="connsiteX83" fmla="*/ 5883705 w 6128435"/>
              <a:gd name="connsiteY83" fmla="*/ 4101899 h 6858000"/>
              <a:gd name="connsiteX84" fmla="*/ 5885314 w 6128435"/>
              <a:gd name="connsiteY84" fmla="*/ 4108387 h 6858000"/>
              <a:gd name="connsiteX85" fmla="*/ 5894095 w 6128435"/>
              <a:gd name="connsiteY85" fmla="*/ 4128857 h 6858000"/>
              <a:gd name="connsiteX86" fmla="*/ 5898339 w 6128435"/>
              <a:gd name="connsiteY86" fmla="*/ 4140800 h 6858000"/>
              <a:gd name="connsiteX87" fmla="*/ 5899734 w 6128435"/>
              <a:gd name="connsiteY87" fmla="*/ 4145632 h 6858000"/>
              <a:gd name="connsiteX88" fmla="*/ 5903513 w 6128435"/>
              <a:gd name="connsiteY88" fmla="*/ 4187661 h 6858000"/>
              <a:gd name="connsiteX89" fmla="*/ 5917114 w 6128435"/>
              <a:gd name="connsiteY89" fmla="*/ 4213096 h 6858000"/>
              <a:gd name="connsiteX90" fmla="*/ 5921153 w 6128435"/>
              <a:gd name="connsiteY90" fmla="*/ 4236222 h 6858000"/>
              <a:gd name="connsiteX91" fmla="*/ 5924233 w 6128435"/>
              <a:gd name="connsiteY91" fmla="*/ 4242060 h 6858000"/>
              <a:gd name="connsiteX92" fmla="*/ 5928910 w 6128435"/>
              <a:gd name="connsiteY92" fmla="*/ 4300973 h 6858000"/>
              <a:gd name="connsiteX93" fmla="*/ 5939320 w 6128435"/>
              <a:gd name="connsiteY93" fmla="*/ 4340435 h 6858000"/>
              <a:gd name="connsiteX94" fmla="*/ 5946705 w 6128435"/>
              <a:gd name="connsiteY94" fmla="*/ 4428051 h 6858000"/>
              <a:gd name="connsiteX95" fmla="*/ 5949261 w 6128435"/>
              <a:gd name="connsiteY95" fmla="*/ 4449185 h 6858000"/>
              <a:gd name="connsiteX96" fmla="*/ 5957504 w 6128435"/>
              <a:gd name="connsiteY96" fmla="*/ 4465911 h 6858000"/>
              <a:gd name="connsiteX97" fmla="*/ 5964689 w 6128435"/>
              <a:gd name="connsiteY97" fmla="*/ 4468532 h 6858000"/>
              <a:gd name="connsiteX98" fmla="*/ 5967062 w 6128435"/>
              <a:gd name="connsiteY98" fmla="*/ 4479923 h 6858000"/>
              <a:gd name="connsiteX99" fmla="*/ 5968960 w 6128435"/>
              <a:gd name="connsiteY99" fmla="*/ 4482655 h 6858000"/>
              <a:gd name="connsiteX100" fmla="*/ 5978567 w 6128435"/>
              <a:gd name="connsiteY100" fmla="*/ 4498605 h 6858000"/>
              <a:gd name="connsiteX101" fmla="*/ 5980106 w 6128435"/>
              <a:gd name="connsiteY101" fmla="*/ 4585087 h 6858000"/>
              <a:gd name="connsiteX102" fmla="*/ 5998138 w 6128435"/>
              <a:gd name="connsiteY102" fmla="*/ 4697518 h 6858000"/>
              <a:gd name="connsiteX103" fmla="*/ 6013516 w 6128435"/>
              <a:gd name="connsiteY103" fmla="*/ 4786619 h 6858000"/>
              <a:gd name="connsiteX104" fmla="*/ 6025404 w 6128435"/>
              <a:gd name="connsiteY104" fmla="*/ 4858148 h 6858000"/>
              <a:gd name="connsiteX105" fmla="*/ 6007749 w 6128435"/>
              <a:gd name="connsiteY105" fmla="*/ 4964715 h 6858000"/>
              <a:gd name="connsiteX106" fmla="*/ 6005269 w 6128435"/>
              <a:gd name="connsiteY106" fmla="*/ 5150567 h 6858000"/>
              <a:gd name="connsiteX107" fmla="*/ 6001127 w 6128435"/>
              <a:gd name="connsiteY107" fmla="*/ 5164609 h 6858000"/>
              <a:gd name="connsiteX108" fmla="*/ 5996647 w 6128435"/>
              <a:gd name="connsiteY108" fmla="*/ 5185640 h 6858000"/>
              <a:gd name="connsiteX109" fmla="*/ 5998514 w 6128435"/>
              <a:gd name="connsiteY109" fmla="*/ 5189673 h 6858000"/>
              <a:gd name="connsiteX110" fmla="*/ 5995970 w 6128435"/>
              <a:gd name="connsiteY110" fmla="*/ 5221547 h 6858000"/>
              <a:gd name="connsiteX111" fmla="*/ 5997218 w 6128435"/>
              <a:gd name="connsiteY111" fmla="*/ 5222031 h 6858000"/>
              <a:gd name="connsiteX112" fmla="*/ 6002116 w 6128435"/>
              <a:gd name="connsiteY112" fmla="*/ 5231223 h 6858000"/>
              <a:gd name="connsiteX113" fmla="*/ 6008541 w 6128435"/>
              <a:gd name="connsiteY113" fmla="*/ 5248680 h 6858000"/>
              <a:gd name="connsiteX114" fmla="*/ 6039260 w 6128435"/>
              <a:gd name="connsiteY114" fmla="*/ 5289518 h 6858000"/>
              <a:gd name="connsiteX115" fmla="*/ 6036748 w 6128435"/>
              <a:gd name="connsiteY115" fmla="*/ 5322752 h 6858000"/>
              <a:gd name="connsiteX116" fmla="*/ 6036943 w 6128435"/>
              <a:gd name="connsiteY116" fmla="*/ 5329480 h 6858000"/>
              <a:gd name="connsiteX117" fmla="*/ 6037236 w 6128435"/>
              <a:gd name="connsiteY117" fmla="*/ 5329634 h 6858000"/>
              <a:gd name="connsiteX118" fmla="*/ 6038019 w 6128435"/>
              <a:gd name="connsiteY118" fmla="*/ 5336764 h 6858000"/>
              <a:gd name="connsiteX119" fmla="*/ 6037298 w 6128435"/>
              <a:gd name="connsiteY119" fmla="*/ 5341753 h 6858000"/>
              <a:gd name="connsiteX120" fmla="*/ 6037677 w 6128435"/>
              <a:gd name="connsiteY120" fmla="*/ 5354807 h 6858000"/>
              <a:gd name="connsiteX121" fmla="*/ 6039728 w 6128435"/>
              <a:gd name="connsiteY121" fmla="*/ 5359416 h 6858000"/>
              <a:gd name="connsiteX122" fmla="*/ 6043311 w 6128435"/>
              <a:gd name="connsiteY122" fmla="*/ 5361407 h 6858000"/>
              <a:gd name="connsiteX123" fmla="*/ 6042954 w 6128435"/>
              <a:gd name="connsiteY123" fmla="*/ 5362576 h 6858000"/>
              <a:gd name="connsiteX124" fmla="*/ 6053435 w 6128435"/>
              <a:gd name="connsiteY124" fmla="*/ 5387547 h 6858000"/>
              <a:gd name="connsiteX125" fmla="*/ 6065933 w 6128435"/>
              <a:gd name="connsiteY125" fmla="*/ 5443002 h 6858000"/>
              <a:gd name="connsiteX126" fmla="*/ 6068640 w 6128435"/>
              <a:gd name="connsiteY126" fmla="*/ 5474503 h 6858000"/>
              <a:gd name="connsiteX127" fmla="*/ 6080922 w 6128435"/>
              <a:gd name="connsiteY127" fmla="*/ 5561070 h 6858000"/>
              <a:gd name="connsiteX128" fmla="*/ 6096949 w 6128435"/>
              <a:gd name="connsiteY128" fmla="*/ 5648179 h 6858000"/>
              <a:gd name="connsiteX129" fmla="*/ 6125703 w 6128435"/>
              <a:gd name="connsiteY129" fmla="*/ 5692894 h 6858000"/>
              <a:gd name="connsiteX130" fmla="*/ 6126670 w 6128435"/>
              <a:gd name="connsiteY130" fmla="*/ 5697882 h 6858000"/>
              <a:gd name="connsiteX131" fmla="*/ 6124061 w 6128435"/>
              <a:gd name="connsiteY131" fmla="*/ 5710294 h 6858000"/>
              <a:gd name="connsiteX132" fmla="*/ 6122213 w 6128435"/>
              <a:gd name="connsiteY132" fmla="*/ 5714762 h 6858000"/>
              <a:gd name="connsiteX133" fmla="*/ 6121353 w 6128435"/>
              <a:gd name="connsiteY133" fmla="*/ 5721725 h 6858000"/>
              <a:gd name="connsiteX134" fmla="*/ 6121607 w 6128435"/>
              <a:gd name="connsiteY134" fmla="*/ 5721959 h 6858000"/>
              <a:gd name="connsiteX135" fmla="*/ 6120262 w 6128435"/>
              <a:gd name="connsiteY135" fmla="*/ 5728358 h 6858000"/>
              <a:gd name="connsiteX136" fmla="*/ 6110194 w 6128435"/>
              <a:gd name="connsiteY136" fmla="*/ 5758853 h 6858000"/>
              <a:gd name="connsiteX137" fmla="*/ 6127519 w 6128435"/>
              <a:gd name="connsiteY137" fmla="*/ 5865775 h 6858000"/>
              <a:gd name="connsiteX138" fmla="*/ 6128435 w 6128435"/>
              <a:gd name="connsiteY138" fmla="*/ 5870164 h 6858000"/>
              <a:gd name="connsiteX139" fmla="*/ 6119217 w 6128435"/>
              <a:gd name="connsiteY139" fmla="*/ 5888542 h 6858000"/>
              <a:gd name="connsiteX140" fmla="*/ 6115966 w 6128435"/>
              <a:gd name="connsiteY140" fmla="*/ 5898387 h 6858000"/>
              <a:gd name="connsiteX141" fmla="*/ 6111924 w 6128435"/>
              <a:gd name="connsiteY141" fmla="*/ 5900444 h 6858000"/>
              <a:gd name="connsiteX142" fmla="*/ 6108716 w 6128435"/>
              <a:gd name="connsiteY142" fmla="*/ 5915345 h 6858000"/>
              <a:gd name="connsiteX143" fmla="*/ 6109524 w 6128435"/>
              <a:gd name="connsiteY143" fmla="*/ 5917328 h 6858000"/>
              <a:gd name="connsiteX144" fmla="*/ 6102493 w 6128435"/>
              <a:gd name="connsiteY144" fmla="*/ 5928602 h 6858000"/>
              <a:gd name="connsiteX145" fmla="*/ 6056863 w 6128435"/>
              <a:gd name="connsiteY145" fmla="*/ 6000643 h 6858000"/>
              <a:gd name="connsiteX146" fmla="*/ 6045436 w 6128435"/>
              <a:gd name="connsiteY146" fmla="*/ 6124480 h 6858000"/>
              <a:gd name="connsiteX147" fmla="*/ 6030489 w 6128435"/>
              <a:gd name="connsiteY147" fmla="*/ 6317666 h 6858000"/>
              <a:gd name="connsiteX148" fmla="*/ 6007492 w 6128435"/>
              <a:gd name="connsiteY148" fmla="*/ 6440818 h 6858000"/>
              <a:gd name="connsiteX149" fmla="*/ 6009467 w 6128435"/>
              <a:gd name="connsiteY149" fmla="*/ 6487076 h 6858000"/>
              <a:gd name="connsiteX150" fmla="*/ 5995064 w 6128435"/>
              <a:gd name="connsiteY150" fmla="*/ 6540791 h 6858000"/>
              <a:gd name="connsiteX151" fmla="*/ 5996309 w 6128435"/>
              <a:gd name="connsiteY151" fmla="*/ 6543961 h 6858000"/>
              <a:gd name="connsiteX152" fmla="*/ 5996048 w 6128435"/>
              <a:gd name="connsiteY152" fmla="*/ 6555444 h 6858000"/>
              <a:gd name="connsiteX153" fmla="*/ 6002524 w 6128435"/>
              <a:gd name="connsiteY153" fmla="*/ 6560188 h 6858000"/>
              <a:gd name="connsiteX154" fmla="*/ 6006823 w 6128435"/>
              <a:gd name="connsiteY154" fmla="*/ 6578546 h 6858000"/>
              <a:gd name="connsiteX155" fmla="*/ 6004510 w 6128435"/>
              <a:gd name="connsiteY155" fmla="*/ 6599256 h 6858000"/>
              <a:gd name="connsiteX156" fmla="*/ 5986207 w 6128435"/>
              <a:gd name="connsiteY156" fmla="*/ 6695855 h 6858000"/>
              <a:gd name="connsiteX157" fmla="*/ 5979428 w 6128435"/>
              <a:gd name="connsiteY157" fmla="*/ 6754678 h 6858000"/>
              <a:gd name="connsiteX158" fmla="*/ 5983398 w 6128435"/>
              <a:gd name="connsiteY158" fmla="*/ 6778641 h 6858000"/>
              <a:gd name="connsiteX159" fmla="*/ 5984543 w 6128435"/>
              <a:gd name="connsiteY159" fmla="*/ 6811016 h 6858000"/>
              <a:gd name="connsiteX160" fmla="*/ 5981802 w 6128435"/>
              <a:gd name="connsiteY160" fmla="*/ 6838578 h 6858000"/>
              <a:gd name="connsiteX161" fmla="*/ 5979671 w 6128435"/>
              <a:gd name="connsiteY161" fmla="*/ 6858000 h 6858000"/>
              <a:gd name="connsiteX162" fmla="*/ 0 w 6128435"/>
              <a:gd name="connsiteY162" fmla="*/ 6858000 h 6858000"/>
              <a:gd name="connsiteX163" fmla="*/ 0 w 6128435"/>
              <a:gd name="connsiteY16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79312 w 6128435"/>
              <a:gd name="connsiteY35" fmla="*/ 2302757 h 6858000"/>
              <a:gd name="connsiteX36" fmla="*/ 5293877 w 6128435"/>
              <a:gd name="connsiteY36" fmla="*/ 2368649 h 6858000"/>
              <a:gd name="connsiteX37" fmla="*/ 5311338 w 6128435"/>
              <a:gd name="connsiteY37" fmla="*/ 2404034 h 6858000"/>
              <a:gd name="connsiteX38" fmla="*/ 5338366 w 6128435"/>
              <a:gd name="connsiteY38" fmla="*/ 2465052 h 6858000"/>
              <a:gd name="connsiteX39" fmla="*/ 5371263 w 6128435"/>
              <a:gd name="connsiteY39" fmla="*/ 2586413 h 6858000"/>
              <a:gd name="connsiteX40" fmla="*/ 5407503 w 6128435"/>
              <a:gd name="connsiteY40" fmla="*/ 2786290 h 6858000"/>
              <a:gd name="connsiteX41" fmla="*/ 5407356 w 6128435"/>
              <a:gd name="connsiteY41" fmla="*/ 2787545 h 6858000"/>
              <a:gd name="connsiteX42" fmla="*/ 5411130 w 6128435"/>
              <a:gd name="connsiteY42" fmla="*/ 2788640 h 6858000"/>
              <a:gd name="connsiteX43" fmla="*/ 5416439 w 6128435"/>
              <a:gd name="connsiteY43" fmla="*/ 2805666 h 6858000"/>
              <a:gd name="connsiteX44" fmla="*/ 5416589 w 6128435"/>
              <a:gd name="connsiteY44" fmla="*/ 2810822 h 6858000"/>
              <a:gd name="connsiteX45" fmla="*/ 5418542 w 6128435"/>
              <a:gd name="connsiteY45" fmla="*/ 2817745 h 6858000"/>
              <a:gd name="connsiteX46" fmla="*/ 5418847 w 6128435"/>
              <a:gd name="connsiteY46" fmla="*/ 2817825 h 6858000"/>
              <a:gd name="connsiteX47" fmla="*/ 5457023 w 6128435"/>
              <a:gd name="connsiteY47" fmla="*/ 2858292 h 6858000"/>
              <a:gd name="connsiteX48" fmla="*/ 5479298 w 6128435"/>
              <a:gd name="connsiteY48" fmla="*/ 2947791 h 6858000"/>
              <a:gd name="connsiteX49" fmla="*/ 5481770 w 6128435"/>
              <a:gd name="connsiteY49" fmla="*/ 2951352 h 6858000"/>
              <a:gd name="connsiteX50" fmla="*/ 5482045 w 6128435"/>
              <a:gd name="connsiteY50" fmla="*/ 2984371 h 6858000"/>
              <a:gd name="connsiteX51" fmla="*/ 5482415 w 6128435"/>
              <a:gd name="connsiteY51" fmla="*/ 3004079 h 6858000"/>
              <a:gd name="connsiteX52" fmla="*/ 5483865 w 6128435"/>
              <a:gd name="connsiteY52" fmla="*/ 3005467 h 6858000"/>
              <a:gd name="connsiteX53" fmla="*/ 5482236 w 6128435"/>
              <a:gd name="connsiteY53" fmla="*/ 3019791 h 6858000"/>
              <a:gd name="connsiteX54" fmla="*/ 5481505 w 6128435"/>
              <a:gd name="connsiteY54" fmla="*/ 3095286 h 6858000"/>
              <a:gd name="connsiteX55" fmla="*/ 5477595 w 6128435"/>
              <a:gd name="connsiteY55" fmla="*/ 3250534 h 6858000"/>
              <a:gd name="connsiteX56" fmla="*/ 5532836 w 6128435"/>
              <a:gd name="connsiteY56" fmla="*/ 3353840 h 6858000"/>
              <a:gd name="connsiteX57" fmla="*/ 5561229 w 6128435"/>
              <a:gd name="connsiteY57" fmla="*/ 3395784 h 6858000"/>
              <a:gd name="connsiteX58" fmla="*/ 5589758 w 6128435"/>
              <a:gd name="connsiteY58" fmla="*/ 3506453 h 6858000"/>
              <a:gd name="connsiteX59" fmla="*/ 5596144 w 6128435"/>
              <a:gd name="connsiteY59" fmla="*/ 3534624 h 6858000"/>
              <a:gd name="connsiteX60" fmla="*/ 5597750 w 6128435"/>
              <a:gd name="connsiteY60" fmla="*/ 3534129 h 6858000"/>
              <a:gd name="connsiteX61" fmla="*/ 5599700 w 6128435"/>
              <a:gd name="connsiteY61" fmla="*/ 3547221 h 6858000"/>
              <a:gd name="connsiteX62" fmla="*/ 5615031 w 6128435"/>
              <a:gd name="connsiteY62" fmla="*/ 3557482 h 6858000"/>
              <a:gd name="connsiteX63" fmla="*/ 5618377 w 6128435"/>
              <a:gd name="connsiteY63" fmla="*/ 3588431 h 6858000"/>
              <a:gd name="connsiteX64" fmla="*/ 5612155 w 6128435"/>
              <a:gd name="connsiteY64" fmla="*/ 3589869 h 6858000"/>
              <a:gd name="connsiteX65" fmla="*/ 5620843 w 6128435"/>
              <a:gd name="connsiteY65" fmla="*/ 3606745 h 6858000"/>
              <a:gd name="connsiteX66" fmla="*/ 5655472 w 6128435"/>
              <a:gd name="connsiteY66" fmla="*/ 3678877 h 6858000"/>
              <a:gd name="connsiteX67" fmla="*/ 5680448 w 6128435"/>
              <a:gd name="connsiteY67" fmla="*/ 3717760 h 6858000"/>
              <a:gd name="connsiteX68" fmla="*/ 5683015 w 6128435"/>
              <a:gd name="connsiteY68" fmla="*/ 3762025 h 6858000"/>
              <a:gd name="connsiteX69" fmla="*/ 5696643 w 6128435"/>
              <a:gd name="connsiteY69" fmla="*/ 3773888 h 6858000"/>
              <a:gd name="connsiteX70" fmla="*/ 5699203 w 6128435"/>
              <a:gd name="connsiteY70" fmla="*/ 3775823 h 6858000"/>
              <a:gd name="connsiteX71" fmla="*/ 5704824 w 6128435"/>
              <a:gd name="connsiteY71" fmla="*/ 3785966 h 6858000"/>
              <a:gd name="connsiteX72" fmla="*/ 5712204 w 6128435"/>
              <a:gd name="connsiteY72" fmla="*/ 3785830 h 6858000"/>
              <a:gd name="connsiteX73" fmla="*/ 5724816 w 6128435"/>
              <a:gd name="connsiteY73" fmla="*/ 3798949 h 6858000"/>
              <a:gd name="connsiteX74" fmla="*/ 5733539 w 6128435"/>
              <a:gd name="connsiteY74" fmla="*/ 3818457 h 6858000"/>
              <a:gd name="connsiteX75" fmla="*/ 5768491 w 6128435"/>
              <a:gd name="connsiteY75" fmla="*/ 3914399 h 6858000"/>
              <a:gd name="connsiteX76" fmla="*/ 5793123 w 6128435"/>
              <a:gd name="connsiteY76" fmla="*/ 3969952 h 6858000"/>
              <a:gd name="connsiteX77" fmla="*/ 5808321 w 6128435"/>
              <a:gd name="connsiteY77" fmla="*/ 3988153 h 6858000"/>
              <a:gd name="connsiteX78" fmla="*/ 5825621 w 6128435"/>
              <a:gd name="connsiteY78" fmla="*/ 4015525 h 6858000"/>
              <a:gd name="connsiteX79" fmla="*/ 5860672 w 6128435"/>
              <a:gd name="connsiteY79" fmla="*/ 4061579 h 6858000"/>
              <a:gd name="connsiteX80" fmla="*/ 5872173 w 6128435"/>
              <a:gd name="connsiteY80" fmla="*/ 4088497 h 6858000"/>
              <a:gd name="connsiteX81" fmla="*/ 5883705 w 6128435"/>
              <a:gd name="connsiteY81" fmla="*/ 4101899 h 6858000"/>
              <a:gd name="connsiteX82" fmla="*/ 5885314 w 6128435"/>
              <a:gd name="connsiteY82" fmla="*/ 4108387 h 6858000"/>
              <a:gd name="connsiteX83" fmla="*/ 5894095 w 6128435"/>
              <a:gd name="connsiteY83" fmla="*/ 4128857 h 6858000"/>
              <a:gd name="connsiteX84" fmla="*/ 5898339 w 6128435"/>
              <a:gd name="connsiteY84" fmla="*/ 4140800 h 6858000"/>
              <a:gd name="connsiteX85" fmla="*/ 5899734 w 6128435"/>
              <a:gd name="connsiteY85" fmla="*/ 4145632 h 6858000"/>
              <a:gd name="connsiteX86" fmla="*/ 5903513 w 6128435"/>
              <a:gd name="connsiteY86" fmla="*/ 4187661 h 6858000"/>
              <a:gd name="connsiteX87" fmla="*/ 5917114 w 6128435"/>
              <a:gd name="connsiteY87" fmla="*/ 4213096 h 6858000"/>
              <a:gd name="connsiteX88" fmla="*/ 5921153 w 6128435"/>
              <a:gd name="connsiteY88" fmla="*/ 4236222 h 6858000"/>
              <a:gd name="connsiteX89" fmla="*/ 5924233 w 6128435"/>
              <a:gd name="connsiteY89" fmla="*/ 4242060 h 6858000"/>
              <a:gd name="connsiteX90" fmla="*/ 5928910 w 6128435"/>
              <a:gd name="connsiteY90" fmla="*/ 4300973 h 6858000"/>
              <a:gd name="connsiteX91" fmla="*/ 5939320 w 6128435"/>
              <a:gd name="connsiteY91" fmla="*/ 4340435 h 6858000"/>
              <a:gd name="connsiteX92" fmla="*/ 5946705 w 6128435"/>
              <a:gd name="connsiteY92" fmla="*/ 4428051 h 6858000"/>
              <a:gd name="connsiteX93" fmla="*/ 5949261 w 6128435"/>
              <a:gd name="connsiteY93" fmla="*/ 4449185 h 6858000"/>
              <a:gd name="connsiteX94" fmla="*/ 5957504 w 6128435"/>
              <a:gd name="connsiteY94" fmla="*/ 4465911 h 6858000"/>
              <a:gd name="connsiteX95" fmla="*/ 5964689 w 6128435"/>
              <a:gd name="connsiteY95" fmla="*/ 4468532 h 6858000"/>
              <a:gd name="connsiteX96" fmla="*/ 5967062 w 6128435"/>
              <a:gd name="connsiteY96" fmla="*/ 4479923 h 6858000"/>
              <a:gd name="connsiteX97" fmla="*/ 5968960 w 6128435"/>
              <a:gd name="connsiteY97" fmla="*/ 4482655 h 6858000"/>
              <a:gd name="connsiteX98" fmla="*/ 5978567 w 6128435"/>
              <a:gd name="connsiteY98" fmla="*/ 4498605 h 6858000"/>
              <a:gd name="connsiteX99" fmla="*/ 5980106 w 6128435"/>
              <a:gd name="connsiteY99" fmla="*/ 4585087 h 6858000"/>
              <a:gd name="connsiteX100" fmla="*/ 5998138 w 6128435"/>
              <a:gd name="connsiteY100" fmla="*/ 4697518 h 6858000"/>
              <a:gd name="connsiteX101" fmla="*/ 6013516 w 6128435"/>
              <a:gd name="connsiteY101" fmla="*/ 4786619 h 6858000"/>
              <a:gd name="connsiteX102" fmla="*/ 6025404 w 6128435"/>
              <a:gd name="connsiteY102" fmla="*/ 4858148 h 6858000"/>
              <a:gd name="connsiteX103" fmla="*/ 6007749 w 6128435"/>
              <a:gd name="connsiteY103" fmla="*/ 4964715 h 6858000"/>
              <a:gd name="connsiteX104" fmla="*/ 6005269 w 6128435"/>
              <a:gd name="connsiteY104" fmla="*/ 5150567 h 6858000"/>
              <a:gd name="connsiteX105" fmla="*/ 6001127 w 6128435"/>
              <a:gd name="connsiteY105" fmla="*/ 5164609 h 6858000"/>
              <a:gd name="connsiteX106" fmla="*/ 5996647 w 6128435"/>
              <a:gd name="connsiteY106" fmla="*/ 5185640 h 6858000"/>
              <a:gd name="connsiteX107" fmla="*/ 5998514 w 6128435"/>
              <a:gd name="connsiteY107" fmla="*/ 5189673 h 6858000"/>
              <a:gd name="connsiteX108" fmla="*/ 5995970 w 6128435"/>
              <a:gd name="connsiteY108" fmla="*/ 5221547 h 6858000"/>
              <a:gd name="connsiteX109" fmla="*/ 5997218 w 6128435"/>
              <a:gd name="connsiteY109" fmla="*/ 5222031 h 6858000"/>
              <a:gd name="connsiteX110" fmla="*/ 6002116 w 6128435"/>
              <a:gd name="connsiteY110" fmla="*/ 5231223 h 6858000"/>
              <a:gd name="connsiteX111" fmla="*/ 6008541 w 6128435"/>
              <a:gd name="connsiteY111" fmla="*/ 5248680 h 6858000"/>
              <a:gd name="connsiteX112" fmla="*/ 6039260 w 6128435"/>
              <a:gd name="connsiteY112" fmla="*/ 5289518 h 6858000"/>
              <a:gd name="connsiteX113" fmla="*/ 6036748 w 6128435"/>
              <a:gd name="connsiteY113" fmla="*/ 5322752 h 6858000"/>
              <a:gd name="connsiteX114" fmla="*/ 6036943 w 6128435"/>
              <a:gd name="connsiteY114" fmla="*/ 5329480 h 6858000"/>
              <a:gd name="connsiteX115" fmla="*/ 6037236 w 6128435"/>
              <a:gd name="connsiteY115" fmla="*/ 5329634 h 6858000"/>
              <a:gd name="connsiteX116" fmla="*/ 6038019 w 6128435"/>
              <a:gd name="connsiteY116" fmla="*/ 5336764 h 6858000"/>
              <a:gd name="connsiteX117" fmla="*/ 6037298 w 6128435"/>
              <a:gd name="connsiteY117" fmla="*/ 5341753 h 6858000"/>
              <a:gd name="connsiteX118" fmla="*/ 6037677 w 6128435"/>
              <a:gd name="connsiteY118" fmla="*/ 5354807 h 6858000"/>
              <a:gd name="connsiteX119" fmla="*/ 6039728 w 6128435"/>
              <a:gd name="connsiteY119" fmla="*/ 5359416 h 6858000"/>
              <a:gd name="connsiteX120" fmla="*/ 6043311 w 6128435"/>
              <a:gd name="connsiteY120" fmla="*/ 5361407 h 6858000"/>
              <a:gd name="connsiteX121" fmla="*/ 6042954 w 6128435"/>
              <a:gd name="connsiteY121" fmla="*/ 5362576 h 6858000"/>
              <a:gd name="connsiteX122" fmla="*/ 6053435 w 6128435"/>
              <a:gd name="connsiteY122" fmla="*/ 5387547 h 6858000"/>
              <a:gd name="connsiteX123" fmla="*/ 6065933 w 6128435"/>
              <a:gd name="connsiteY123" fmla="*/ 5443002 h 6858000"/>
              <a:gd name="connsiteX124" fmla="*/ 6068640 w 6128435"/>
              <a:gd name="connsiteY124" fmla="*/ 5474503 h 6858000"/>
              <a:gd name="connsiteX125" fmla="*/ 6080922 w 6128435"/>
              <a:gd name="connsiteY125" fmla="*/ 5561070 h 6858000"/>
              <a:gd name="connsiteX126" fmla="*/ 6096949 w 6128435"/>
              <a:gd name="connsiteY126" fmla="*/ 5648179 h 6858000"/>
              <a:gd name="connsiteX127" fmla="*/ 6125703 w 6128435"/>
              <a:gd name="connsiteY127" fmla="*/ 5692894 h 6858000"/>
              <a:gd name="connsiteX128" fmla="*/ 6126670 w 6128435"/>
              <a:gd name="connsiteY128" fmla="*/ 5697882 h 6858000"/>
              <a:gd name="connsiteX129" fmla="*/ 6124061 w 6128435"/>
              <a:gd name="connsiteY129" fmla="*/ 5710294 h 6858000"/>
              <a:gd name="connsiteX130" fmla="*/ 6122213 w 6128435"/>
              <a:gd name="connsiteY130" fmla="*/ 5714762 h 6858000"/>
              <a:gd name="connsiteX131" fmla="*/ 6121353 w 6128435"/>
              <a:gd name="connsiteY131" fmla="*/ 5721725 h 6858000"/>
              <a:gd name="connsiteX132" fmla="*/ 6121607 w 6128435"/>
              <a:gd name="connsiteY132" fmla="*/ 5721959 h 6858000"/>
              <a:gd name="connsiteX133" fmla="*/ 6120262 w 6128435"/>
              <a:gd name="connsiteY133" fmla="*/ 5728358 h 6858000"/>
              <a:gd name="connsiteX134" fmla="*/ 6110194 w 6128435"/>
              <a:gd name="connsiteY134" fmla="*/ 5758853 h 6858000"/>
              <a:gd name="connsiteX135" fmla="*/ 6127519 w 6128435"/>
              <a:gd name="connsiteY135" fmla="*/ 5865775 h 6858000"/>
              <a:gd name="connsiteX136" fmla="*/ 6128435 w 6128435"/>
              <a:gd name="connsiteY136" fmla="*/ 5870164 h 6858000"/>
              <a:gd name="connsiteX137" fmla="*/ 6119217 w 6128435"/>
              <a:gd name="connsiteY137" fmla="*/ 5888542 h 6858000"/>
              <a:gd name="connsiteX138" fmla="*/ 6115966 w 6128435"/>
              <a:gd name="connsiteY138" fmla="*/ 5898387 h 6858000"/>
              <a:gd name="connsiteX139" fmla="*/ 6111924 w 6128435"/>
              <a:gd name="connsiteY139" fmla="*/ 5900444 h 6858000"/>
              <a:gd name="connsiteX140" fmla="*/ 6108716 w 6128435"/>
              <a:gd name="connsiteY140" fmla="*/ 5915345 h 6858000"/>
              <a:gd name="connsiteX141" fmla="*/ 6109524 w 6128435"/>
              <a:gd name="connsiteY141" fmla="*/ 5917328 h 6858000"/>
              <a:gd name="connsiteX142" fmla="*/ 6102493 w 6128435"/>
              <a:gd name="connsiteY142" fmla="*/ 5928602 h 6858000"/>
              <a:gd name="connsiteX143" fmla="*/ 6056863 w 6128435"/>
              <a:gd name="connsiteY143" fmla="*/ 6000643 h 6858000"/>
              <a:gd name="connsiteX144" fmla="*/ 6045436 w 6128435"/>
              <a:gd name="connsiteY144" fmla="*/ 6124480 h 6858000"/>
              <a:gd name="connsiteX145" fmla="*/ 6030489 w 6128435"/>
              <a:gd name="connsiteY145" fmla="*/ 6317666 h 6858000"/>
              <a:gd name="connsiteX146" fmla="*/ 6007492 w 6128435"/>
              <a:gd name="connsiteY146" fmla="*/ 6440818 h 6858000"/>
              <a:gd name="connsiteX147" fmla="*/ 6009467 w 6128435"/>
              <a:gd name="connsiteY147" fmla="*/ 6487076 h 6858000"/>
              <a:gd name="connsiteX148" fmla="*/ 5995064 w 6128435"/>
              <a:gd name="connsiteY148" fmla="*/ 6540791 h 6858000"/>
              <a:gd name="connsiteX149" fmla="*/ 5996309 w 6128435"/>
              <a:gd name="connsiteY149" fmla="*/ 6543961 h 6858000"/>
              <a:gd name="connsiteX150" fmla="*/ 5996048 w 6128435"/>
              <a:gd name="connsiteY150" fmla="*/ 6555444 h 6858000"/>
              <a:gd name="connsiteX151" fmla="*/ 6002524 w 6128435"/>
              <a:gd name="connsiteY151" fmla="*/ 6560188 h 6858000"/>
              <a:gd name="connsiteX152" fmla="*/ 6006823 w 6128435"/>
              <a:gd name="connsiteY152" fmla="*/ 6578546 h 6858000"/>
              <a:gd name="connsiteX153" fmla="*/ 6004510 w 6128435"/>
              <a:gd name="connsiteY153" fmla="*/ 6599256 h 6858000"/>
              <a:gd name="connsiteX154" fmla="*/ 5986207 w 6128435"/>
              <a:gd name="connsiteY154" fmla="*/ 6695855 h 6858000"/>
              <a:gd name="connsiteX155" fmla="*/ 5979428 w 6128435"/>
              <a:gd name="connsiteY155" fmla="*/ 6754678 h 6858000"/>
              <a:gd name="connsiteX156" fmla="*/ 5983398 w 6128435"/>
              <a:gd name="connsiteY156" fmla="*/ 6778641 h 6858000"/>
              <a:gd name="connsiteX157" fmla="*/ 5984543 w 6128435"/>
              <a:gd name="connsiteY157" fmla="*/ 6811016 h 6858000"/>
              <a:gd name="connsiteX158" fmla="*/ 5981802 w 6128435"/>
              <a:gd name="connsiteY158" fmla="*/ 6838578 h 6858000"/>
              <a:gd name="connsiteX159" fmla="*/ 5979671 w 6128435"/>
              <a:gd name="connsiteY159" fmla="*/ 6858000 h 6858000"/>
              <a:gd name="connsiteX160" fmla="*/ 0 w 6128435"/>
              <a:gd name="connsiteY160" fmla="*/ 6858000 h 6858000"/>
              <a:gd name="connsiteX161" fmla="*/ 0 w 6128435"/>
              <a:gd name="connsiteY16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2236 w 6128435"/>
              <a:gd name="connsiteY52" fmla="*/ 3019791 h 6858000"/>
              <a:gd name="connsiteX53" fmla="*/ 5481505 w 6128435"/>
              <a:gd name="connsiteY53" fmla="*/ 3095286 h 6858000"/>
              <a:gd name="connsiteX54" fmla="*/ 5477595 w 6128435"/>
              <a:gd name="connsiteY54" fmla="*/ 3250534 h 6858000"/>
              <a:gd name="connsiteX55" fmla="*/ 5532836 w 6128435"/>
              <a:gd name="connsiteY55" fmla="*/ 3353840 h 6858000"/>
              <a:gd name="connsiteX56" fmla="*/ 5561229 w 6128435"/>
              <a:gd name="connsiteY56" fmla="*/ 3395784 h 6858000"/>
              <a:gd name="connsiteX57" fmla="*/ 5589758 w 6128435"/>
              <a:gd name="connsiteY57" fmla="*/ 3506453 h 6858000"/>
              <a:gd name="connsiteX58" fmla="*/ 5596144 w 6128435"/>
              <a:gd name="connsiteY58" fmla="*/ 3534624 h 6858000"/>
              <a:gd name="connsiteX59" fmla="*/ 5597750 w 6128435"/>
              <a:gd name="connsiteY59" fmla="*/ 3534129 h 6858000"/>
              <a:gd name="connsiteX60" fmla="*/ 5599700 w 6128435"/>
              <a:gd name="connsiteY60" fmla="*/ 3547221 h 6858000"/>
              <a:gd name="connsiteX61" fmla="*/ 5615031 w 6128435"/>
              <a:gd name="connsiteY61" fmla="*/ 3557482 h 6858000"/>
              <a:gd name="connsiteX62" fmla="*/ 5618377 w 6128435"/>
              <a:gd name="connsiteY62" fmla="*/ 3588431 h 6858000"/>
              <a:gd name="connsiteX63" fmla="*/ 5612155 w 6128435"/>
              <a:gd name="connsiteY63" fmla="*/ 3589869 h 6858000"/>
              <a:gd name="connsiteX64" fmla="*/ 5620843 w 6128435"/>
              <a:gd name="connsiteY64" fmla="*/ 3606745 h 6858000"/>
              <a:gd name="connsiteX65" fmla="*/ 5655472 w 6128435"/>
              <a:gd name="connsiteY65" fmla="*/ 3678877 h 6858000"/>
              <a:gd name="connsiteX66" fmla="*/ 5680448 w 6128435"/>
              <a:gd name="connsiteY66" fmla="*/ 3717760 h 6858000"/>
              <a:gd name="connsiteX67" fmla="*/ 5683015 w 6128435"/>
              <a:gd name="connsiteY67" fmla="*/ 3762025 h 6858000"/>
              <a:gd name="connsiteX68" fmla="*/ 5696643 w 6128435"/>
              <a:gd name="connsiteY68" fmla="*/ 3773888 h 6858000"/>
              <a:gd name="connsiteX69" fmla="*/ 5699203 w 6128435"/>
              <a:gd name="connsiteY69" fmla="*/ 3775823 h 6858000"/>
              <a:gd name="connsiteX70" fmla="*/ 5704824 w 6128435"/>
              <a:gd name="connsiteY70" fmla="*/ 3785966 h 6858000"/>
              <a:gd name="connsiteX71" fmla="*/ 5712204 w 6128435"/>
              <a:gd name="connsiteY71" fmla="*/ 3785830 h 6858000"/>
              <a:gd name="connsiteX72" fmla="*/ 5724816 w 6128435"/>
              <a:gd name="connsiteY72" fmla="*/ 3798949 h 6858000"/>
              <a:gd name="connsiteX73" fmla="*/ 5733539 w 6128435"/>
              <a:gd name="connsiteY73" fmla="*/ 3818457 h 6858000"/>
              <a:gd name="connsiteX74" fmla="*/ 5768491 w 6128435"/>
              <a:gd name="connsiteY74" fmla="*/ 3914399 h 6858000"/>
              <a:gd name="connsiteX75" fmla="*/ 5793123 w 6128435"/>
              <a:gd name="connsiteY75" fmla="*/ 3969952 h 6858000"/>
              <a:gd name="connsiteX76" fmla="*/ 5808321 w 6128435"/>
              <a:gd name="connsiteY76" fmla="*/ 3988153 h 6858000"/>
              <a:gd name="connsiteX77" fmla="*/ 5825621 w 6128435"/>
              <a:gd name="connsiteY77" fmla="*/ 4015525 h 6858000"/>
              <a:gd name="connsiteX78" fmla="*/ 5860672 w 6128435"/>
              <a:gd name="connsiteY78" fmla="*/ 4061579 h 6858000"/>
              <a:gd name="connsiteX79" fmla="*/ 5872173 w 6128435"/>
              <a:gd name="connsiteY79" fmla="*/ 4088497 h 6858000"/>
              <a:gd name="connsiteX80" fmla="*/ 5883705 w 6128435"/>
              <a:gd name="connsiteY80" fmla="*/ 4101899 h 6858000"/>
              <a:gd name="connsiteX81" fmla="*/ 5885314 w 6128435"/>
              <a:gd name="connsiteY81" fmla="*/ 4108387 h 6858000"/>
              <a:gd name="connsiteX82" fmla="*/ 5894095 w 6128435"/>
              <a:gd name="connsiteY82" fmla="*/ 4128857 h 6858000"/>
              <a:gd name="connsiteX83" fmla="*/ 5898339 w 6128435"/>
              <a:gd name="connsiteY83" fmla="*/ 4140800 h 6858000"/>
              <a:gd name="connsiteX84" fmla="*/ 5899734 w 6128435"/>
              <a:gd name="connsiteY84" fmla="*/ 4145632 h 6858000"/>
              <a:gd name="connsiteX85" fmla="*/ 5903513 w 6128435"/>
              <a:gd name="connsiteY85" fmla="*/ 4187661 h 6858000"/>
              <a:gd name="connsiteX86" fmla="*/ 5917114 w 6128435"/>
              <a:gd name="connsiteY86" fmla="*/ 4213096 h 6858000"/>
              <a:gd name="connsiteX87" fmla="*/ 5921153 w 6128435"/>
              <a:gd name="connsiteY87" fmla="*/ 4236222 h 6858000"/>
              <a:gd name="connsiteX88" fmla="*/ 5924233 w 6128435"/>
              <a:gd name="connsiteY88" fmla="*/ 4242060 h 6858000"/>
              <a:gd name="connsiteX89" fmla="*/ 5928910 w 6128435"/>
              <a:gd name="connsiteY89" fmla="*/ 4300973 h 6858000"/>
              <a:gd name="connsiteX90" fmla="*/ 5939320 w 6128435"/>
              <a:gd name="connsiteY90" fmla="*/ 4340435 h 6858000"/>
              <a:gd name="connsiteX91" fmla="*/ 5946705 w 6128435"/>
              <a:gd name="connsiteY91" fmla="*/ 4428051 h 6858000"/>
              <a:gd name="connsiteX92" fmla="*/ 5949261 w 6128435"/>
              <a:gd name="connsiteY92" fmla="*/ 4449185 h 6858000"/>
              <a:gd name="connsiteX93" fmla="*/ 5957504 w 6128435"/>
              <a:gd name="connsiteY93" fmla="*/ 4465911 h 6858000"/>
              <a:gd name="connsiteX94" fmla="*/ 5964689 w 6128435"/>
              <a:gd name="connsiteY94" fmla="*/ 4468532 h 6858000"/>
              <a:gd name="connsiteX95" fmla="*/ 5967062 w 6128435"/>
              <a:gd name="connsiteY95" fmla="*/ 4479923 h 6858000"/>
              <a:gd name="connsiteX96" fmla="*/ 5968960 w 6128435"/>
              <a:gd name="connsiteY96" fmla="*/ 4482655 h 6858000"/>
              <a:gd name="connsiteX97" fmla="*/ 5978567 w 6128435"/>
              <a:gd name="connsiteY97" fmla="*/ 4498605 h 6858000"/>
              <a:gd name="connsiteX98" fmla="*/ 5980106 w 6128435"/>
              <a:gd name="connsiteY98" fmla="*/ 4585087 h 6858000"/>
              <a:gd name="connsiteX99" fmla="*/ 5998138 w 6128435"/>
              <a:gd name="connsiteY99" fmla="*/ 4697518 h 6858000"/>
              <a:gd name="connsiteX100" fmla="*/ 6013516 w 6128435"/>
              <a:gd name="connsiteY100" fmla="*/ 4786619 h 6858000"/>
              <a:gd name="connsiteX101" fmla="*/ 6025404 w 6128435"/>
              <a:gd name="connsiteY101" fmla="*/ 4858148 h 6858000"/>
              <a:gd name="connsiteX102" fmla="*/ 6007749 w 6128435"/>
              <a:gd name="connsiteY102" fmla="*/ 4964715 h 6858000"/>
              <a:gd name="connsiteX103" fmla="*/ 6005269 w 6128435"/>
              <a:gd name="connsiteY103" fmla="*/ 5150567 h 6858000"/>
              <a:gd name="connsiteX104" fmla="*/ 6001127 w 6128435"/>
              <a:gd name="connsiteY104" fmla="*/ 5164609 h 6858000"/>
              <a:gd name="connsiteX105" fmla="*/ 5996647 w 6128435"/>
              <a:gd name="connsiteY105" fmla="*/ 5185640 h 6858000"/>
              <a:gd name="connsiteX106" fmla="*/ 5998514 w 6128435"/>
              <a:gd name="connsiteY106" fmla="*/ 5189673 h 6858000"/>
              <a:gd name="connsiteX107" fmla="*/ 5995970 w 6128435"/>
              <a:gd name="connsiteY107" fmla="*/ 5221547 h 6858000"/>
              <a:gd name="connsiteX108" fmla="*/ 5997218 w 6128435"/>
              <a:gd name="connsiteY108" fmla="*/ 5222031 h 6858000"/>
              <a:gd name="connsiteX109" fmla="*/ 6002116 w 6128435"/>
              <a:gd name="connsiteY109" fmla="*/ 5231223 h 6858000"/>
              <a:gd name="connsiteX110" fmla="*/ 6008541 w 6128435"/>
              <a:gd name="connsiteY110" fmla="*/ 5248680 h 6858000"/>
              <a:gd name="connsiteX111" fmla="*/ 6039260 w 6128435"/>
              <a:gd name="connsiteY111" fmla="*/ 5289518 h 6858000"/>
              <a:gd name="connsiteX112" fmla="*/ 6036748 w 6128435"/>
              <a:gd name="connsiteY112" fmla="*/ 5322752 h 6858000"/>
              <a:gd name="connsiteX113" fmla="*/ 6036943 w 6128435"/>
              <a:gd name="connsiteY113" fmla="*/ 5329480 h 6858000"/>
              <a:gd name="connsiteX114" fmla="*/ 6037236 w 6128435"/>
              <a:gd name="connsiteY114" fmla="*/ 5329634 h 6858000"/>
              <a:gd name="connsiteX115" fmla="*/ 6038019 w 6128435"/>
              <a:gd name="connsiteY115" fmla="*/ 5336764 h 6858000"/>
              <a:gd name="connsiteX116" fmla="*/ 6037298 w 6128435"/>
              <a:gd name="connsiteY116" fmla="*/ 5341753 h 6858000"/>
              <a:gd name="connsiteX117" fmla="*/ 6037677 w 6128435"/>
              <a:gd name="connsiteY117" fmla="*/ 5354807 h 6858000"/>
              <a:gd name="connsiteX118" fmla="*/ 6039728 w 6128435"/>
              <a:gd name="connsiteY118" fmla="*/ 5359416 h 6858000"/>
              <a:gd name="connsiteX119" fmla="*/ 6043311 w 6128435"/>
              <a:gd name="connsiteY119" fmla="*/ 5361407 h 6858000"/>
              <a:gd name="connsiteX120" fmla="*/ 6042954 w 6128435"/>
              <a:gd name="connsiteY120" fmla="*/ 5362576 h 6858000"/>
              <a:gd name="connsiteX121" fmla="*/ 6053435 w 6128435"/>
              <a:gd name="connsiteY121" fmla="*/ 5387547 h 6858000"/>
              <a:gd name="connsiteX122" fmla="*/ 6065933 w 6128435"/>
              <a:gd name="connsiteY122" fmla="*/ 5443002 h 6858000"/>
              <a:gd name="connsiteX123" fmla="*/ 6068640 w 6128435"/>
              <a:gd name="connsiteY123" fmla="*/ 5474503 h 6858000"/>
              <a:gd name="connsiteX124" fmla="*/ 6080922 w 6128435"/>
              <a:gd name="connsiteY124" fmla="*/ 5561070 h 6858000"/>
              <a:gd name="connsiteX125" fmla="*/ 6096949 w 6128435"/>
              <a:gd name="connsiteY125" fmla="*/ 5648179 h 6858000"/>
              <a:gd name="connsiteX126" fmla="*/ 6125703 w 6128435"/>
              <a:gd name="connsiteY126" fmla="*/ 5692894 h 6858000"/>
              <a:gd name="connsiteX127" fmla="*/ 6126670 w 6128435"/>
              <a:gd name="connsiteY127" fmla="*/ 5697882 h 6858000"/>
              <a:gd name="connsiteX128" fmla="*/ 6124061 w 6128435"/>
              <a:gd name="connsiteY128" fmla="*/ 5710294 h 6858000"/>
              <a:gd name="connsiteX129" fmla="*/ 6122213 w 6128435"/>
              <a:gd name="connsiteY129" fmla="*/ 5714762 h 6858000"/>
              <a:gd name="connsiteX130" fmla="*/ 6121353 w 6128435"/>
              <a:gd name="connsiteY130" fmla="*/ 5721725 h 6858000"/>
              <a:gd name="connsiteX131" fmla="*/ 6121607 w 6128435"/>
              <a:gd name="connsiteY131" fmla="*/ 5721959 h 6858000"/>
              <a:gd name="connsiteX132" fmla="*/ 6120262 w 6128435"/>
              <a:gd name="connsiteY132" fmla="*/ 5728358 h 6858000"/>
              <a:gd name="connsiteX133" fmla="*/ 6110194 w 6128435"/>
              <a:gd name="connsiteY133" fmla="*/ 5758853 h 6858000"/>
              <a:gd name="connsiteX134" fmla="*/ 6127519 w 6128435"/>
              <a:gd name="connsiteY134" fmla="*/ 5865775 h 6858000"/>
              <a:gd name="connsiteX135" fmla="*/ 6128435 w 6128435"/>
              <a:gd name="connsiteY135" fmla="*/ 5870164 h 6858000"/>
              <a:gd name="connsiteX136" fmla="*/ 6119217 w 6128435"/>
              <a:gd name="connsiteY136" fmla="*/ 5888542 h 6858000"/>
              <a:gd name="connsiteX137" fmla="*/ 6115966 w 6128435"/>
              <a:gd name="connsiteY137" fmla="*/ 5898387 h 6858000"/>
              <a:gd name="connsiteX138" fmla="*/ 6111924 w 6128435"/>
              <a:gd name="connsiteY138" fmla="*/ 5900444 h 6858000"/>
              <a:gd name="connsiteX139" fmla="*/ 6108716 w 6128435"/>
              <a:gd name="connsiteY139" fmla="*/ 5915345 h 6858000"/>
              <a:gd name="connsiteX140" fmla="*/ 6109524 w 6128435"/>
              <a:gd name="connsiteY140" fmla="*/ 5917328 h 6858000"/>
              <a:gd name="connsiteX141" fmla="*/ 6102493 w 6128435"/>
              <a:gd name="connsiteY141" fmla="*/ 5928602 h 6858000"/>
              <a:gd name="connsiteX142" fmla="*/ 6056863 w 6128435"/>
              <a:gd name="connsiteY142" fmla="*/ 6000643 h 6858000"/>
              <a:gd name="connsiteX143" fmla="*/ 6045436 w 6128435"/>
              <a:gd name="connsiteY143" fmla="*/ 6124480 h 6858000"/>
              <a:gd name="connsiteX144" fmla="*/ 6030489 w 6128435"/>
              <a:gd name="connsiteY144" fmla="*/ 6317666 h 6858000"/>
              <a:gd name="connsiteX145" fmla="*/ 6007492 w 6128435"/>
              <a:gd name="connsiteY145" fmla="*/ 6440818 h 6858000"/>
              <a:gd name="connsiteX146" fmla="*/ 6009467 w 6128435"/>
              <a:gd name="connsiteY146" fmla="*/ 6487076 h 6858000"/>
              <a:gd name="connsiteX147" fmla="*/ 5995064 w 6128435"/>
              <a:gd name="connsiteY147" fmla="*/ 6540791 h 6858000"/>
              <a:gd name="connsiteX148" fmla="*/ 5996309 w 6128435"/>
              <a:gd name="connsiteY148" fmla="*/ 6543961 h 6858000"/>
              <a:gd name="connsiteX149" fmla="*/ 5996048 w 6128435"/>
              <a:gd name="connsiteY149" fmla="*/ 6555444 h 6858000"/>
              <a:gd name="connsiteX150" fmla="*/ 6002524 w 6128435"/>
              <a:gd name="connsiteY150" fmla="*/ 6560188 h 6858000"/>
              <a:gd name="connsiteX151" fmla="*/ 6006823 w 6128435"/>
              <a:gd name="connsiteY151" fmla="*/ 6578546 h 6858000"/>
              <a:gd name="connsiteX152" fmla="*/ 6004510 w 6128435"/>
              <a:gd name="connsiteY152" fmla="*/ 6599256 h 6858000"/>
              <a:gd name="connsiteX153" fmla="*/ 5986207 w 6128435"/>
              <a:gd name="connsiteY153" fmla="*/ 6695855 h 6858000"/>
              <a:gd name="connsiteX154" fmla="*/ 5979428 w 6128435"/>
              <a:gd name="connsiteY154" fmla="*/ 6754678 h 6858000"/>
              <a:gd name="connsiteX155" fmla="*/ 5983398 w 6128435"/>
              <a:gd name="connsiteY155" fmla="*/ 6778641 h 6858000"/>
              <a:gd name="connsiteX156" fmla="*/ 5984543 w 6128435"/>
              <a:gd name="connsiteY156" fmla="*/ 6811016 h 6858000"/>
              <a:gd name="connsiteX157" fmla="*/ 5981802 w 6128435"/>
              <a:gd name="connsiteY157" fmla="*/ 6838578 h 6858000"/>
              <a:gd name="connsiteX158" fmla="*/ 5979671 w 6128435"/>
              <a:gd name="connsiteY158" fmla="*/ 6858000 h 6858000"/>
              <a:gd name="connsiteX159" fmla="*/ 0 w 6128435"/>
              <a:gd name="connsiteY159" fmla="*/ 6858000 h 6858000"/>
              <a:gd name="connsiteX160" fmla="*/ 0 w 6128435"/>
              <a:gd name="connsiteY16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1505 w 6128435"/>
              <a:gd name="connsiteY52" fmla="*/ 3095286 h 6858000"/>
              <a:gd name="connsiteX53" fmla="*/ 5477595 w 6128435"/>
              <a:gd name="connsiteY53" fmla="*/ 3250534 h 6858000"/>
              <a:gd name="connsiteX54" fmla="*/ 5532836 w 6128435"/>
              <a:gd name="connsiteY54" fmla="*/ 3353840 h 6858000"/>
              <a:gd name="connsiteX55" fmla="*/ 5561229 w 6128435"/>
              <a:gd name="connsiteY55" fmla="*/ 3395784 h 6858000"/>
              <a:gd name="connsiteX56" fmla="*/ 5589758 w 6128435"/>
              <a:gd name="connsiteY56" fmla="*/ 3506453 h 6858000"/>
              <a:gd name="connsiteX57" fmla="*/ 5596144 w 6128435"/>
              <a:gd name="connsiteY57" fmla="*/ 3534624 h 6858000"/>
              <a:gd name="connsiteX58" fmla="*/ 5597750 w 6128435"/>
              <a:gd name="connsiteY58" fmla="*/ 3534129 h 6858000"/>
              <a:gd name="connsiteX59" fmla="*/ 5599700 w 6128435"/>
              <a:gd name="connsiteY59" fmla="*/ 3547221 h 6858000"/>
              <a:gd name="connsiteX60" fmla="*/ 5615031 w 6128435"/>
              <a:gd name="connsiteY60" fmla="*/ 3557482 h 6858000"/>
              <a:gd name="connsiteX61" fmla="*/ 5618377 w 6128435"/>
              <a:gd name="connsiteY61" fmla="*/ 3588431 h 6858000"/>
              <a:gd name="connsiteX62" fmla="*/ 5612155 w 6128435"/>
              <a:gd name="connsiteY62" fmla="*/ 3589869 h 6858000"/>
              <a:gd name="connsiteX63" fmla="*/ 5620843 w 6128435"/>
              <a:gd name="connsiteY63" fmla="*/ 3606745 h 6858000"/>
              <a:gd name="connsiteX64" fmla="*/ 5655472 w 6128435"/>
              <a:gd name="connsiteY64" fmla="*/ 3678877 h 6858000"/>
              <a:gd name="connsiteX65" fmla="*/ 5680448 w 6128435"/>
              <a:gd name="connsiteY65" fmla="*/ 3717760 h 6858000"/>
              <a:gd name="connsiteX66" fmla="*/ 5683015 w 6128435"/>
              <a:gd name="connsiteY66" fmla="*/ 3762025 h 6858000"/>
              <a:gd name="connsiteX67" fmla="*/ 5696643 w 6128435"/>
              <a:gd name="connsiteY67" fmla="*/ 3773888 h 6858000"/>
              <a:gd name="connsiteX68" fmla="*/ 5699203 w 6128435"/>
              <a:gd name="connsiteY68" fmla="*/ 3775823 h 6858000"/>
              <a:gd name="connsiteX69" fmla="*/ 5704824 w 6128435"/>
              <a:gd name="connsiteY69" fmla="*/ 3785966 h 6858000"/>
              <a:gd name="connsiteX70" fmla="*/ 5712204 w 6128435"/>
              <a:gd name="connsiteY70" fmla="*/ 3785830 h 6858000"/>
              <a:gd name="connsiteX71" fmla="*/ 5724816 w 6128435"/>
              <a:gd name="connsiteY71" fmla="*/ 3798949 h 6858000"/>
              <a:gd name="connsiteX72" fmla="*/ 5733539 w 6128435"/>
              <a:gd name="connsiteY72" fmla="*/ 3818457 h 6858000"/>
              <a:gd name="connsiteX73" fmla="*/ 5768491 w 6128435"/>
              <a:gd name="connsiteY73" fmla="*/ 3914399 h 6858000"/>
              <a:gd name="connsiteX74" fmla="*/ 5793123 w 6128435"/>
              <a:gd name="connsiteY74" fmla="*/ 3969952 h 6858000"/>
              <a:gd name="connsiteX75" fmla="*/ 5808321 w 6128435"/>
              <a:gd name="connsiteY75" fmla="*/ 3988153 h 6858000"/>
              <a:gd name="connsiteX76" fmla="*/ 5825621 w 6128435"/>
              <a:gd name="connsiteY76" fmla="*/ 4015525 h 6858000"/>
              <a:gd name="connsiteX77" fmla="*/ 5860672 w 6128435"/>
              <a:gd name="connsiteY77" fmla="*/ 4061579 h 6858000"/>
              <a:gd name="connsiteX78" fmla="*/ 5872173 w 6128435"/>
              <a:gd name="connsiteY78" fmla="*/ 4088497 h 6858000"/>
              <a:gd name="connsiteX79" fmla="*/ 5883705 w 6128435"/>
              <a:gd name="connsiteY79" fmla="*/ 4101899 h 6858000"/>
              <a:gd name="connsiteX80" fmla="*/ 5885314 w 6128435"/>
              <a:gd name="connsiteY80" fmla="*/ 4108387 h 6858000"/>
              <a:gd name="connsiteX81" fmla="*/ 5894095 w 6128435"/>
              <a:gd name="connsiteY81" fmla="*/ 4128857 h 6858000"/>
              <a:gd name="connsiteX82" fmla="*/ 5898339 w 6128435"/>
              <a:gd name="connsiteY82" fmla="*/ 4140800 h 6858000"/>
              <a:gd name="connsiteX83" fmla="*/ 5899734 w 6128435"/>
              <a:gd name="connsiteY83" fmla="*/ 4145632 h 6858000"/>
              <a:gd name="connsiteX84" fmla="*/ 5903513 w 6128435"/>
              <a:gd name="connsiteY84" fmla="*/ 4187661 h 6858000"/>
              <a:gd name="connsiteX85" fmla="*/ 5917114 w 6128435"/>
              <a:gd name="connsiteY85" fmla="*/ 4213096 h 6858000"/>
              <a:gd name="connsiteX86" fmla="*/ 5921153 w 6128435"/>
              <a:gd name="connsiteY86" fmla="*/ 4236222 h 6858000"/>
              <a:gd name="connsiteX87" fmla="*/ 5924233 w 6128435"/>
              <a:gd name="connsiteY87" fmla="*/ 4242060 h 6858000"/>
              <a:gd name="connsiteX88" fmla="*/ 5928910 w 6128435"/>
              <a:gd name="connsiteY88" fmla="*/ 4300973 h 6858000"/>
              <a:gd name="connsiteX89" fmla="*/ 5939320 w 6128435"/>
              <a:gd name="connsiteY89" fmla="*/ 4340435 h 6858000"/>
              <a:gd name="connsiteX90" fmla="*/ 5946705 w 6128435"/>
              <a:gd name="connsiteY90" fmla="*/ 4428051 h 6858000"/>
              <a:gd name="connsiteX91" fmla="*/ 5949261 w 6128435"/>
              <a:gd name="connsiteY91" fmla="*/ 4449185 h 6858000"/>
              <a:gd name="connsiteX92" fmla="*/ 5957504 w 6128435"/>
              <a:gd name="connsiteY92" fmla="*/ 4465911 h 6858000"/>
              <a:gd name="connsiteX93" fmla="*/ 5964689 w 6128435"/>
              <a:gd name="connsiteY93" fmla="*/ 4468532 h 6858000"/>
              <a:gd name="connsiteX94" fmla="*/ 5967062 w 6128435"/>
              <a:gd name="connsiteY94" fmla="*/ 4479923 h 6858000"/>
              <a:gd name="connsiteX95" fmla="*/ 5968960 w 6128435"/>
              <a:gd name="connsiteY95" fmla="*/ 4482655 h 6858000"/>
              <a:gd name="connsiteX96" fmla="*/ 5978567 w 6128435"/>
              <a:gd name="connsiteY96" fmla="*/ 4498605 h 6858000"/>
              <a:gd name="connsiteX97" fmla="*/ 5980106 w 6128435"/>
              <a:gd name="connsiteY97" fmla="*/ 4585087 h 6858000"/>
              <a:gd name="connsiteX98" fmla="*/ 5998138 w 6128435"/>
              <a:gd name="connsiteY98" fmla="*/ 4697518 h 6858000"/>
              <a:gd name="connsiteX99" fmla="*/ 6013516 w 6128435"/>
              <a:gd name="connsiteY99" fmla="*/ 4786619 h 6858000"/>
              <a:gd name="connsiteX100" fmla="*/ 6025404 w 6128435"/>
              <a:gd name="connsiteY100" fmla="*/ 4858148 h 6858000"/>
              <a:gd name="connsiteX101" fmla="*/ 6007749 w 6128435"/>
              <a:gd name="connsiteY101" fmla="*/ 4964715 h 6858000"/>
              <a:gd name="connsiteX102" fmla="*/ 6005269 w 6128435"/>
              <a:gd name="connsiteY102" fmla="*/ 5150567 h 6858000"/>
              <a:gd name="connsiteX103" fmla="*/ 6001127 w 6128435"/>
              <a:gd name="connsiteY103" fmla="*/ 5164609 h 6858000"/>
              <a:gd name="connsiteX104" fmla="*/ 5996647 w 6128435"/>
              <a:gd name="connsiteY104" fmla="*/ 5185640 h 6858000"/>
              <a:gd name="connsiteX105" fmla="*/ 5998514 w 6128435"/>
              <a:gd name="connsiteY105" fmla="*/ 5189673 h 6858000"/>
              <a:gd name="connsiteX106" fmla="*/ 5995970 w 6128435"/>
              <a:gd name="connsiteY106" fmla="*/ 5221547 h 6858000"/>
              <a:gd name="connsiteX107" fmla="*/ 5997218 w 6128435"/>
              <a:gd name="connsiteY107" fmla="*/ 5222031 h 6858000"/>
              <a:gd name="connsiteX108" fmla="*/ 6002116 w 6128435"/>
              <a:gd name="connsiteY108" fmla="*/ 5231223 h 6858000"/>
              <a:gd name="connsiteX109" fmla="*/ 6008541 w 6128435"/>
              <a:gd name="connsiteY109" fmla="*/ 5248680 h 6858000"/>
              <a:gd name="connsiteX110" fmla="*/ 6039260 w 6128435"/>
              <a:gd name="connsiteY110" fmla="*/ 5289518 h 6858000"/>
              <a:gd name="connsiteX111" fmla="*/ 6036748 w 6128435"/>
              <a:gd name="connsiteY111" fmla="*/ 5322752 h 6858000"/>
              <a:gd name="connsiteX112" fmla="*/ 6036943 w 6128435"/>
              <a:gd name="connsiteY112" fmla="*/ 5329480 h 6858000"/>
              <a:gd name="connsiteX113" fmla="*/ 6037236 w 6128435"/>
              <a:gd name="connsiteY113" fmla="*/ 5329634 h 6858000"/>
              <a:gd name="connsiteX114" fmla="*/ 6038019 w 6128435"/>
              <a:gd name="connsiteY114" fmla="*/ 5336764 h 6858000"/>
              <a:gd name="connsiteX115" fmla="*/ 6037298 w 6128435"/>
              <a:gd name="connsiteY115" fmla="*/ 5341753 h 6858000"/>
              <a:gd name="connsiteX116" fmla="*/ 6037677 w 6128435"/>
              <a:gd name="connsiteY116" fmla="*/ 5354807 h 6858000"/>
              <a:gd name="connsiteX117" fmla="*/ 6039728 w 6128435"/>
              <a:gd name="connsiteY117" fmla="*/ 5359416 h 6858000"/>
              <a:gd name="connsiteX118" fmla="*/ 6043311 w 6128435"/>
              <a:gd name="connsiteY118" fmla="*/ 5361407 h 6858000"/>
              <a:gd name="connsiteX119" fmla="*/ 6042954 w 6128435"/>
              <a:gd name="connsiteY119" fmla="*/ 5362576 h 6858000"/>
              <a:gd name="connsiteX120" fmla="*/ 6053435 w 6128435"/>
              <a:gd name="connsiteY120" fmla="*/ 5387547 h 6858000"/>
              <a:gd name="connsiteX121" fmla="*/ 6065933 w 6128435"/>
              <a:gd name="connsiteY121" fmla="*/ 5443002 h 6858000"/>
              <a:gd name="connsiteX122" fmla="*/ 6068640 w 6128435"/>
              <a:gd name="connsiteY122" fmla="*/ 5474503 h 6858000"/>
              <a:gd name="connsiteX123" fmla="*/ 6080922 w 6128435"/>
              <a:gd name="connsiteY123" fmla="*/ 5561070 h 6858000"/>
              <a:gd name="connsiteX124" fmla="*/ 6096949 w 6128435"/>
              <a:gd name="connsiteY124" fmla="*/ 5648179 h 6858000"/>
              <a:gd name="connsiteX125" fmla="*/ 6125703 w 6128435"/>
              <a:gd name="connsiteY125" fmla="*/ 5692894 h 6858000"/>
              <a:gd name="connsiteX126" fmla="*/ 6126670 w 6128435"/>
              <a:gd name="connsiteY126" fmla="*/ 5697882 h 6858000"/>
              <a:gd name="connsiteX127" fmla="*/ 6124061 w 6128435"/>
              <a:gd name="connsiteY127" fmla="*/ 5710294 h 6858000"/>
              <a:gd name="connsiteX128" fmla="*/ 6122213 w 6128435"/>
              <a:gd name="connsiteY128" fmla="*/ 5714762 h 6858000"/>
              <a:gd name="connsiteX129" fmla="*/ 6121353 w 6128435"/>
              <a:gd name="connsiteY129" fmla="*/ 5721725 h 6858000"/>
              <a:gd name="connsiteX130" fmla="*/ 6121607 w 6128435"/>
              <a:gd name="connsiteY130" fmla="*/ 5721959 h 6858000"/>
              <a:gd name="connsiteX131" fmla="*/ 6120262 w 6128435"/>
              <a:gd name="connsiteY131" fmla="*/ 5728358 h 6858000"/>
              <a:gd name="connsiteX132" fmla="*/ 6110194 w 6128435"/>
              <a:gd name="connsiteY132" fmla="*/ 5758853 h 6858000"/>
              <a:gd name="connsiteX133" fmla="*/ 6127519 w 6128435"/>
              <a:gd name="connsiteY133" fmla="*/ 5865775 h 6858000"/>
              <a:gd name="connsiteX134" fmla="*/ 6128435 w 6128435"/>
              <a:gd name="connsiteY134" fmla="*/ 5870164 h 6858000"/>
              <a:gd name="connsiteX135" fmla="*/ 6119217 w 6128435"/>
              <a:gd name="connsiteY135" fmla="*/ 5888542 h 6858000"/>
              <a:gd name="connsiteX136" fmla="*/ 6115966 w 6128435"/>
              <a:gd name="connsiteY136" fmla="*/ 5898387 h 6858000"/>
              <a:gd name="connsiteX137" fmla="*/ 6111924 w 6128435"/>
              <a:gd name="connsiteY137" fmla="*/ 5900444 h 6858000"/>
              <a:gd name="connsiteX138" fmla="*/ 6108716 w 6128435"/>
              <a:gd name="connsiteY138" fmla="*/ 5915345 h 6858000"/>
              <a:gd name="connsiteX139" fmla="*/ 6109524 w 6128435"/>
              <a:gd name="connsiteY139" fmla="*/ 5917328 h 6858000"/>
              <a:gd name="connsiteX140" fmla="*/ 6102493 w 6128435"/>
              <a:gd name="connsiteY140" fmla="*/ 5928602 h 6858000"/>
              <a:gd name="connsiteX141" fmla="*/ 6056863 w 6128435"/>
              <a:gd name="connsiteY141" fmla="*/ 6000643 h 6858000"/>
              <a:gd name="connsiteX142" fmla="*/ 6045436 w 6128435"/>
              <a:gd name="connsiteY142" fmla="*/ 6124480 h 6858000"/>
              <a:gd name="connsiteX143" fmla="*/ 6030489 w 6128435"/>
              <a:gd name="connsiteY143" fmla="*/ 6317666 h 6858000"/>
              <a:gd name="connsiteX144" fmla="*/ 6007492 w 6128435"/>
              <a:gd name="connsiteY144" fmla="*/ 6440818 h 6858000"/>
              <a:gd name="connsiteX145" fmla="*/ 6009467 w 6128435"/>
              <a:gd name="connsiteY145" fmla="*/ 6487076 h 6858000"/>
              <a:gd name="connsiteX146" fmla="*/ 5995064 w 6128435"/>
              <a:gd name="connsiteY146" fmla="*/ 6540791 h 6858000"/>
              <a:gd name="connsiteX147" fmla="*/ 5996309 w 6128435"/>
              <a:gd name="connsiteY147" fmla="*/ 6543961 h 6858000"/>
              <a:gd name="connsiteX148" fmla="*/ 5996048 w 6128435"/>
              <a:gd name="connsiteY148" fmla="*/ 6555444 h 6858000"/>
              <a:gd name="connsiteX149" fmla="*/ 6002524 w 6128435"/>
              <a:gd name="connsiteY149" fmla="*/ 6560188 h 6858000"/>
              <a:gd name="connsiteX150" fmla="*/ 6006823 w 6128435"/>
              <a:gd name="connsiteY150" fmla="*/ 6578546 h 6858000"/>
              <a:gd name="connsiteX151" fmla="*/ 6004510 w 6128435"/>
              <a:gd name="connsiteY151" fmla="*/ 6599256 h 6858000"/>
              <a:gd name="connsiteX152" fmla="*/ 5986207 w 6128435"/>
              <a:gd name="connsiteY152" fmla="*/ 6695855 h 6858000"/>
              <a:gd name="connsiteX153" fmla="*/ 5979428 w 6128435"/>
              <a:gd name="connsiteY153" fmla="*/ 6754678 h 6858000"/>
              <a:gd name="connsiteX154" fmla="*/ 5983398 w 6128435"/>
              <a:gd name="connsiteY154" fmla="*/ 6778641 h 6858000"/>
              <a:gd name="connsiteX155" fmla="*/ 5984543 w 6128435"/>
              <a:gd name="connsiteY155" fmla="*/ 6811016 h 6858000"/>
              <a:gd name="connsiteX156" fmla="*/ 5981802 w 6128435"/>
              <a:gd name="connsiteY156" fmla="*/ 6838578 h 6858000"/>
              <a:gd name="connsiteX157" fmla="*/ 5979671 w 6128435"/>
              <a:gd name="connsiteY157" fmla="*/ 6858000 h 6858000"/>
              <a:gd name="connsiteX158" fmla="*/ 0 w 6128435"/>
              <a:gd name="connsiteY158" fmla="*/ 6858000 h 6858000"/>
              <a:gd name="connsiteX159" fmla="*/ 0 w 6128435"/>
              <a:gd name="connsiteY15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477595 w 6128435"/>
              <a:gd name="connsiteY52" fmla="*/ 3250534 h 6858000"/>
              <a:gd name="connsiteX53" fmla="*/ 5532836 w 6128435"/>
              <a:gd name="connsiteY53" fmla="*/ 3353840 h 6858000"/>
              <a:gd name="connsiteX54" fmla="*/ 5561229 w 6128435"/>
              <a:gd name="connsiteY54" fmla="*/ 3395784 h 6858000"/>
              <a:gd name="connsiteX55" fmla="*/ 5589758 w 6128435"/>
              <a:gd name="connsiteY55" fmla="*/ 3506453 h 6858000"/>
              <a:gd name="connsiteX56" fmla="*/ 5596144 w 6128435"/>
              <a:gd name="connsiteY56" fmla="*/ 3534624 h 6858000"/>
              <a:gd name="connsiteX57" fmla="*/ 5597750 w 6128435"/>
              <a:gd name="connsiteY57" fmla="*/ 3534129 h 6858000"/>
              <a:gd name="connsiteX58" fmla="*/ 5599700 w 6128435"/>
              <a:gd name="connsiteY58" fmla="*/ 3547221 h 6858000"/>
              <a:gd name="connsiteX59" fmla="*/ 5615031 w 6128435"/>
              <a:gd name="connsiteY59" fmla="*/ 3557482 h 6858000"/>
              <a:gd name="connsiteX60" fmla="*/ 5618377 w 6128435"/>
              <a:gd name="connsiteY60" fmla="*/ 3588431 h 6858000"/>
              <a:gd name="connsiteX61" fmla="*/ 5612155 w 6128435"/>
              <a:gd name="connsiteY61" fmla="*/ 3589869 h 6858000"/>
              <a:gd name="connsiteX62" fmla="*/ 5620843 w 6128435"/>
              <a:gd name="connsiteY62" fmla="*/ 3606745 h 6858000"/>
              <a:gd name="connsiteX63" fmla="*/ 5655472 w 6128435"/>
              <a:gd name="connsiteY63" fmla="*/ 3678877 h 6858000"/>
              <a:gd name="connsiteX64" fmla="*/ 5680448 w 6128435"/>
              <a:gd name="connsiteY64" fmla="*/ 3717760 h 6858000"/>
              <a:gd name="connsiteX65" fmla="*/ 5683015 w 6128435"/>
              <a:gd name="connsiteY65" fmla="*/ 3762025 h 6858000"/>
              <a:gd name="connsiteX66" fmla="*/ 5696643 w 6128435"/>
              <a:gd name="connsiteY66" fmla="*/ 3773888 h 6858000"/>
              <a:gd name="connsiteX67" fmla="*/ 5699203 w 6128435"/>
              <a:gd name="connsiteY67" fmla="*/ 3775823 h 6858000"/>
              <a:gd name="connsiteX68" fmla="*/ 5704824 w 6128435"/>
              <a:gd name="connsiteY68" fmla="*/ 3785966 h 6858000"/>
              <a:gd name="connsiteX69" fmla="*/ 5712204 w 6128435"/>
              <a:gd name="connsiteY69" fmla="*/ 3785830 h 6858000"/>
              <a:gd name="connsiteX70" fmla="*/ 5724816 w 6128435"/>
              <a:gd name="connsiteY70" fmla="*/ 3798949 h 6858000"/>
              <a:gd name="connsiteX71" fmla="*/ 5733539 w 6128435"/>
              <a:gd name="connsiteY71" fmla="*/ 3818457 h 6858000"/>
              <a:gd name="connsiteX72" fmla="*/ 5768491 w 6128435"/>
              <a:gd name="connsiteY72" fmla="*/ 3914399 h 6858000"/>
              <a:gd name="connsiteX73" fmla="*/ 5793123 w 6128435"/>
              <a:gd name="connsiteY73" fmla="*/ 3969952 h 6858000"/>
              <a:gd name="connsiteX74" fmla="*/ 5808321 w 6128435"/>
              <a:gd name="connsiteY74" fmla="*/ 3988153 h 6858000"/>
              <a:gd name="connsiteX75" fmla="*/ 5825621 w 6128435"/>
              <a:gd name="connsiteY75" fmla="*/ 4015525 h 6858000"/>
              <a:gd name="connsiteX76" fmla="*/ 5860672 w 6128435"/>
              <a:gd name="connsiteY76" fmla="*/ 4061579 h 6858000"/>
              <a:gd name="connsiteX77" fmla="*/ 5872173 w 6128435"/>
              <a:gd name="connsiteY77" fmla="*/ 4088497 h 6858000"/>
              <a:gd name="connsiteX78" fmla="*/ 5883705 w 6128435"/>
              <a:gd name="connsiteY78" fmla="*/ 4101899 h 6858000"/>
              <a:gd name="connsiteX79" fmla="*/ 5885314 w 6128435"/>
              <a:gd name="connsiteY79" fmla="*/ 4108387 h 6858000"/>
              <a:gd name="connsiteX80" fmla="*/ 5894095 w 6128435"/>
              <a:gd name="connsiteY80" fmla="*/ 4128857 h 6858000"/>
              <a:gd name="connsiteX81" fmla="*/ 5898339 w 6128435"/>
              <a:gd name="connsiteY81" fmla="*/ 4140800 h 6858000"/>
              <a:gd name="connsiteX82" fmla="*/ 5899734 w 6128435"/>
              <a:gd name="connsiteY82" fmla="*/ 4145632 h 6858000"/>
              <a:gd name="connsiteX83" fmla="*/ 5903513 w 6128435"/>
              <a:gd name="connsiteY83" fmla="*/ 4187661 h 6858000"/>
              <a:gd name="connsiteX84" fmla="*/ 5917114 w 6128435"/>
              <a:gd name="connsiteY84" fmla="*/ 4213096 h 6858000"/>
              <a:gd name="connsiteX85" fmla="*/ 5921153 w 6128435"/>
              <a:gd name="connsiteY85" fmla="*/ 4236222 h 6858000"/>
              <a:gd name="connsiteX86" fmla="*/ 5924233 w 6128435"/>
              <a:gd name="connsiteY86" fmla="*/ 4242060 h 6858000"/>
              <a:gd name="connsiteX87" fmla="*/ 5928910 w 6128435"/>
              <a:gd name="connsiteY87" fmla="*/ 4300973 h 6858000"/>
              <a:gd name="connsiteX88" fmla="*/ 5939320 w 6128435"/>
              <a:gd name="connsiteY88" fmla="*/ 4340435 h 6858000"/>
              <a:gd name="connsiteX89" fmla="*/ 5946705 w 6128435"/>
              <a:gd name="connsiteY89" fmla="*/ 4428051 h 6858000"/>
              <a:gd name="connsiteX90" fmla="*/ 5949261 w 6128435"/>
              <a:gd name="connsiteY90" fmla="*/ 4449185 h 6858000"/>
              <a:gd name="connsiteX91" fmla="*/ 5957504 w 6128435"/>
              <a:gd name="connsiteY91" fmla="*/ 4465911 h 6858000"/>
              <a:gd name="connsiteX92" fmla="*/ 5964689 w 6128435"/>
              <a:gd name="connsiteY92" fmla="*/ 4468532 h 6858000"/>
              <a:gd name="connsiteX93" fmla="*/ 5967062 w 6128435"/>
              <a:gd name="connsiteY93" fmla="*/ 4479923 h 6858000"/>
              <a:gd name="connsiteX94" fmla="*/ 5968960 w 6128435"/>
              <a:gd name="connsiteY94" fmla="*/ 4482655 h 6858000"/>
              <a:gd name="connsiteX95" fmla="*/ 5978567 w 6128435"/>
              <a:gd name="connsiteY95" fmla="*/ 4498605 h 6858000"/>
              <a:gd name="connsiteX96" fmla="*/ 5980106 w 6128435"/>
              <a:gd name="connsiteY96" fmla="*/ 4585087 h 6858000"/>
              <a:gd name="connsiteX97" fmla="*/ 5998138 w 6128435"/>
              <a:gd name="connsiteY97" fmla="*/ 4697518 h 6858000"/>
              <a:gd name="connsiteX98" fmla="*/ 6013516 w 6128435"/>
              <a:gd name="connsiteY98" fmla="*/ 4786619 h 6858000"/>
              <a:gd name="connsiteX99" fmla="*/ 6025404 w 6128435"/>
              <a:gd name="connsiteY99" fmla="*/ 4858148 h 6858000"/>
              <a:gd name="connsiteX100" fmla="*/ 6007749 w 6128435"/>
              <a:gd name="connsiteY100" fmla="*/ 4964715 h 6858000"/>
              <a:gd name="connsiteX101" fmla="*/ 6005269 w 6128435"/>
              <a:gd name="connsiteY101" fmla="*/ 5150567 h 6858000"/>
              <a:gd name="connsiteX102" fmla="*/ 6001127 w 6128435"/>
              <a:gd name="connsiteY102" fmla="*/ 5164609 h 6858000"/>
              <a:gd name="connsiteX103" fmla="*/ 5996647 w 6128435"/>
              <a:gd name="connsiteY103" fmla="*/ 5185640 h 6858000"/>
              <a:gd name="connsiteX104" fmla="*/ 5998514 w 6128435"/>
              <a:gd name="connsiteY104" fmla="*/ 5189673 h 6858000"/>
              <a:gd name="connsiteX105" fmla="*/ 5995970 w 6128435"/>
              <a:gd name="connsiteY105" fmla="*/ 5221547 h 6858000"/>
              <a:gd name="connsiteX106" fmla="*/ 5997218 w 6128435"/>
              <a:gd name="connsiteY106" fmla="*/ 5222031 h 6858000"/>
              <a:gd name="connsiteX107" fmla="*/ 6002116 w 6128435"/>
              <a:gd name="connsiteY107" fmla="*/ 5231223 h 6858000"/>
              <a:gd name="connsiteX108" fmla="*/ 6008541 w 6128435"/>
              <a:gd name="connsiteY108" fmla="*/ 5248680 h 6858000"/>
              <a:gd name="connsiteX109" fmla="*/ 6039260 w 6128435"/>
              <a:gd name="connsiteY109" fmla="*/ 5289518 h 6858000"/>
              <a:gd name="connsiteX110" fmla="*/ 6036748 w 6128435"/>
              <a:gd name="connsiteY110" fmla="*/ 5322752 h 6858000"/>
              <a:gd name="connsiteX111" fmla="*/ 6036943 w 6128435"/>
              <a:gd name="connsiteY111" fmla="*/ 5329480 h 6858000"/>
              <a:gd name="connsiteX112" fmla="*/ 6037236 w 6128435"/>
              <a:gd name="connsiteY112" fmla="*/ 5329634 h 6858000"/>
              <a:gd name="connsiteX113" fmla="*/ 6038019 w 6128435"/>
              <a:gd name="connsiteY113" fmla="*/ 5336764 h 6858000"/>
              <a:gd name="connsiteX114" fmla="*/ 6037298 w 6128435"/>
              <a:gd name="connsiteY114" fmla="*/ 5341753 h 6858000"/>
              <a:gd name="connsiteX115" fmla="*/ 6037677 w 6128435"/>
              <a:gd name="connsiteY115" fmla="*/ 5354807 h 6858000"/>
              <a:gd name="connsiteX116" fmla="*/ 6039728 w 6128435"/>
              <a:gd name="connsiteY116" fmla="*/ 5359416 h 6858000"/>
              <a:gd name="connsiteX117" fmla="*/ 6043311 w 6128435"/>
              <a:gd name="connsiteY117" fmla="*/ 5361407 h 6858000"/>
              <a:gd name="connsiteX118" fmla="*/ 6042954 w 6128435"/>
              <a:gd name="connsiteY118" fmla="*/ 5362576 h 6858000"/>
              <a:gd name="connsiteX119" fmla="*/ 6053435 w 6128435"/>
              <a:gd name="connsiteY119" fmla="*/ 5387547 h 6858000"/>
              <a:gd name="connsiteX120" fmla="*/ 6065933 w 6128435"/>
              <a:gd name="connsiteY120" fmla="*/ 5443002 h 6858000"/>
              <a:gd name="connsiteX121" fmla="*/ 6068640 w 6128435"/>
              <a:gd name="connsiteY121" fmla="*/ 5474503 h 6858000"/>
              <a:gd name="connsiteX122" fmla="*/ 6080922 w 6128435"/>
              <a:gd name="connsiteY122" fmla="*/ 5561070 h 6858000"/>
              <a:gd name="connsiteX123" fmla="*/ 6096949 w 6128435"/>
              <a:gd name="connsiteY123" fmla="*/ 5648179 h 6858000"/>
              <a:gd name="connsiteX124" fmla="*/ 6125703 w 6128435"/>
              <a:gd name="connsiteY124" fmla="*/ 5692894 h 6858000"/>
              <a:gd name="connsiteX125" fmla="*/ 6126670 w 6128435"/>
              <a:gd name="connsiteY125" fmla="*/ 5697882 h 6858000"/>
              <a:gd name="connsiteX126" fmla="*/ 6124061 w 6128435"/>
              <a:gd name="connsiteY126" fmla="*/ 5710294 h 6858000"/>
              <a:gd name="connsiteX127" fmla="*/ 6122213 w 6128435"/>
              <a:gd name="connsiteY127" fmla="*/ 5714762 h 6858000"/>
              <a:gd name="connsiteX128" fmla="*/ 6121353 w 6128435"/>
              <a:gd name="connsiteY128" fmla="*/ 5721725 h 6858000"/>
              <a:gd name="connsiteX129" fmla="*/ 6121607 w 6128435"/>
              <a:gd name="connsiteY129" fmla="*/ 5721959 h 6858000"/>
              <a:gd name="connsiteX130" fmla="*/ 6120262 w 6128435"/>
              <a:gd name="connsiteY130" fmla="*/ 5728358 h 6858000"/>
              <a:gd name="connsiteX131" fmla="*/ 6110194 w 6128435"/>
              <a:gd name="connsiteY131" fmla="*/ 5758853 h 6858000"/>
              <a:gd name="connsiteX132" fmla="*/ 6127519 w 6128435"/>
              <a:gd name="connsiteY132" fmla="*/ 5865775 h 6858000"/>
              <a:gd name="connsiteX133" fmla="*/ 6128435 w 6128435"/>
              <a:gd name="connsiteY133" fmla="*/ 5870164 h 6858000"/>
              <a:gd name="connsiteX134" fmla="*/ 6119217 w 6128435"/>
              <a:gd name="connsiteY134" fmla="*/ 5888542 h 6858000"/>
              <a:gd name="connsiteX135" fmla="*/ 6115966 w 6128435"/>
              <a:gd name="connsiteY135" fmla="*/ 5898387 h 6858000"/>
              <a:gd name="connsiteX136" fmla="*/ 6111924 w 6128435"/>
              <a:gd name="connsiteY136" fmla="*/ 5900444 h 6858000"/>
              <a:gd name="connsiteX137" fmla="*/ 6108716 w 6128435"/>
              <a:gd name="connsiteY137" fmla="*/ 5915345 h 6858000"/>
              <a:gd name="connsiteX138" fmla="*/ 6109524 w 6128435"/>
              <a:gd name="connsiteY138" fmla="*/ 5917328 h 6858000"/>
              <a:gd name="connsiteX139" fmla="*/ 6102493 w 6128435"/>
              <a:gd name="connsiteY139" fmla="*/ 5928602 h 6858000"/>
              <a:gd name="connsiteX140" fmla="*/ 6056863 w 6128435"/>
              <a:gd name="connsiteY140" fmla="*/ 6000643 h 6858000"/>
              <a:gd name="connsiteX141" fmla="*/ 6045436 w 6128435"/>
              <a:gd name="connsiteY141" fmla="*/ 6124480 h 6858000"/>
              <a:gd name="connsiteX142" fmla="*/ 6030489 w 6128435"/>
              <a:gd name="connsiteY142" fmla="*/ 6317666 h 6858000"/>
              <a:gd name="connsiteX143" fmla="*/ 6007492 w 6128435"/>
              <a:gd name="connsiteY143" fmla="*/ 6440818 h 6858000"/>
              <a:gd name="connsiteX144" fmla="*/ 6009467 w 6128435"/>
              <a:gd name="connsiteY144" fmla="*/ 6487076 h 6858000"/>
              <a:gd name="connsiteX145" fmla="*/ 5995064 w 6128435"/>
              <a:gd name="connsiteY145" fmla="*/ 6540791 h 6858000"/>
              <a:gd name="connsiteX146" fmla="*/ 5996309 w 6128435"/>
              <a:gd name="connsiteY146" fmla="*/ 6543961 h 6858000"/>
              <a:gd name="connsiteX147" fmla="*/ 5996048 w 6128435"/>
              <a:gd name="connsiteY147" fmla="*/ 6555444 h 6858000"/>
              <a:gd name="connsiteX148" fmla="*/ 6002524 w 6128435"/>
              <a:gd name="connsiteY148" fmla="*/ 6560188 h 6858000"/>
              <a:gd name="connsiteX149" fmla="*/ 6006823 w 6128435"/>
              <a:gd name="connsiteY149" fmla="*/ 6578546 h 6858000"/>
              <a:gd name="connsiteX150" fmla="*/ 6004510 w 6128435"/>
              <a:gd name="connsiteY150" fmla="*/ 6599256 h 6858000"/>
              <a:gd name="connsiteX151" fmla="*/ 5986207 w 6128435"/>
              <a:gd name="connsiteY151" fmla="*/ 6695855 h 6858000"/>
              <a:gd name="connsiteX152" fmla="*/ 5979428 w 6128435"/>
              <a:gd name="connsiteY152" fmla="*/ 6754678 h 6858000"/>
              <a:gd name="connsiteX153" fmla="*/ 5983398 w 6128435"/>
              <a:gd name="connsiteY153" fmla="*/ 6778641 h 6858000"/>
              <a:gd name="connsiteX154" fmla="*/ 5984543 w 6128435"/>
              <a:gd name="connsiteY154" fmla="*/ 6811016 h 6858000"/>
              <a:gd name="connsiteX155" fmla="*/ 5981802 w 6128435"/>
              <a:gd name="connsiteY155" fmla="*/ 6838578 h 6858000"/>
              <a:gd name="connsiteX156" fmla="*/ 5979671 w 6128435"/>
              <a:gd name="connsiteY156" fmla="*/ 6858000 h 6858000"/>
              <a:gd name="connsiteX157" fmla="*/ 0 w 6128435"/>
              <a:gd name="connsiteY157" fmla="*/ 6858000 h 6858000"/>
              <a:gd name="connsiteX158" fmla="*/ 0 w 6128435"/>
              <a:gd name="connsiteY15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32836 w 6128435"/>
              <a:gd name="connsiteY52" fmla="*/ 3353840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9524 w 6128435"/>
              <a:gd name="connsiteY136" fmla="*/ 5917328 h 6858000"/>
              <a:gd name="connsiteX137" fmla="*/ 6102493 w 6128435"/>
              <a:gd name="connsiteY137" fmla="*/ 5928602 h 6858000"/>
              <a:gd name="connsiteX138" fmla="*/ 6056863 w 6128435"/>
              <a:gd name="connsiteY138" fmla="*/ 6000643 h 6858000"/>
              <a:gd name="connsiteX139" fmla="*/ 6045436 w 6128435"/>
              <a:gd name="connsiteY139" fmla="*/ 6124480 h 6858000"/>
              <a:gd name="connsiteX140" fmla="*/ 6030489 w 6128435"/>
              <a:gd name="connsiteY140" fmla="*/ 6317666 h 6858000"/>
              <a:gd name="connsiteX141" fmla="*/ 6007492 w 6128435"/>
              <a:gd name="connsiteY141" fmla="*/ 6440818 h 6858000"/>
              <a:gd name="connsiteX142" fmla="*/ 6009467 w 6128435"/>
              <a:gd name="connsiteY142" fmla="*/ 6487076 h 6858000"/>
              <a:gd name="connsiteX143" fmla="*/ 5995064 w 6128435"/>
              <a:gd name="connsiteY143" fmla="*/ 6540791 h 6858000"/>
              <a:gd name="connsiteX144" fmla="*/ 5996309 w 6128435"/>
              <a:gd name="connsiteY144" fmla="*/ 6543961 h 6858000"/>
              <a:gd name="connsiteX145" fmla="*/ 5996048 w 6128435"/>
              <a:gd name="connsiteY145" fmla="*/ 6555444 h 6858000"/>
              <a:gd name="connsiteX146" fmla="*/ 6002524 w 6128435"/>
              <a:gd name="connsiteY146" fmla="*/ 6560188 h 6858000"/>
              <a:gd name="connsiteX147" fmla="*/ 6006823 w 6128435"/>
              <a:gd name="connsiteY147" fmla="*/ 6578546 h 6858000"/>
              <a:gd name="connsiteX148" fmla="*/ 6004510 w 6128435"/>
              <a:gd name="connsiteY148" fmla="*/ 6599256 h 6858000"/>
              <a:gd name="connsiteX149" fmla="*/ 5986207 w 6128435"/>
              <a:gd name="connsiteY149" fmla="*/ 6695855 h 6858000"/>
              <a:gd name="connsiteX150" fmla="*/ 5979428 w 6128435"/>
              <a:gd name="connsiteY150" fmla="*/ 6754678 h 6858000"/>
              <a:gd name="connsiteX151" fmla="*/ 5983398 w 6128435"/>
              <a:gd name="connsiteY151" fmla="*/ 6778641 h 6858000"/>
              <a:gd name="connsiteX152" fmla="*/ 5984543 w 6128435"/>
              <a:gd name="connsiteY152" fmla="*/ 6811016 h 6858000"/>
              <a:gd name="connsiteX153" fmla="*/ 5981802 w 6128435"/>
              <a:gd name="connsiteY153" fmla="*/ 6838578 h 6858000"/>
              <a:gd name="connsiteX154" fmla="*/ 5979671 w 6128435"/>
              <a:gd name="connsiteY154" fmla="*/ 6858000 h 6858000"/>
              <a:gd name="connsiteX155" fmla="*/ 0 w 6128435"/>
              <a:gd name="connsiteY155" fmla="*/ 6858000 h 6858000"/>
              <a:gd name="connsiteX156" fmla="*/ 0 w 6128435"/>
              <a:gd name="connsiteY15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2493 w 6128435"/>
              <a:gd name="connsiteY136" fmla="*/ 5928602 h 6858000"/>
              <a:gd name="connsiteX137" fmla="*/ 6056863 w 6128435"/>
              <a:gd name="connsiteY137" fmla="*/ 6000643 h 6858000"/>
              <a:gd name="connsiteX138" fmla="*/ 6045436 w 6128435"/>
              <a:gd name="connsiteY138" fmla="*/ 6124480 h 6858000"/>
              <a:gd name="connsiteX139" fmla="*/ 6030489 w 6128435"/>
              <a:gd name="connsiteY139" fmla="*/ 6317666 h 6858000"/>
              <a:gd name="connsiteX140" fmla="*/ 6007492 w 6128435"/>
              <a:gd name="connsiteY140" fmla="*/ 6440818 h 6858000"/>
              <a:gd name="connsiteX141" fmla="*/ 6009467 w 6128435"/>
              <a:gd name="connsiteY141" fmla="*/ 6487076 h 6858000"/>
              <a:gd name="connsiteX142" fmla="*/ 5995064 w 6128435"/>
              <a:gd name="connsiteY142" fmla="*/ 6540791 h 6858000"/>
              <a:gd name="connsiteX143" fmla="*/ 5996309 w 6128435"/>
              <a:gd name="connsiteY143" fmla="*/ 6543961 h 6858000"/>
              <a:gd name="connsiteX144" fmla="*/ 5996048 w 6128435"/>
              <a:gd name="connsiteY144" fmla="*/ 6555444 h 6858000"/>
              <a:gd name="connsiteX145" fmla="*/ 6002524 w 6128435"/>
              <a:gd name="connsiteY145" fmla="*/ 6560188 h 6858000"/>
              <a:gd name="connsiteX146" fmla="*/ 6006823 w 6128435"/>
              <a:gd name="connsiteY146" fmla="*/ 6578546 h 6858000"/>
              <a:gd name="connsiteX147" fmla="*/ 6004510 w 6128435"/>
              <a:gd name="connsiteY147" fmla="*/ 6599256 h 6858000"/>
              <a:gd name="connsiteX148" fmla="*/ 5986207 w 6128435"/>
              <a:gd name="connsiteY148" fmla="*/ 6695855 h 6858000"/>
              <a:gd name="connsiteX149" fmla="*/ 5979428 w 6128435"/>
              <a:gd name="connsiteY149" fmla="*/ 6754678 h 6858000"/>
              <a:gd name="connsiteX150" fmla="*/ 5983398 w 6128435"/>
              <a:gd name="connsiteY150" fmla="*/ 6778641 h 6858000"/>
              <a:gd name="connsiteX151" fmla="*/ 5984543 w 6128435"/>
              <a:gd name="connsiteY151" fmla="*/ 6811016 h 6858000"/>
              <a:gd name="connsiteX152" fmla="*/ 5981802 w 6128435"/>
              <a:gd name="connsiteY152" fmla="*/ 6838578 h 6858000"/>
              <a:gd name="connsiteX153" fmla="*/ 5979671 w 6128435"/>
              <a:gd name="connsiteY153" fmla="*/ 6858000 h 6858000"/>
              <a:gd name="connsiteX154" fmla="*/ 0 w 6128435"/>
              <a:gd name="connsiteY154" fmla="*/ 6858000 h 6858000"/>
              <a:gd name="connsiteX155" fmla="*/ 0 w 6128435"/>
              <a:gd name="connsiteY15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2493 w 6128435"/>
              <a:gd name="connsiteY135" fmla="*/ 5928602 h 6858000"/>
              <a:gd name="connsiteX136" fmla="*/ 6056863 w 6128435"/>
              <a:gd name="connsiteY136" fmla="*/ 6000643 h 6858000"/>
              <a:gd name="connsiteX137" fmla="*/ 6045436 w 6128435"/>
              <a:gd name="connsiteY137" fmla="*/ 6124480 h 6858000"/>
              <a:gd name="connsiteX138" fmla="*/ 6030489 w 6128435"/>
              <a:gd name="connsiteY138" fmla="*/ 6317666 h 6858000"/>
              <a:gd name="connsiteX139" fmla="*/ 6007492 w 6128435"/>
              <a:gd name="connsiteY139" fmla="*/ 6440818 h 6858000"/>
              <a:gd name="connsiteX140" fmla="*/ 6009467 w 6128435"/>
              <a:gd name="connsiteY140" fmla="*/ 6487076 h 6858000"/>
              <a:gd name="connsiteX141" fmla="*/ 5995064 w 6128435"/>
              <a:gd name="connsiteY141" fmla="*/ 6540791 h 6858000"/>
              <a:gd name="connsiteX142" fmla="*/ 5996309 w 6128435"/>
              <a:gd name="connsiteY142" fmla="*/ 6543961 h 6858000"/>
              <a:gd name="connsiteX143" fmla="*/ 5996048 w 6128435"/>
              <a:gd name="connsiteY143" fmla="*/ 6555444 h 6858000"/>
              <a:gd name="connsiteX144" fmla="*/ 6002524 w 6128435"/>
              <a:gd name="connsiteY144" fmla="*/ 6560188 h 6858000"/>
              <a:gd name="connsiteX145" fmla="*/ 6006823 w 6128435"/>
              <a:gd name="connsiteY145" fmla="*/ 6578546 h 6858000"/>
              <a:gd name="connsiteX146" fmla="*/ 6004510 w 6128435"/>
              <a:gd name="connsiteY146" fmla="*/ 6599256 h 6858000"/>
              <a:gd name="connsiteX147" fmla="*/ 5986207 w 6128435"/>
              <a:gd name="connsiteY147" fmla="*/ 6695855 h 6858000"/>
              <a:gd name="connsiteX148" fmla="*/ 5979428 w 6128435"/>
              <a:gd name="connsiteY148" fmla="*/ 6754678 h 6858000"/>
              <a:gd name="connsiteX149" fmla="*/ 5983398 w 6128435"/>
              <a:gd name="connsiteY149" fmla="*/ 6778641 h 6858000"/>
              <a:gd name="connsiteX150" fmla="*/ 5984543 w 6128435"/>
              <a:gd name="connsiteY150" fmla="*/ 6811016 h 6858000"/>
              <a:gd name="connsiteX151" fmla="*/ 5981802 w 6128435"/>
              <a:gd name="connsiteY151" fmla="*/ 6838578 h 6858000"/>
              <a:gd name="connsiteX152" fmla="*/ 5979671 w 6128435"/>
              <a:gd name="connsiteY152" fmla="*/ 6858000 h 6858000"/>
              <a:gd name="connsiteX153" fmla="*/ 0 w 6128435"/>
              <a:gd name="connsiteY153" fmla="*/ 6858000 h 6858000"/>
              <a:gd name="connsiteX154" fmla="*/ 0 w 6128435"/>
              <a:gd name="connsiteY15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02493 w 6128435"/>
              <a:gd name="connsiteY134" fmla="*/ 5928602 h 6858000"/>
              <a:gd name="connsiteX135" fmla="*/ 6056863 w 6128435"/>
              <a:gd name="connsiteY135" fmla="*/ 6000643 h 6858000"/>
              <a:gd name="connsiteX136" fmla="*/ 6045436 w 6128435"/>
              <a:gd name="connsiteY136" fmla="*/ 6124480 h 6858000"/>
              <a:gd name="connsiteX137" fmla="*/ 6030489 w 6128435"/>
              <a:gd name="connsiteY137" fmla="*/ 6317666 h 6858000"/>
              <a:gd name="connsiteX138" fmla="*/ 6007492 w 6128435"/>
              <a:gd name="connsiteY138" fmla="*/ 6440818 h 6858000"/>
              <a:gd name="connsiteX139" fmla="*/ 6009467 w 6128435"/>
              <a:gd name="connsiteY139" fmla="*/ 6487076 h 6858000"/>
              <a:gd name="connsiteX140" fmla="*/ 5995064 w 6128435"/>
              <a:gd name="connsiteY140" fmla="*/ 6540791 h 6858000"/>
              <a:gd name="connsiteX141" fmla="*/ 5996309 w 6128435"/>
              <a:gd name="connsiteY141" fmla="*/ 6543961 h 6858000"/>
              <a:gd name="connsiteX142" fmla="*/ 5996048 w 6128435"/>
              <a:gd name="connsiteY142" fmla="*/ 6555444 h 6858000"/>
              <a:gd name="connsiteX143" fmla="*/ 6002524 w 6128435"/>
              <a:gd name="connsiteY143" fmla="*/ 6560188 h 6858000"/>
              <a:gd name="connsiteX144" fmla="*/ 6006823 w 6128435"/>
              <a:gd name="connsiteY144" fmla="*/ 6578546 h 6858000"/>
              <a:gd name="connsiteX145" fmla="*/ 6004510 w 6128435"/>
              <a:gd name="connsiteY145" fmla="*/ 6599256 h 6858000"/>
              <a:gd name="connsiteX146" fmla="*/ 5986207 w 6128435"/>
              <a:gd name="connsiteY146" fmla="*/ 6695855 h 6858000"/>
              <a:gd name="connsiteX147" fmla="*/ 5979428 w 6128435"/>
              <a:gd name="connsiteY147" fmla="*/ 6754678 h 6858000"/>
              <a:gd name="connsiteX148" fmla="*/ 5983398 w 6128435"/>
              <a:gd name="connsiteY148" fmla="*/ 6778641 h 6858000"/>
              <a:gd name="connsiteX149" fmla="*/ 5984543 w 6128435"/>
              <a:gd name="connsiteY149" fmla="*/ 6811016 h 6858000"/>
              <a:gd name="connsiteX150" fmla="*/ 5981802 w 6128435"/>
              <a:gd name="connsiteY150" fmla="*/ 6838578 h 6858000"/>
              <a:gd name="connsiteX151" fmla="*/ 5979671 w 6128435"/>
              <a:gd name="connsiteY151" fmla="*/ 6858000 h 6858000"/>
              <a:gd name="connsiteX152" fmla="*/ 0 w 6128435"/>
              <a:gd name="connsiteY152" fmla="*/ 6858000 h 6858000"/>
              <a:gd name="connsiteX153" fmla="*/ 0 w 6128435"/>
              <a:gd name="connsiteY15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16589 w 6127519"/>
              <a:gd name="connsiteY43" fmla="*/ 2810822 h 6858000"/>
              <a:gd name="connsiteX44" fmla="*/ 5418542 w 6127519"/>
              <a:gd name="connsiteY44" fmla="*/ 2817745 h 6858000"/>
              <a:gd name="connsiteX45" fmla="*/ 5418847 w 6127519"/>
              <a:gd name="connsiteY45" fmla="*/ 2817825 h 6858000"/>
              <a:gd name="connsiteX46" fmla="*/ 5457023 w 6127519"/>
              <a:gd name="connsiteY46" fmla="*/ 2858292 h 6858000"/>
              <a:gd name="connsiteX47" fmla="*/ 5479298 w 6127519"/>
              <a:gd name="connsiteY47" fmla="*/ 2947791 h 6858000"/>
              <a:gd name="connsiteX48" fmla="*/ 5481770 w 6127519"/>
              <a:gd name="connsiteY48" fmla="*/ 2951352 h 6858000"/>
              <a:gd name="connsiteX49" fmla="*/ 5482045 w 6127519"/>
              <a:gd name="connsiteY49" fmla="*/ 2984371 h 6858000"/>
              <a:gd name="connsiteX50" fmla="*/ 5482415 w 6127519"/>
              <a:gd name="connsiteY50" fmla="*/ 3004079 h 6858000"/>
              <a:gd name="connsiteX51" fmla="*/ 5503944 w 6127519"/>
              <a:gd name="connsiteY51" fmla="*/ 3123335 h 6858000"/>
              <a:gd name="connsiteX52" fmla="*/ 5516007 w 6127519"/>
              <a:gd name="connsiteY52" fmla="*/ 3258473 h 6858000"/>
              <a:gd name="connsiteX53" fmla="*/ 5566839 w 6127519"/>
              <a:gd name="connsiteY53" fmla="*/ 3345295 h 6858000"/>
              <a:gd name="connsiteX54" fmla="*/ 5589758 w 6127519"/>
              <a:gd name="connsiteY54" fmla="*/ 3506453 h 6858000"/>
              <a:gd name="connsiteX55" fmla="*/ 5596144 w 6127519"/>
              <a:gd name="connsiteY55" fmla="*/ 3534624 h 6858000"/>
              <a:gd name="connsiteX56" fmla="*/ 5597750 w 6127519"/>
              <a:gd name="connsiteY56" fmla="*/ 3534129 h 6858000"/>
              <a:gd name="connsiteX57" fmla="*/ 5599700 w 6127519"/>
              <a:gd name="connsiteY57" fmla="*/ 3547221 h 6858000"/>
              <a:gd name="connsiteX58" fmla="*/ 5615031 w 6127519"/>
              <a:gd name="connsiteY58" fmla="*/ 3557482 h 6858000"/>
              <a:gd name="connsiteX59" fmla="*/ 5618377 w 6127519"/>
              <a:gd name="connsiteY59" fmla="*/ 3588431 h 6858000"/>
              <a:gd name="connsiteX60" fmla="*/ 5612155 w 6127519"/>
              <a:gd name="connsiteY60" fmla="*/ 3589869 h 6858000"/>
              <a:gd name="connsiteX61" fmla="*/ 5620843 w 6127519"/>
              <a:gd name="connsiteY61" fmla="*/ 3606745 h 6858000"/>
              <a:gd name="connsiteX62" fmla="*/ 5655472 w 6127519"/>
              <a:gd name="connsiteY62" fmla="*/ 3678877 h 6858000"/>
              <a:gd name="connsiteX63" fmla="*/ 5680448 w 6127519"/>
              <a:gd name="connsiteY63" fmla="*/ 3717760 h 6858000"/>
              <a:gd name="connsiteX64" fmla="*/ 5683015 w 6127519"/>
              <a:gd name="connsiteY64" fmla="*/ 3762025 h 6858000"/>
              <a:gd name="connsiteX65" fmla="*/ 5696643 w 6127519"/>
              <a:gd name="connsiteY65" fmla="*/ 3773888 h 6858000"/>
              <a:gd name="connsiteX66" fmla="*/ 5699203 w 6127519"/>
              <a:gd name="connsiteY66" fmla="*/ 3775823 h 6858000"/>
              <a:gd name="connsiteX67" fmla="*/ 5704824 w 6127519"/>
              <a:gd name="connsiteY67" fmla="*/ 3785966 h 6858000"/>
              <a:gd name="connsiteX68" fmla="*/ 5712204 w 6127519"/>
              <a:gd name="connsiteY68" fmla="*/ 3785830 h 6858000"/>
              <a:gd name="connsiteX69" fmla="*/ 5724816 w 6127519"/>
              <a:gd name="connsiteY69" fmla="*/ 3798949 h 6858000"/>
              <a:gd name="connsiteX70" fmla="*/ 5733539 w 6127519"/>
              <a:gd name="connsiteY70" fmla="*/ 3818457 h 6858000"/>
              <a:gd name="connsiteX71" fmla="*/ 5768491 w 6127519"/>
              <a:gd name="connsiteY71" fmla="*/ 3914399 h 6858000"/>
              <a:gd name="connsiteX72" fmla="*/ 5793123 w 6127519"/>
              <a:gd name="connsiteY72" fmla="*/ 3969952 h 6858000"/>
              <a:gd name="connsiteX73" fmla="*/ 5808321 w 6127519"/>
              <a:gd name="connsiteY73" fmla="*/ 3988153 h 6858000"/>
              <a:gd name="connsiteX74" fmla="*/ 5825621 w 6127519"/>
              <a:gd name="connsiteY74" fmla="*/ 4015525 h 6858000"/>
              <a:gd name="connsiteX75" fmla="*/ 5860672 w 6127519"/>
              <a:gd name="connsiteY75" fmla="*/ 4061579 h 6858000"/>
              <a:gd name="connsiteX76" fmla="*/ 5872173 w 6127519"/>
              <a:gd name="connsiteY76" fmla="*/ 4088497 h 6858000"/>
              <a:gd name="connsiteX77" fmla="*/ 5883705 w 6127519"/>
              <a:gd name="connsiteY77" fmla="*/ 4101899 h 6858000"/>
              <a:gd name="connsiteX78" fmla="*/ 5885314 w 6127519"/>
              <a:gd name="connsiteY78" fmla="*/ 4108387 h 6858000"/>
              <a:gd name="connsiteX79" fmla="*/ 5894095 w 6127519"/>
              <a:gd name="connsiteY79" fmla="*/ 4128857 h 6858000"/>
              <a:gd name="connsiteX80" fmla="*/ 5898339 w 6127519"/>
              <a:gd name="connsiteY80" fmla="*/ 4140800 h 6858000"/>
              <a:gd name="connsiteX81" fmla="*/ 5899734 w 6127519"/>
              <a:gd name="connsiteY81" fmla="*/ 4145632 h 6858000"/>
              <a:gd name="connsiteX82" fmla="*/ 5903513 w 6127519"/>
              <a:gd name="connsiteY82" fmla="*/ 4187661 h 6858000"/>
              <a:gd name="connsiteX83" fmla="*/ 5917114 w 6127519"/>
              <a:gd name="connsiteY83" fmla="*/ 4213096 h 6858000"/>
              <a:gd name="connsiteX84" fmla="*/ 5921153 w 6127519"/>
              <a:gd name="connsiteY84" fmla="*/ 4236222 h 6858000"/>
              <a:gd name="connsiteX85" fmla="*/ 5924233 w 6127519"/>
              <a:gd name="connsiteY85" fmla="*/ 4242060 h 6858000"/>
              <a:gd name="connsiteX86" fmla="*/ 5928910 w 6127519"/>
              <a:gd name="connsiteY86" fmla="*/ 4300973 h 6858000"/>
              <a:gd name="connsiteX87" fmla="*/ 5939320 w 6127519"/>
              <a:gd name="connsiteY87" fmla="*/ 4340435 h 6858000"/>
              <a:gd name="connsiteX88" fmla="*/ 5946705 w 6127519"/>
              <a:gd name="connsiteY88" fmla="*/ 4428051 h 6858000"/>
              <a:gd name="connsiteX89" fmla="*/ 5949261 w 6127519"/>
              <a:gd name="connsiteY89" fmla="*/ 4449185 h 6858000"/>
              <a:gd name="connsiteX90" fmla="*/ 5957504 w 6127519"/>
              <a:gd name="connsiteY90" fmla="*/ 4465911 h 6858000"/>
              <a:gd name="connsiteX91" fmla="*/ 5964689 w 6127519"/>
              <a:gd name="connsiteY91" fmla="*/ 4468532 h 6858000"/>
              <a:gd name="connsiteX92" fmla="*/ 5967062 w 6127519"/>
              <a:gd name="connsiteY92" fmla="*/ 4479923 h 6858000"/>
              <a:gd name="connsiteX93" fmla="*/ 5968960 w 6127519"/>
              <a:gd name="connsiteY93" fmla="*/ 4482655 h 6858000"/>
              <a:gd name="connsiteX94" fmla="*/ 5978567 w 6127519"/>
              <a:gd name="connsiteY94" fmla="*/ 4498605 h 6858000"/>
              <a:gd name="connsiteX95" fmla="*/ 5980106 w 6127519"/>
              <a:gd name="connsiteY95" fmla="*/ 4585087 h 6858000"/>
              <a:gd name="connsiteX96" fmla="*/ 5998138 w 6127519"/>
              <a:gd name="connsiteY96" fmla="*/ 4697518 h 6858000"/>
              <a:gd name="connsiteX97" fmla="*/ 6013516 w 6127519"/>
              <a:gd name="connsiteY97" fmla="*/ 4786619 h 6858000"/>
              <a:gd name="connsiteX98" fmla="*/ 6025404 w 6127519"/>
              <a:gd name="connsiteY98" fmla="*/ 4858148 h 6858000"/>
              <a:gd name="connsiteX99" fmla="*/ 6007749 w 6127519"/>
              <a:gd name="connsiteY99" fmla="*/ 4964715 h 6858000"/>
              <a:gd name="connsiteX100" fmla="*/ 6005269 w 6127519"/>
              <a:gd name="connsiteY100" fmla="*/ 5150567 h 6858000"/>
              <a:gd name="connsiteX101" fmla="*/ 6001127 w 6127519"/>
              <a:gd name="connsiteY101" fmla="*/ 5164609 h 6858000"/>
              <a:gd name="connsiteX102" fmla="*/ 5996647 w 6127519"/>
              <a:gd name="connsiteY102" fmla="*/ 5185640 h 6858000"/>
              <a:gd name="connsiteX103" fmla="*/ 5998514 w 6127519"/>
              <a:gd name="connsiteY103" fmla="*/ 5189673 h 6858000"/>
              <a:gd name="connsiteX104" fmla="*/ 5995970 w 6127519"/>
              <a:gd name="connsiteY104" fmla="*/ 5221547 h 6858000"/>
              <a:gd name="connsiteX105" fmla="*/ 5997218 w 6127519"/>
              <a:gd name="connsiteY105" fmla="*/ 5222031 h 6858000"/>
              <a:gd name="connsiteX106" fmla="*/ 6002116 w 6127519"/>
              <a:gd name="connsiteY106" fmla="*/ 5231223 h 6858000"/>
              <a:gd name="connsiteX107" fmla="*/ 6008541 w 6127519"/>
              <a:gd name="connsiteY107" fmla="*/ 5248680 h 6858000"/>
              <a:gd name="connsiteX108" fmla="*/ 6039260 w 6127519"/>
              <a:gd name="connsiteY108" fmla="*/ 5289518 h 6858000"/>
              <a:gd name="connsiteX109" fmla="*/ 6036748 w 6127519"/>
              <a:gd name="connsiteY109" fmla="*/ 5322752 h 6858000"/>
              <a:gd name="connsiteX110" fmla="*/ 6036943 w 6127519"/>
              <a:gd name="connsiteY110" fmla="*/ 5329480 h 6858000"/>
              <a:gd name="connsiteX111" fmla="*/ 6037236 w 6127519"/>
              <a:gd name="connsiteY111" fmla="*/ 5329634 h 6858000"/>
              <a:gd name="connsiteX112" fmla="*/ 6038019 w 6127519"/>
              <a:gd name="connsiteY112" fmla="*/ 5336764 h 6858000"/>
              <a:gd name="connsiteX113" fmla="*/ 6037298 w 6127519"/>
              <a:gd name="connsiteY113" fmla="*/ 5341753 h 6858000"/>
              <a:gd name="connsiteX114" fmla="*/ 6037677 w 6127519"/>
              <a:gd name="connsiteY114" fmla="*/ 5354807 h 6858000"/>
              <a:gd name="connsiteX115" fmla="*/ 6039728 w 6127519"/>
              <a:gd name="connsiteY115" fmla="*/ 5359416 h 6858000"/>
              <a:gd name="connsiteX116" fmla="*/ 6043311 w 6127519"/>
              <a:gd name="connsiteY116" fmla="*/ 5361407 h 6858000"/>
              <a:gd name="connsiteX117" fmla="*/ 6042954 w 6127519"/>
              <a:gd name="connsiteY117" fmla="*/ 5362576 h 6858000"/>
              <a:gd name="connsiteX118" fmla="*/ 6053435 w 6127519"/>
              <a:gd name="connsiteY118" fmla="*/ 5387547 h 6858000"/>
              <a:gd name="connsiteX119" fmla="*/ 6065933 w 6127519"/>
              <a:gd name="connsiteY119" fmla="*/ 5443002 h 6858000"/>
              <a:gd name="connsiteX120" fmla="*/ 6068640 w 6127519"/>
              <a:gd name="connsiteY120" fmla="*/ 5474503 h 6858000"/>
              <a:gd name="connsiteX121" fmla="*/ 6080922 w 6127519"/>
              <a:gd name="connsiteY121" fmla="*/ 5561070 h 6858000"/>
              <a:gd name="connsiteX122" fmla="*/ 6096949 w 6127519"/>
              <a:gd name="connsiteY122" fmla="*/ 5648179 h 6858000"/>
              <a:gd name="connsiteX123" fmla="*/ 6125703 w 6127519"/>
              <a:gd name="connsiteY123" fmla="*/ 5692894 h 6858000"/>
              <a:gd name="connsiteX124" fmla="*/ 6126670 w 6127519"/>
              <a:gd name="connsiteY124" fmla="*/ 5697882 h 6858000"/>
              <a:gd name="connsiteX125" fmla="*/ 6124061 w 6127519"/>
              <a:gd name="connsiteY125" fmla="*/ 5710294 h 6858000"/>
              <a:gd name="connsiteX126" fmla="*/ 6122213 w 6127519"/>
              <a:gd name="connsiteY126" fmla="*/ 5714762 h 6858000"/>
              <a:gd name="connsiteX127" fmla="*/ 6121353 w 6127519"/>
              <a:gd name="connsiteY127" fmla="*/ 5721725 h 6858000"/>
              <a:gd name="connsiteX128" fmla="*/ 6121607 w 6127519"/>
              <a:gd name="connsiteY128" fmla="*/ 5721959 h 6858000"/>
              <a:gd name="connsiteX129" fmla="*/ 6120262 w 6127519"/>
              <a:gd name="connsiteY129" fmla="*/ 5728358 h 6858000"/>
              <a:gd name="connsiteX130" fmla="*/ 6110194 w 6127519"/>
              <a:gd name="connsiteY130" fmla="*/ 5758853 h 6858000"/>
              <a:gd name="connsiteX131" fmla="*/ 6127519 w 6127519"/>
              <a:gd name="connsiteY131" fmla="*/ 5865775 h 6858000"/>
              <a:gd name="connsiteX132" fmla="*/ 6119217 w 6127519"/>
              <a:gd name="connsiteY132" fmla="*/ 5888542 h 6858000"/>
              <a:gd name="connsiteX133" fmla="*/ 6102493 w 6127519"/>
              <a:gd name="connsiteY133" fmla="*/ 5928602 h 6858000"/>
              <a:gd name="connsiteX134" fmla="*/ 6056863 w 6127519"/>
              <a:gd name="connsiteY134" fmla="*/ 6000643 h 6858000"/>
              <a:gd name="connsiteX135" fmla="*/ 6045436 w 6127519"/>
              <a:gd name="connsiteY135" fmla="*/ 6124480 h 6858000"/>
              <a:gd name="connsiteX136" fmla="*/ 6030489 w 6127519"/>
              <a:gd name="connsiteY136" fmla="*/ 6317666 h 6858000"/>
              <a:gd name="connsiteX137" fmla="*/ 6007492 w 6127519"/>
              <a:gd name="connsiteY137" fmla="*/ 6440818 h 6858000"/>
              <a:gd name="connsiteX138" fmla="*/ 6009467 w 6127519"/>
              <a:gd name="connsiteY138" fmla="*/ 6487076 h 6858000"/>
              <a:gd name="connsiteX139" fmla="*/ 5995064 w 6127519"/>
              <a:gd name="connsiteY139" fmla="*/ 6540791 h 6858000"/>
              <a:gd name="connsiteX140" fmla="*/ 5996309 w 6127519"/>
              <a:gd name="connsiteY140" fmla="*/ 6543961 h 6858000"/>
              <a:gd name="connsiteX141" fmla="*/ 5996048 w 6127519"/>
              <a:gd name="connsiteY141" fmla="*/ 6555444 h 6858000"/>
              <a:gd name="connsiteX142" fmla="*/ 6002524 w 6127519"/>
              <a:gd name="connsiteY142" fmla="*/ 6560188 h 6858000"/>
              <a:gd name="connsiteX143" fmla="*/ 6006823 w 6127519"/>
              <a:gd name="connsiteY143" fmla="*/ 6578546 h 6858000"/>
              <a:gd name="connsiteX144" fmla="*/ 6004510 w 6127519"/>
              <a:gd name="connsiteY144" fmla="*/ 6599256 h 6858000"/>
              <a:gd name="connsiteX145" fmla="*/ 5986207 w 6127519"/>
              <a:gd name="connsiteY145" fmla="*/ 6695855 h 6858000"/>
              <a:gd name="connsiteX146" fmla="*/ 5979428 w 6127519"/>
              <a:gd name="connsiteY146" fmla="*/ 6754678 h 6858000"/>
              <a:gd name="connsiteX147" fmla="*/ 5983398 w 6127519"/>
              <a:gd name="connsiteY147" fmla="*/ 6778641 h 6858000"/>
              <a:gd name="connsiteX148" fmla="*/ 5984543 w 6127519"/>
              <a:gd name="connsiteY148" fmla="*/ 6811016 h 6858000"/>
              <a:gd name="connsiteX149" fmla="*/ 5981802 w 6127519"/>
              <a:gd name="connsiteY149" fmla="*/ 6838578 h 6858000"/>
              <a:gd name="connsiteX150" fmla="*/ 5979671 w 6127519"/>
              <a:gd name="connsiteY150" fmla="*/ 6858000 h 6858000"/>
              <a:gd name="connsiteX151" fmla="*/ 0 w 6127519"/>
              <a:gd name="connsiteY151" fmla="*/ 6858000 h 6858000"/>
              <a:gd name="connsiteX152" fmla="*/ 0 w 612751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08541 w 6127689"/>
              <a:gd name="connsiteY107" fmla="*/ 5248680 h 6858000"/>
              <a:gd name="connsiteX108" fmla="*/ 6039260 w 6127689"/>
              <a:gd name="connsiteY108" fmla="*/ 5289518 h 6858000"/>
              <a:gd name="connsiteX109" fmla="*/ 6036748 w 6127689"/>
              <a:gd name="connsiteY109" fmla="*/ 5322752 h 6858000"/>
              <a:gd name="connsiteX110" fmla="*/ 6036943 w 6127689"/>
              <a:gd name="connsiteY110" fmla="*/ 5329480 h 6858000"/>
              <a:gd name="connsiteX111" fmla="*/ 6037236 w 6127689"/>
              <a:gd name="connsiteY111" fmla="*/ 5329634 h 6858000"/>
              <a:gd name="connsiteX112" fmla="*/ 6038019 w 6127689"/>
              <a:gd name="connsiteY112" fmla="*/ 5336764 h 6858000"/>
              <a:gd name="connsiteX113" fmla="*/ 6037298 w 6127689"/>
              <a:gd name="connsiteY113" fmla="*/ 5341753 h 6858000"/>
              <a:gd name="connsiteX114" fmla="*/ 6037677 w 6127689"/>
              <a:gd name="connsiteY114" fmla="*/ 5354807 h 6858000"/>
              <a:gd name="connsiteX115" fmla="*/ 6039728 w 6127689"/>
              <a:gd name="connsiteY115" fmla="*/ 5359416 h 6858000"/>
              <a:gd name="connsiteX116" fmla="*/ 6043311 w 6127689"/>
              <a:gd name="connsiteY116" fmla="*/ 5361407 h 6858000"/>
              <a:gd name="connsiteX117" fmla="*/ 6042954 w 6127689"/>
              <a:gd name="connsiteY117" fmla="*/ 5362576 h 6858000"/>
              <a:gd name="connsiteX118" fmla="*/ 6053435 w 6127689"/>
              <a:gd name="connsiteY118" fmla="*/ 5387547 h 6858000"/>
              <a:gd name="connsiteX119" fmla="*/ 6065933 w 6127689"/>
              <a:gd name="connsiteY119" fmla="*/ 5443002 h 6858000"/>
              <a:gd name="connsiteX120" fmla="*/ 6068640 w 6127689"/>
              <a:gd name="connsiteY120" fmla="*/ 5474503 h 6858000"/>
              <a:gd name="connsiteX121" fmla="*/ 6080922 w 6127689"/>
              <a:gd name="connsiteY121" fmla="*/ 5561070 h 6858000"/>
              <a:gd name="connsiteX122" fmla="*/ 6096949 w 6127689"/>
              <a:gd name="connsiteY122" fmla="*/ 5648179 h 6858000"/>
              <a:gd name="connsiteX123" fmla="*/ 6125703 w 6127689"/>
              <a:gd name="connsiteY123" fmla="*/ 5692894 h 6858000"/>
              <a:gd name="connsiteX124" fmla="*/ 6126670 w 6127689"/>
              <a:gd name="connsiteY124" fmla="*/ 5697882 h 6858000"/>
              <a:gd name="connsiteX125" fmla="*/ 6124061 w 6127689"/>
              <a:gd name="connsiteY125" fmla="*/ 5710294 h 6858000"/>
              <a:gd name="connsiteX126" fmla="*/ 6122213 w 6127689"/>
              <a:gd name="connsiteY126" fmla="*/ 5714762 h 6858000"/>
              <a:gd name="connsiteX127" fmla="*/ 6121353 w 6127689"/>
              <a:gd name="connsiteY127" fmla="*/ 5721725 h 6858000"/>
              <a:gd name="connsiteX128" fmla="*/ 6121607 w 6127689"/>
              <a:gd name="connsiteY128" fmla="*/ 5721959 h 6858000"/>
              <a:gd name="connsiteX129" fmla="*/ 6120262 w 6127689"/>
              <a:gd name="connsiteY129" fmla="*/ 5728358 h 6858000"/>
              <a:gd name="connsiteX130" fmla="*/ 6127024 w 6127689"/>
              <a:gd name="connsiteY130" fmla="*/ 5786902 h 6858000"/>
              <a:gd name="connsiteX131" fmla="*/ 6127519 w 6127689"/>
              <a:gd name="connsiteY131" fmla="*/ 5865775 h 6858000"/>
              <a:gd name="connsiteX132" fmla="*/ 6119217 w 6127689"/>
              <a:gd name="connsiteY132" fmla="*/ 5888542 h 6858000"/>
              <a:gd name="connsiteX133" fmla="*/ 6102493 w 6127689"/>
              <a:gd name="connsiteY133" fmla="*/ 5928602 h 6858000"/>
              <a:gd name="connsiteX134" fmla="*/ 6056863 w 6127689"/>
              <a:gd name="connsiteY134" fmla="*/ 6000643 h 6858000"/>
              <a:gd name="connsiteX135" fmla="*/ 6045436 w 6127689"/>
              <a:gd name="connsiteY135" fmla="*/ 6124480 h 6858000"/>
              <a:gd name="connsiteX136" fmla="*/ 6030489 w 6127689"/>
              <a:gd name="connsiteY136" fmla="*/ 6317666 h 6858000"/>
              <a:gd name="connsiteX137" fmla="*/ 6007492 w 6127689"/>
              <a:gd name="connsiteY137" fmla="*/ 6440818 h 6858000"/>
              <a:gd name="connsiteX138" fmla="*/ 6009467 w 6127689"/>
              <a:gd name="connsiteY138" fmla="*/ 6487076 h 6858000"/>
              <a:gd name="connsiteX139" fmla="*/ 5995064 w 6127689"/>
              <a:gd name="connsiteY139" fmla="*/ 6540791 h 6858000"/>
              <a:gd name="connsiteX140" fmla="*/ 5996309 w 6127689"/>
              <a:gd name="connsiteY140" fmla="*/ 6543961 h 6858000"/>
              <a:gd name="connsiteX141" fmla="*/ 5996048 w 6127689"/>
              <a:gd name="connsiteY141" fmla="*/ 6555444 h 6858000"/>
              <a:gd name="connsiteX142" fmla="*/ 6002524 w 6127689"/>
              <a:gd name="connsiteY142" fmla="*/ 6560188 h 6858000"/>
              <a:gd name="connsiteX143" fmla="*/ 6006823 w 6127689"/>
              <a:gd name="connsiteY143" fmla="*/ 6578546 h 6858000"/>
              <a:gd name="connsiteX144" fmla="*/ 6004510 w 6127689"/>
              <a:gd name="connsiteY144" fmla="*/ 6599256 h 6858000"/>
              <a:gd name="connsiteX145" fmla="*/ 5986207 w 6127689"/>
              <a:gd name="connsiteY145" fmla="*/ 6695855 h 6858000"/>
              <a:gd name="connsiteX146" fmla="*/ 5979428 w 6127689"/>
              <a:gd name="connsiteY146" fmla="*/ 6754678 h 6858000"/>
              <a:gd name="connsiteX147" fmla="*/ 5983398 w 6127689"/>
              <a:gd name="connsiteY147" fmla="*/ 6778641 h 6858000"/>
              <a:gd name="connsiteX148" fmla="*/ 5984543 w 6127689"/>
              <a:gd name="connsiteY148" fmla="*/ 6811016 h 6858000"/>
              <a:gd name="connsiteX149" fmla="*/ 5981802 w 6127689"/>
              <a:gd name="connsiteY149" fmla="*/ 6838578 h 6858000"/>
              <a:gd name="connsiteX150" fmla="*/ 5979671 w 6127689"/>
              <a:gd name="connsiteY150" fmla="*/ 6858000 h 6858000"/>
              <a:gd name="connsiteX151" fmla="*/ 0 w 6127689"/>
              <a:gd name="connsiteY151" fmla="*/ 6858000 h 6858000"/>
              <a:gd name="connsiteX152" fmla="*/ 0 w 612768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39260 w 6127689"/>
              <a:gd name="connsiteY107" fmla="*/ 5289518 h 6858000"/>
              <a:gd name="connsiteX108" fmla="*/ 6036748 w 6127689"/>
              <a:gd name="connsiteY108" fmla="*/ 5322752 h 6858000"/>
              <a:gd name="connsiteX109" fmla="*/ 6036943 w 6127689"/>
              <a:gd name="connsiteY109" fmla="*/ 5329480 h 6858000"/>
              <a:gd name="connsiteX110" fmla="*/ 6037236 w 6127689"/>
              <a:gd name="connsiteY110" fmla="*/ 5329634 h 6858000"/>
              <a:gd name="connsiteX111" fmla="*/ 6038019 w 6127689"/>
              <a:gd name="connsiteY111" fmla="*/ 5336764 h 6858000"/>
              <a:gd name="connsiteX112" fmla="*/ 6037298 w 6127689"/>
              <a:gd name="connsiteY112" fmla="*/ 5341753 h 6858000"/>
              <a:gd name="connsiteX113" fmla="*/ 6037677 w 6127689"/>
              <a:gd name="connsiteY113" fmla="*/ 5354807 h 6858000"/>
              <a:gd name="connsiteX114" fmla="*/ 6039728 w 6127689"/>
              <a:gd name="connsiteY114" fmla="*/ 5359416 h 6858000"/>
              <a:gd name="connsiteX115" fmla="*/ 6043311 w 6127689"/>
              <a:gd name="connsiteY115" fmla="*/ 5361407 h 6858000"/>
              <a:gd name="connsiteX116" fmla="*/ 6042954 w 6127689"/>
              <a:gd name="connsiteY116" fmla="*/ 5362576 h 6858000"/>
              <a:gd name="connsiteX117" fmla="*/ 6053435 w 6127689"/>
              <a:gd name="connsiteY117" fmla="*/ 5387547 h 6858000"/>
              <a:gd name="connsiteX118" fmla="*/ 6065933 w 6127689"/>
              <a:gd name="connsiteY118" fmla="*/ 5443002 h 6858000"/>
              <a:gd name="connsiteX119" fmla="*/ 6068640 w 6127689"/>
              <a:gd name="connsiteY119" fmla="*/ 5474503 h 6858000"/>
              <a:gd name="connsiteX120" fmla="*/ 6080922 w 6127689"/>
              <a:gd name="connsiteY120" fmla="*/ 5561070 h 6858000"/>
              <a:gd name="connsiteX121" fmla="*/ 6096949 w 6127689"/>
              <a:gd name="connsiteY121" fmla="*/ 5648179 h 6858000"/>
              <a:gd name="connsiteX122" fmla="*/ 6125703 w 6127689"/>
              <a:gd name="connsiteY122" fmla="*/ 5692894 h 6858000"/>
              <a:gd name="connsiteX123" fmla="*/ 6126670 w 6127689"/>
              <a:gd name="connsiteY123" fmla="*/ 5697882 h 6858000"/>
              <a:gd name="connsiteX124" fmla="*/ 6124061 w 6127689"/>
              <a:gd name="connsiteY124" fmla="*/ 5710294 h 6858000"/>
              <a:gd name="connsiteX125" fmla="*/ 6122213 w 6127689"/>
              <a:gd name="connsiteY125" fmla="*/ 5714762 h 6858000"/>
              <a:gd name="connsiteX126" fmla="*/ 6121353 w 6127689"/>
              <a:gd name="connsiteY126" fmla="*/ 5721725 h 6858000"/>
              <a:gd name="connsiteX127" fmla="*/ 6121607 w 6127689"/>
              <a:gd name="connsiteY127" fmla="*/ 5721959 h 6858000"/>
              <a:gd name="connsiteX128" fmla="*/ 6120262 w 6127689"/>
              <a:gd name="connsiteY128" fmla="*/ 5728358 h 6858000"/>
              <a:gd name="connsiteX129" fmla="*/ 6127024 w 6127689"/>
              <a:gd name="connsiteY129" fmla="*/ 5786902 h 6858000"/>
              <a:gd name="connsiteX130" fmla="*/ 6127519 w 6127689"/>
              <a:gd name="connsiteY130" fmla="*/ 5865775 h 6858000"/>
              <a:gd name="connsiteX131" fmla="*/ 6119217 w 6127689"/>
              <a:gd name="connsiteY131" fmla="*/ 5888542 h 6858000"/>
              <a:gd name="connsiteX132" fmla="*/ 6102493 w 6127689"/>
              <a:gd name="connsiteY132" fmla="*/ 5928602 h 6858000"/>
              <a:gd name="connsiteX133" fmla="*/ 6056863 w 6127689"/>
              <a:gd name="connsiteY133" fmla="*/ 6000643 h 6858000"/>
              <a:gd name="connsiteX134" fmla="*/ 6045436 w 6127689"/>
              <a:gd name="connsiteY134" fmla="*/ 6124480 h 6858000"/>
              <a:gd name="connsiteX135" fmla="*/ 6030489 w 6127689"/>
              <a:gd name="connsiteY135" fmla="*/ 6317666 h 6858000"/>
              <a:gd name="connsiteX136" fmla="*/ 6007492 w 6127689"/>
              <a:gd name="connsiteY136" fmla="*/ 6440818 h 6858000"/>
              <a:gd name="connsiteX137" fmla="*/ 6009467 w 6127689"/>
              <a:gd name="connsiteY137" fmla="*/ 6487076 h 6858000"/>
              <a:gd name="connsiteX138" fmla="*/ 5995064 w 6127689"/>
              <a:gd name="connsiteY138" fmla="*/ 6540791 h 6858000"/>
              <a:gd name="connsiteX139" fmla="*/ 5996309 w 6127689"/>
              <a:gd name="connsiteY139" fmla="*/ 6543961 h 6858000"/>
              <a:gd name="connsiteX140" fmla="*/ 5996048 w 6127689"/>
              <a:gd name="connsiteY140" fmla="*/ 6555444 h 6858000"/>
              <a:gd name="connsiteX141" fmla="*/ 6002524 w 6127689"/>
              <a:gd name="connsiteY141" fmla="*/ 6560188 h 6858000"/>
              <a:gd name="connsiteX142" fmla="*/ 6006823 w 6127689"/>
              <a:gd name="connsiteY142" fmla="*/ 6578546 h 6858000"/>
              <a:gd name="connsiteX143" fmla="*/ 6004510 w 6127689"/>
              <a:gd name="connsiteY143" fmla="*/ 6599256 h 6858000"/>
              <a:gd name="connsiteX144" fmla="*/ 5986207 w 6127689"/>
              <a:gd name="connsiteY144" fmla="*/ 6695855 h 6858000"/>
              <a:gd name="connsiteX145" fmla="*/ 5979428 w 6127689"/>
              <a:gd name="connsiteY145" fmla="*/ 6754678 h 6858000"/>
              <a:gd name="connsiteX146" fmla="*/ 5983398 w 6127689"/>
              <a:gd name="connsiteY146" fmla="*/ 6778641 h 6858000"/>
              <a:gd name="connsiteX147" fmla="*/ 5984543 w 6127689"/>
              <a:gd name="connsiteY147" fmla="*/ 6811016 h 6858000"/>
              <a:gd name="connsiteX148" fmla="*/ 5981802 w 6127689"/>
              <a:gd name="connsiteY148" fmla="*/ 6838578 h 6858000"/>
              <a:gd name="connsiteX149" fmla="*/ 5979671 w 6127689"/>
              <a:gd name="connsiteY149" fmla="*/ 6858000 h 6858000"/>
              <a:gd name="connsiteX150" fmla="*/ 0 w 6127689"/>
              <a:gd name="connsiteY150" fmla="*/ 6858000 h 6858000"/>
              <a:gd name="connsiteX151" fmla="*/ 0 w 6127689"/>
              <a:gd name="connsiteY15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9260 w 6127689"/>
              <a:gd name="connsiteY106" fmla="*/ 5289518 h 6858000"/>
              <a:gd name="connsiteX107" fmla="*/ 6036748 w 6127689"/>
              <a:gd name="connsiteY107" fmla="*/ 5322752 h 6858000"/>
              <a:gd name="connsiteX108" fmla="*/ 6036943 w 6127689"/>
              <a:gd name="connsiteY108" fmla="*/ 5329480 h 6858000"/>
              <a:gd name="connsiteX109" fmla="*/ 6037236 w 6127689"/>
              <a:gd name="connsiteY109" fmla="*/ 5329634 h 6858000"/>
              <a:gd name="connsiteX110" fmla="*/ 6038019 w 6127689"/>
              <a:gd name="connsiteY110" fmla="*/ 5336764 h 6858000"/>
              <a:gd name="connsiteX111" fmla="*/ 6037298 w 6127689"/>
              <a:gd name="connsiteY111" fmla="*/ 5341753 h 6858000"/>
              <a:gd name="connsiteX112" fmla="*/ 6037677 w 6127689"/>
              <a:gd name="connsiteY112" fmla="*/ 5354807 h 6858000"/>
              <a:gd name="connsiteX113" fmla="*/ 6039728 w 6127689"/>
              <a:gd name="connsiteY113" fmla="*/ 5359416 h 6858000"/>
              <a:gd name="connsiteX114" fmla="*/ 6043311 w 6127689"/>
              <a:gd name="connsiteY114" fmla="*/ 5361407 h 6858000"/>
              <a:gd name="connsiteX115" fmla="*/ 6042954 w 6127689"/>
              <a:gd name="connsiteY115" fmla="*/ 5362576 h 6858000"/>
              <a:gd name="connsiteX116" fmla="*/ 6053435 w 6127689"/>
              <a:gd name="connsiteY116" fmla="*/ 5387547 h 6858000"/>
              <a:gd name="connsiteX117" fmla="*/ 6065933 w 6127689"/>
              <a:gd name="connsiteY117" fmla="*/ 5443002 h 6858000"/>
              <a:gd name="connsiteX118" fmla="*/ 6068640 w 6127689"/>
              <a:gd name="connsiteY118" fmla="*/ 5474503 h 6858000"/>
              <a:gd name="connsiteX119" fmla="*/ 6080922 w 6127689"/>
              <a:gd name="connsiteY119" fmla="*/ 5561070 h 6858000"/>
              <a:gd name="connsiteX120" fmla="*/ 6096949 w 6127689"/>
              <a:gd name="connsiteY120" fmla="*/ 5648179 h 6858000"/>
              <a:gd name="connsiteX121" fmla="*/ 6125703 w 6127689"/>
              <a:gd name="connsiteY121" fmla="*/ 5692894 h 6858000"/>
              <a:gd name="connsiteX122" fmla="*/ 6126670 w 6127689"/>
              <a:gd name="connsiteY122" fmla="*/ 5697882 h 6858000"/>
              <a:gd name="connsiteX123" fmla="*/ 6124061 w 6127689"/>
              <a:gd name="connsiteY123" fmla="*/ 5710294 h 6858000"/>
              <a:gd name="connsiteX124" fmla="*/ 6122213 w 6127689"/>
              <a:gd name="connsiteY124" fmla="*/ 5714762 h 6858000"/>
              <a:gd name="connsiteX125" fmla="*/ 6121353 w 6127689"/>
              <a:gd name="connsiteY125" fmla="*/ 5721725 h 6858000"/>
              <a:gd name="connsiteX126" fmla="*/ 6121607 w 6127689"/>
              <a:gd name="connsiteY126" fmla="*/ 5721959 h 6858000"/>
              <a:gd name="connsiteX127" fmla="*/ 6120262 w 6127689"/>
              <a:gd name="connsiteY127" fmla="*/ 5728358 h 6858000"/>
              <a:gd name="connsiteX128" fmla="*/ 6127024 w 6127689"/>
              <a:gd name="connsiteY128" fmla="*/ 5786902 h 6858000"/>
              <a:gd name="connsiteX129" fmla="*/ 6127519 w 6127689"/>
              <a:gd name="connsiteY129" fmla="*/ 5865775 h 6858000"/>
              <a:gd name="connsiteX130" fmla="*/ 6119217 w 6127689"/>
              <a:gd name="connsiteY130" fmla="*/ 5888542 h 6858000"/>
              <a:gd name="connsiteX131" fmla="*/ 6102493 w 6127689"/>
              <a:gd name="connsiteY131" fmla="*/ 5928602 h 6858000"/>
              <a:gd name="connsiteX132" fmla="*/ 6056863 w 6127689"/>
              <a:gd name="connsiteY132" fmla="*/ 6000643 h 6858000"/>
              <a:gd name="connsiteX133" fmla="*/ 6045436 w 6127689"/>
              <a:gd name="connsiteY133" fmla="*/ 6124480 h 6858000"/>
              <a:gd name="connsiteX134" fmla="*/ 6030489 w 6127689"/>
              <a:gd name="connsiteY134" fmla="*/ 6317666 h 6858000"/>
              <a:gd name="connsiteX135" fmla="*/ 6007492 w 6127689"/>
              <a:gd name="connsiteY135" fmla="*/ 6440818 h 6858000"/>
              <a:gd name="connsiteX136" fmla="*/ 6009467 w 6127689"/>
              <a:gd name="connsiteY136" fmla="*/ 6487076 h 6858000"/>
              <a:gd name="connsiteX137" fmla="*/ 5995064 w 6127689"/>
              <a:gd name="connsiteY137" fmla="*/ 6540791 h 6858000"/>
              <a:gd name="connsiteX138" fmla="*/ 5996309 w 6127689"/>
              <a:gd name="connsiteY138" fmla="*/ 6543961 h 6858000"/>
              <a:gd name="connsiteX139" fmla="*/ 5996048 w 6127689"/>
              <a:gd name="connsiteY139" fmla="*/ 6555444 h 6858000"/>
              <a:gd name="connsiteX140" fmla="*/ 6002524 w 6127689"/>
              <a:gd name="connsiteY140" fmla="*/ 6560188 h 6858000"/>
              <a:gd name="connsiteX141" fmla="*/ 6006823 w 6127689"/>
              <a:gd name="connsiteY141" fmla="*/ 6578546 h 6858000"/>
              <a:gd name="connsiteX142" fmla="*/ 6004510 w 6127689"/>
              <a:gd name="connsiteY142" fmla="*/ 6599256 h 6858000"/>
              <a:gd name="connsiteX143" fmla="*/ 5986207 w 6127689"/>
              <a:gd name="connsiteY143" fmla="*/ 6695855 h 6858000"/>
              <a:gd name="connsiteX144" fmla="*/ 5979428 w 6127689"/>
              <a:gd name="connsiteY144" fmla="*/ 6754678 h 6858000"/>
              <a:gd name="connsiteX145" fmla="*/ 5983398 w 6127689"/>
              <a:gd name="connsiteY145" fmla="*/ 6778641 h 6858000"/>
              <a:gd name="connsiteX146" fmla="*/ 5984543 w 6127689"/>
              <a:gd name="connsiteY146" fmla="*/ 6811016 h 6858000"/>
              <a:gd name="connsiteX147" fmla="*/ 5981802 w 6127689"/>
              <a:gd name="connsiteY147" fmla="*/ 6838578 h 6858000"/>
              <a:gd name="connsiteX148" fmla="*/ 5979671 w 6127689"/>
              <a:gd name="connsiteY148" fmla="*/ 6858000 h 6858000"/>
              <a:gd name="connsiteX149" fmla="*/ 0 w 6127689"/>
              <a:gd name="connsiteY149" fmla="*/ 6858000 h 6858000"/>
              <a:gd name="connsiteX150" fmla="*/ 0 w 6127689"/>
              <a:gd name="connsiteY15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42096 w 6127689"/>
              <a:gd name="connsiteY105" fmla="*/ 523325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6018409 w 6127689"/>
              <a:gd name="connsiteY104" fmla="*/ 522715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94095 w 6127689"/>
              <a:gd name="connsiteY78" fmla="*/ 4128857 h 6858000"/>
              <a:gd name="connsiteX79" fmla="*/ 5898339 w 6127689"/>
              <a:gd name="connsiteY79" fmla="*/ 4140800 h 6858000"/>
              <a:gd name="connsiteX80" fmla="*/ 5899734 w 6127689"/>
              <a:gd name="connsiteY80" fmla="*/ 4145632 h 6858000"/>
              <a:gd name="connsiteX81" fmla="*/ 5903513 w 6127689"/>
              <a:gd name="connsiteY81" fmla="*/ 4187661 h 6858000"/>
              <a:gd name="connsiteX82" fmla="*/ 5917114 w 6127689"/>
              <a:gd name="connsiteY82" fmla="*/ 4213096 h 6858000"/>
              <a:gd name="connsiteX83" fmla="*/ 5921153 w 6127689"/>
              <a:gd name="connsiteY83" fmla="*/ 4236222 h 6858000"/>
              <a:gd name="connsiteX84" fmla="*/ 5924233 w 6127689"/>
              <a:gd name="connsiteY84" fmla="*/ 4242060 h 6858000"/>
              <a:gd name="connsiteX85" fmla="*/ 5928910 w 6127689"/>
              <a:gd name="connsiteY85" fmla="*/ 4300973 h 6858000"/>
              <a:gd name="connsiteX86" fmla="*/ 5939320 w 6127689"/>
              <a:gd name="connsiteY86" fmla="*/ 4340435 h 6858000"/>
              <a:gd name="connsiteX87" fmla="*/ 5946705 w 6127689"/>
              <a:gd name="connsiteY87" fmla="*/ 4428051 h 6858000"/>
              <a:gd name="connsiteX88" fmla="*/ 5949261 w 6127689"/>
              <a:gd name="connsiteY88" fmla="*/ 4449185 h 6858000"/>
              <a:gd name="connsiteX89" fmla="*/ 5957504 w 6127689"/>
              <a:gd name="connsiteY89" fmla="*/ 4465911 h 6858000"/>
              <a:gd name="connsiteX90" fmla="*/ 5964689 w 6127689"/>
              <a:gd name="connsiteY90" fmla="*/ 4468532 h 6858000"/>
              <a:gd name="connsiteX91" fmla="*/ 5967062 w 6127689"/>
              <a:gd name="connsiteY91" fmla="*/ 4479923 h 6858000"/>
              <a:gd name="connsiteX92" fmla="*/ 5968960 w 6127689"/>
              <a:gd name="connsiteY92" fmla="*/ 4482655 h 6858000"/>
              <a:gd name="connsiteX93" fmla="*/ 5978567 w 6127689"/>
              <a:gd name="connsiteY93" fmla="*/ 4498605 h 6858000"/>
              <a:gd name="connsiteX94" fmla="*/ 5980106 w 6127689"/>
              <a:gd name="connsiteY94" fmla="*/ 4585087 h 6858000"/>
              <a:gd name="connsiteX95" fmla="*/ 5998138 w 6127689"/>
              <a:gd name="connsiteY95" fmla="*/ 4697518 h 6858000"/>
              <a:gd name="connsiteX96" fmla="*/ 6013516 w 6127689"/>
              <a:gd name="connsiteY96" fmla="*/ 4786619 h 6858000"/>
              <a:gd name="connsiteX97" fmla="*/ 6025404 w 6127689"/>
              <a:gd name="connsiteY97" fmla="*/ 4858148 h 6858000"/>
              <a:gd name="connsiteX98" fmla="*/ 6007749 w 6127689"/>
              <a:gd name="connsiteY98" fmla="*/ 4964715 h 6858000"/>
              <a:gd name="connsiteX99" fmla="*/ 6005269 w 6127689"/>
              <a:gd name="connsiteY99" fmla="*/ 5150567 h 6858000"/>
              <a:gd name="connsiteX100" fmla="*/ 6001127 w 6127689"/>
              <a:gd name="connsiteY100" fmla="*/ 5164609 h 6858000"/>
              <a:gd name="connsiteX101" fmla="*/ 5996647 w 6127689"/>
              <a:gd name="connsiteY101" fmla="*/ 5185640 h 6858000"/>
              <a:gd name="connsiteX102" fmla="*/ 5998514 w 6127689"/>
              <a:gd name="connsiteY102" fmla="*/ 5189673 h 6858000"/>
              <a:gd name="connsiteX103" fmla="*/ 6018409 w 6127689"/>
              <a:gd name="connsiteY103" fmla="*/ 5227157 h 6858000"/>
              <a:gd name="connsiteX104" fmla="*/ 6036748 w 6127689"/>
              <a:gd name="connsiteY104" fmla="*/ 5322752 h 6858000"/>
              <a:gd name="connsiteX105" fmla="*/ 6036943 w 6127689"/>
              <a:gd name="connsiteY105" fmla="*/ 5329480 h 6858000"/>
              <a:gd name="connsiteX106" fmla="*/ 6037236 w 6127689"/>
              <a:gd name="connsiteY106" fmla="*/ 5329634 h 6858000"/>
              <a:gd name="connsiteX107" fmla="*/ 6038019 w 6127689"/>
              <a:gd name="connsiteY107" fmla="*/ 5336764 h 6858000"/>
              <a:gd name="connsiteX108" fmla="*/ 6037298 w 6127689"/>
              <a:gd name="connsiteY108" fmla="*/ 5341753 h 6858000"/>
              <a:gd name="connsiteX109" fmla="*/ 6037677 w 6127689"/>
              <a:gd name="connsiteY109" fmla="*/ 5354807 h 6858000"/>
              <a:gd name="connsiteX110" fmla="*/ 6039728 w 6127689"/>
              <a:gd name="connsiteY110" fmla="*/ 5359416 h 6858000"/>
              <a:gd name="connsiteX111" fmla="*/ 6043311 w 6127689"/>
              <a:gd name="connsiteY111" fmla="*/ 5361407 h 6858000"/>
              <a:gd name="connsiteX112" fmla="*/ 6042954 w 6127689"/>
              <a:gd name="connsiteY112" fmla="*/ 5362576 h 6858000"/>
              <a:gd name="connsiteX113" fmla="*/ 6053435 w 6127689"/>
              <a:gd name="connsiteY113" fmla="*/ 5387547 h 6858000"/>
              <a:gd name="connsiteX114" fmla="*/ 6065933 w 6127689"/>
              <a:gd name="connsiteY114" fmla="*/ 5443002 h 6858000"/>
              <a:gd name="connsiteX115" fmla="*/ 6068640 w 6127689"/>
              <a:gd name="connsiteY115" fmla="*/ 5474503 h 6858000"/>
              <a:gd name="connsiteX116" fmla="*/ 6080922 w 6127689"/>
              <a:gd name="connsiteY116" fmla="*/ 5561070 h 6858000"/>
              <a:gd name="connsiteX117" fmla="*/ 6096949 w 6127689"/>
              <a:gd name="connsiteY117" fmla="*/ 5648179 h 6858000"/>
              <a:gd name="connsiteX118" fmla="*/ 6125703 w 6127689"/>
              <a:gd name="connsiteY118" fmla="*/ 5692894 h 6858000"/>
              <a:gd name="connsiteX119" fmla="*/ 6126670 w 6127689"/>
              <a:gd name="connsiteY119" fmla="*/ 5697882 h 6858000"/>
              <a:gd name="connsiteX120" fmla="*/ 6124061 w 6127689"/>
              <a:gd name="connsiteY120" fmla="*/ 5710294 h 6858000"/>
              <a:gd name="connsiteX121" fmla="*/ 6122213 w 6127689"/>
              <a:gd name="connsiteY121" fmla="*/ 5714762 h 6858000"/>
              <a:gd name="connsiteX122" fmla="*/ 6121353 w 6127689"/>
              <a:gd name="connsiteY122" fmla="*/ 5721725 h 6858000"/>
              <a:gd name="connsiteX123" fmla="*/ 6121607 w 6127689"/>
              <a:gd name="connsiteY123" fmla="*/ 5721959 h 6858000"/>
              <a:gd name="connsiteX124" fmla="*/ 6120262 w 6127689"/>
              <a:gd name="connsiteY124" fmla="*/ 5728358 h 6858000"/>
              <a:gd name="connsiteX125" fmla="*/ 6127024 w 6127689"/>
              <a:gd name="connsiteY125" fmla="*/ 5786902 h 6858000"/>
              <a:gd name="connsiteX126" fmla="*/ 6127519 w 6127689"/>
              <a:gd name="connsiteY126" fmla="*/ 5865775 h 6858000"/>
              <a:gd name="connsiteX127" fmla="*/ 6119217 w 6127689"/>
              <a:gd name="connsiteY127" fmla="*/ 5888542 h 6858000"/>
              <a:gd name="connsiteX128" fmla="*/ 6102493 w 6127689"/>
              <a:gd name="connsiteY128" fmla="*/ 5928602 h 6858000"/>
              <a:gd name="connsiteX129" fmla="*/ 6056863 w 6127689"/>
              <a:gd name="connsiteY129" fmla="*/ 6000643 h 6858000"/>
              <a:gd name="connsiteX130" fmla="*/ 6045436 w 6127689"/>
              <a:gd name="connsiteY130" fmla="*/ 6124480 h 6858000"/>
              <a:gd name="connsiteX131" fmla="*/ 6030489 w 6127689"/>
              <a:gd name="connsiteY131" fmla="*/ 6317666 h 6858000"/>
              <a:gd name="connsiteX132" fmla="*/ 6007492 w 6127689"/>
              <a:gd name="connsiteY132" fmla="*/ 6440818 h 6858000"/>
              <a:gd name="connsiteX133" fmla="*/ 6009467 w 6127689"/>
              <a:gd name="connsiteY133" fmla="*/ 6487076 h 6858000"/>
              <a:gd name="connsiteX134" fmla="*/ 5995064 w 6127689"/>
              <a:gd name="connsiteY134" fmla="*/ 6540791 h 6858000"/>
              <a:gd name="connsiteX135" fmla="*/ 5996309 w 6127689"/>
              <a:gd name="connsiteY135" fmla="*/ 6543961 h 6858000"/>
              <a:gd name="connsiteX136" fmla="*/ 5996048 w 6127689"/>
              <a:gd name="connsiteY136" fmla="*/ 6555444 h 6858000"/>
              <a:gd name="connsiteX137" fmla="*/ 6002524 w 6127689"/>
              <a:gd name="connsiteY137" fmla="*/ 6560188 h 6858000"/>
              <a:gd name="connsiteX138" fmla="*/ 6006823 w 6127689"/>
              <a:gd name="connsiteY138" fmla="*/ 6578546 h 6858000"/>
              <a:gd name="connsiteX139" fmla="*/ 6004510 w 6127689"/>
              <a:gd name="connsiteY139" fmla="*/ 6599256 h 6858000"/>
              <a:gd name="connsiteX140" fmla="*/ 5986207 w 6127689"/>
              <a:gd name="connsiteY140" fmla="*/ 6695855 h 6858000"/>
              <a:gd name="connsiteX141" fmla="*/ 5979428 w 6127689"/>
              <a:gd name="connsiteY141" fmla="*/ 6754678 h 6858000"/>
              <a:gd name="connsiteX142" fmla="*/ 5983398 w 6127689"/>
              <a:gd name="connsiteY142" fmla="*/ 6778641 h 6858000"/>
              <a:gd name="connsiteX143" fmla="*/ 5984543 w 6127689"/>
              <a:gd name="connsiteY143" fmla="*/ 6811016 h 6858000"/>
              <a:gd name="connsiteX144" fmla="*/ 5981802 w 6127689"/>
              <a:gd name="connsiteY144" fmla="*/ 6838578 h 6858000"/>
              <a:gd name="connsiteX145" fmla="*/ 5979671 w 6127689"/>
              <a:gd name="connsiteY145" fmla="*/ 6858000 h 6858000"/>
              <a:gd name="connsiteX146" fmla="*/ 0 w 6127689"/>
              <a:gd name="connsiteY146" fmla="*/ 6858000 h 6858000"/>
              <a:gd name="connsiteX147" fmla="*/ 0 w 6127689"/>
              <a:gd name="connsiteY14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94095 w 6127689"/>
              <a:gd name="connsiteY78" fmla="*/ 4128857 h 6858000"/>
              <a:gd name="connsiteX79" fmla="*/ 5898339 w 6127689"/>
              <a:gd name="connsiteY79" fmla="*/ 4140800 h 6858000"/>
              <a:gd name="connsiteX80" fmla="*/ 5899734 w 6127689"/>
              <a:gd name="connsiteY80" fmla="*/ 4145632 h 6858000"/>
              <a:gd name="connsiteX81" fmla="*/ 5903513 w 6127689"/>
              <a:gd name="connsiteY81" fmla="*/ 4187661 h 6858000"/>
              <a:gd name="connsiteX82" fmla="*/ 5917114 w 6127689"/>
              <a:gd name="connsiteY82" fmla="*/ 4213096 h 6858000"/>
              <a:gd name="connsiteX83" fmla="*/ 5924233 w 6127689"/>
              <a:gd name="connsiteY83" fmla="*/ 4242060 h 6858000"/>
              <a:gd name="connsiteX84" fmla="*/ 5928910 w 6127689"/>
              <a:gd name="connsiteY84" fmla="*/ 4300973 h 6858000"/>
              <a:gd name="connsiteX85" fmla="*/ 5939320 w 6127689"/>
              <a:gd name="connsiteY85" fmla="*/ 4340435 h 6858000"/>
              <a:gd name="connsiteX86" fmla="*/ 5946705 w 6127689"/>
              <a:gd name="connsiteY86" fmla="*/ 4428051 h 6858000"/>
              <a:gd name="connsiteX87" fmla="*/ 5949261 w 6127689"/>
              <a:gd name="connsiteY87" fmla="*/ 4449185 h 6858000"/>
              <a:gd name="connsiteX88" fmla="*/ 5957504 w 6127689"/>
              <a:gd name="connsiteY88" fmla="*/ 4465911 h 6858000"/>
              <a:gd name="connsiteX89" fmla="*/ 5964689 w 6127689"/>
              <a:gd name="connsiteY89" fmla="*/ 4468532 h 6858000"/>
              <a:gd name="connsiteX90" fmla="*/ 5967062 w 6127689"/>
              <a:gd name="connsiteY90" fmla="*/ 4479923 h 6858000"/>
              <a:gd name="connsiteX91" fmla="*/ 5968960 w 6127689"/>
              <a:gd name="connsiteY91" fmla="*/ 4482655 h 6858000"/>
              <a:gd name="connsiteX92" fmla="*/ 5978567 w 6127689"/>
              <a:gd name="connsiteY92" fmla="*/ 4498605 h 6858000"/>
              <a:gd name="connsiteX93" fmla="*/ 5980106 w 6127689"/>
              <a:gd name="connsiteY93" fmla="*/ 4585087 h 6858000"/>
              <a:gd name="connsiteX94" fmla="*/ 5998138 w 6127689"/>
              <a:gd name="connsiteY94" fmla="*/ 4697518 h 6858000"/>
              <a:gd name="connsiteX95" fmla="*/ 6013516 w 6127689"/>
              <a:gd name="connsiteY95" fmla="*/ 4786619 h 6858000"/>
              <a:gd name="connsiteX96" fmla="*/ 6025404 w 6127689"/>
              <a:gd name="connsiteY96" fmla="*/ 4858148 h 6858000"/>
              <a:gd name="connsiteX97" fmla="*/ 6007749 w 6127689"/>
              <a:gd name="connsiteY97" fmla="*/ 4964715 h 6858000"/>
              <a:gd name="connsiteX98" fmla="*/ 6005269 w 6127689"/>
              <a:gd name="connsiteY98" fmla="*/ 5150567 h 6858000"/>
              <a:gd name="connsiteX99" fmla="*/ 6001127 w 6127689"/>
              <a:gd name="connsiteY99" fmla="*/ 5164609 h 6858000"/>
              <a:gd name="connsiteX100" fmla="*/ 5996647 w 6127689"/>
              <a:gd name="connsiteY100" fmla="*/ 5185640 h 6858000"/>
              <a:gd name="connsiteX101" fmla="*/ 5998514 w 6127689"/>
              <a:gd name="connsiteY101" fmla="*/ 5189673 h 6858000"/>
              <a:gd name="connsiteX102" fmla="*/ 6018409 w 6127689"/>
              <a:gd name="connsiteY102" fmla="*/ 5227157 h 6858000"/>
              <a:gd name="connsiteX103" fmla="*/ 6036748 w 6127689"/>
              <a:gd name="connsiteY103" fmla="*/ 5322752 h 6858000"/>
              <a:gd name="connsiteX104" fmla="*/ 6036943 w 6127689"/>
              <a:gd name="connsiteY104" fmla="*/ 5329480 h 6858000"/>
              <a:gd name="connsiteX105" fmla="*/ 6037236 w 6127689"/>
              <a:gd name="connsiteY105" fmla="*/ 5329634 h 6858000"/>
              <a:gd name="connsiteX106" fmla="*/ 6038019 w 6127689"/>
              <a:gd name="connsiteY106" fmla="*/ 5336764 h 6858000"/>
              <a:gd name="connsiteX107" fmla="*/ 6037298 w 6127689"/>
              <a:gd name="connsiteY107" fmla="*/ 5341753 h 6858000"/>
              <a:gd name="connsiteX108" fmla="*/ 6037677 w 6127689"/>
              <a:gd name="connsiteY108" fmla="*/ 5354807 h 6858000"/>
              <a:gd name="connsiteX109" fmla="*/ 6039728 w 6127689"/>
              <a:gd name="connsiteY109" fmla="*/ 5359416 h 6858000"/>
              <a:gd name="connsiteX110" fmla="*/ 6043311 w 6127689"/>
              <a:gd name="connsiteY110" fmla="*/ 5361407 h 6858000"/>
              <a:gd name="connsiteX111" fmla="*/ 6042954 w 6127689"/>
              <a:gd name="connsiteY111" fmla="*/ 5362576 h 6858000"/>
              <a:gd name="connsiteX112" fmla="*/ 6053435 w 6127689"/>
              <a:gd name="connsiteY112" fmla="*/ 5387547 h 6858000"/>
              <a:gd name="connsiteX113" fmla="*/ 6065933 w 6127689"/>
              <a:gd name="connsiteY113" fmla="*/ 5443002 h 6858000"/>
              <a:gd name="connsiteX114" fmla="*/ 6068640 w 6127689"/>
              <a:gd name="connsiteY114" fmla="*/ 5474503 h 6858000"/>
              <a:gd name="connsiteX115" fmla="*/ 6080922 w 6127689"/>
              <a:gd name="connsiteY115" fmla="*/ 5561070 h 6858000"/>
              <a:gd name="connsiteX116" fmla="*/ 6096949 w 6127689"/>
              <a:gd name="connsiteY116" fmla="*/ 5648179 h 6858000"/>
              <a:gd name="connsiteX117" fmla="*/ 6125703 w 6127689"/>
              <a:gd name="connsiteY117" fmla="*/ 5692894 h 6858000"/>
              <a:gd name="connsiteX118" fmla="*/ 6126670 w 6127689"/>
              <a:gd name="connsiteY118" fmla="*/ 5697882 h 6858000"/>
              <a:gd name="connsiteX119" fmla="*/ 6124061 w 6127689"/>
              <a:gd name="connsiteY119" fmla="*/ 5710294 h 6858000"/>
              <a:gd name="connsiteX120" fmla="*/ 6122213 w 6127689"/>
              <a:gd name="connsiteY120" fmla="*/ 5714762 h 6858000"/>
              <a:gd name="connsiteX121" fmla="*/ 6121353 w 6127689"/>
              <a:gd name="connsiteY121" fmla="*/ 5721725 h 6858000"/>
              <a:gd name="connsiteX122" fmla="*/ 6121607 w 6127689"/>
              <a:gd name="connsiteY122" fmla="*/ 5721959 h 6858000"/>
              <a:gd name="connsiteX123" fmla="*/ 6120262 w 6127689"/>
              <a:gd name="connsiteY123" fmla="*/ 5728358 h 6858000"/>
              <a:gd name="connsiteX124" fmla="*/ 6127024 w 6127689"/>
              <a:gd name="connsiteY124" fmla="*/ 5786902 h 6858000"/>
              <a:gd name="connsiteX125" fmla="*/ 6127519 w 6127689"/>
              <a:gd name="connsiteY125" fmla="*/ 5865775 h 6858000"/>
              <a:gd name="connsiteX126" fmla="*/ 6119217 w 6127689"/>
              <a:gd name="connsiteY126" fmla="*/ 5888542 h 6858000"/>
              <a:gd name="connsiteX127" fmla="*/ 6102493 w 6127689"/>
              <a:gd name="connsiteY127" fmla="*/ 5928602 h 6858000"/>
              <a:gd name="connsiteX128" fmla="*/ 6056863 w 6127689"/>
              <a:gd name="connsiteY128" fmla="*/ 6000643 h 6858000"/>
              <a:gd name="connsiteX129" fmla="*/ 6045436 w 6127689"/>
              <a:gd name="connsiteY129" fmla="*/ 6124480 h 6858000"/>
              <a:gd name="connsiteX130" fmla="*/ 6030489 w 6127689"/>
              <a:gd name="connsiteY130" fmla="*/ 6317666 h 6858000"/>
              <a:gd name="connsiteX131" fmla="*/ 6007492 w 6127689"/>
              <a:gd name="connsiteY131" fmla="*/ 6440818 h 6858000"/>
              <a:gd name="connsiteX132" fmla="*/ 6009467 w 6127689"/>
              <a:gd name="connsiteY132" fmla="*/ 6487076 h 6858000"/>
              <a:gd name="connsiteX133" fmla="*/ 5995064 w 6127689"/>
              <a:gd name="connsiteY133" fmla="*/ 6540791 h 6858000"/>
              <a:gd name="connsiteX134" fmla="*/ 5996309 w 6127689"/>
              <a:gd name="connsiteY134" fmla="*/ 6543961 h 6858000"/>
              <a:gd name="connsiteX135" fmla="*/ 5996048 w 6127689"/>
              <a:gd name="connsiteY135" fmla="*/ 6555444 h 6858000"/>
              <a:gd name="connsiteX136" fmla="*/ 6002524 w 6127689"/>
              <a:gd name="connsiteY136" fmla="*/ 6560188 h 6858000"/>
              <a:gd name="connsiteX137" fmla="*/ 6006823 w 6127689"/>
              <a:gd name="connsiteY137" fmla="*/ 6578546 h 6858000"/>
              <a:gd name="connsiteX138" fmla="*/ 6004510 w 6127689"/>
              <a:gd name="connsiteY138" fmla="*/ 6599256 h 6858000"/>
              <a:gd name="connsiteX139" fmla="*/ 5986207 w 6127689"/>
              <a:gd name="connsiteY139" fmla="*/ 6695855 h 6858000"/>
              <a:gd name="connsiteX140" fmla="*/ 5979428 w 6127689"/>
              <a:gd name="connsiteY140" fmla="*/ 6754678 h 6858000"/>
              <a:gd name="connsiteX141" fmla="*/ 5983398 w 6127689"/>
              <a:gd name="connsiteY141" fmla="*/ 6778641 h 6858000"/>
              <a:gd name="connsiteX142" fmla="*/ 5984543 w 6127689"/>
              <a:gd name="connsiteY142" fmla="*/ 6811016 h 6858000"/>
              <a:gd name="connsiteX143" fmla="*/ 5981802 w 6127689"/>
              <a:gd name="connsiteY143" fmla="*/ 6838578 h 6858000"/>
              <a:gd name="connsiteX144" fmla="*/ 5979671 w 6127689"/>
              <a:gd name="connsiteY144" fmla="*/ 6858000 h 6858000"/>
              <a:gd name="connsiteX145" fmla="*/ 0 w 6127689"/>
              <a:gd name="connsiteY145" fmla="*/ 6858000 h 6858000"/>
              <a:gd name="connsiteX146" fmla="*/ 0 w 6127689"/>
              <a:gd name="connsiteY14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33539 w 6127689"/>
              <a:gd name="connsiteY69" fmla="*/ 3818457 h 6858000"/>
              <a:gd name="connsiteX70" fmla="*/ 5768491 w 6127689"/>
              <a:gd name="connsiteY70" fmla="*/ 3914399 h 6858000"/>
              <a:gd name="connsiteX71" fmla="*/ 5793123 w 6127689"/>
              <a:gd name="connsiteY71" fmla="*/ 3969952 h 6858000"/>
              <a:gd name="connsiteX72" fmla="*/ 5808321 w 6127689"/>
              <a:gd name="connsiteY72" fmla="*/ 3988153 h 6858000"/>
              <a:gd name="connsiteX73" fmla="*/ 5825621 w 6127689"/>
              <a:gd name="connsiteY73" fmla="*/ 4015525 h 6858000"/>
              <a:gd name="connsiteX74" fmla="*/ 5860672 w 6127689"/>
              <a:gd name="connsiteY74" fmla="*/ 4061579 h 6858000"/>
              <a:gd name="connsiteX75" fmla="*/ 5872173 w 6127689"/>
              <a:gd name="connsiteY75" fmla="*/ 4088497 h 6858000"/>
              <a:gd name="connsiteX76" fmla="*/ 5883705 w 6127689"/>
              <a:gd name="connsiteY76" fmla="*/ 4101899 h 6858000"/>
              <a:gd name="connsiteX77" fmla="*/ 5894095 w 6127689"/>
              <a:gd name="connsiteY77" fmla="*/ 4128857 h 6858000"/>
              <a:gd name="connsiteX78" fmla="*/ 5898339 w 6127689"/>
              <a:gd name="connsiteY78" fmla="*/ 4140800 h 6858000"/>
              <a:gd name="connsiteX79" fmla="*/ 5899734 w 6127689"/>
              <a:gd name="connsiteY79" fmla="*/ 4145632 h 6858000"/>
              <a:gd name="connsiteX80" fmla="*/ 5903513 w 6127689"/>
              <a:gd name="connsiteY80" fmla="*/ 4187661 h 6858000"/>
              <a:gd name="connsiteX81" fmla="*/ 5917114 w 6127689"/>
              <a:gd name="connsiteY81" fmla="*/ 4213096 h 6858000"/>
              <a:gd name="connsiteX82" fmla="*/ 5924233 w 6127689"/>
              <a:gd name="connsiteY82" fmla="*/ 4242060 h 6858000"/>
              <a:gd name="connsiteX83" fmla="*/ 5928910 w 6127689"/>
              <a:gd name="connsiteY83" fmla="*/ 4300973 h 6858000"/>
              <a:gd name="connsiteX84" fmla="*/ 5939320 w 6127689"/>
              <a:gd name="connsiteY84" fmla="*/ 4340435 h 6858000"/>
              <a:gd name="connsiteX85" fmla="*/ 5946705 w 6127689"/>
              <a:gd name="connsiteY85" fmla="*/ 4428051 h 6858000"/>
              <a:gd name="connsiteX86" fmla="*/ 5949261 w 6127689"/>
              <a:gd name="connsiteY86" fmla="*/ 4449185 h 6858000"/>
              <a:gd name="connsiteX87" fmla="*/ 5957504 w 6127689"/>
              <a:gd name="connsiteY87" fmla="*/ 4465911 h 6858000"/>
              <a:gd name="connsiteX88" fmla="*/ 5964689 w 6127689"/>
              <a:gd name="connsiteY88" fmla="*/ 4468532 h 6858000"/>
              <a:gd name="connsiteX89" fmla="*/ 5967062 w 6127689"/>
              <a:gd name="connsiteY89" fmla="*/ 4479923 h 6858000"/>
              <a:gd name="connsiteX90" fmla="*/ 5968960 w 6127689"/>
              <a:gd name="connsiteY90" fmla="*/ 4482655 h 6858000"/>
              <a:gd name="connsiteX91" fmla="*/ 5978567 w 6127689"/>
              <a:gd name="connsiteY91" fmla="*/ 4498605 h 6858000"/>
              <a:gd name="connsiteX92" fmla="*/ 5980106 w 6127689"/>
              <a:gd name="connsiteY92" fmla="*/ 4585087 h 6858000"/>
              <a:gd name="connsiteX93" fmla="*/ 5998138 w 6127689"/>
              <a:gd name="connsiteY93" fmla="*/ 4697518 h 6858000"/>
              <a:gd name="connsiteX94" fmla="*/ 6013516 w 6127689"/>
              <a:gd name="connsiteY94" fmla="*/ 4786619 h 6858000"/>
              <a:gd name="connsiteX95" fmla="*/ 6025404 w 6127689"/>
              <a:gd name="connsiteY95" fmla="*/ 4858148 h 6858000"/>
              <a:gd name="connsiteX96" fmla="*/ 6007749 w 6127689"/>
              <a:gd name="connsiteY96" fmla="*/ 4964715 h 6858000"/>
              <a:gd name="connsiteX97" fmla="*/ 6005269 w 6127689"/>
              <a:gd name="connsiteY97" fmla="*/ 5150567 h 6858000"/>
              <a:gd name="connsiteX98" fmla="*/ 6001127 w 6127689"/>
              <a:gd name="connsiteY98" fmla="*/ 5164609 h 6858000"/>
              <a:gd name="connsiteX99" fmla="*/ 5996647 w 6127689"/>
              <a:gd name="connsiteY99" fmla="*/ 5185640 h 6858000"/>
              <a:gd name="connsiteX100" fmla="*/ 5998514 w 6127689"/>
              <a:gd name="connsiteY100" fmla="*/ 5189673 h 6858000"/>
              <a:gd name="connsiteX101" fmla="*/ 6018409 w 6127689"/>
              <a:gd name="connsiteY101" fmla="*/ 5227157 h 6858000"/>
              <a:gd name="connsiteX102" fmla="*/ 6036748 w 6127689"/>
              <a:gd name="connsiteY102" fmla="*/ 5322752 h 6858000"/>
              <a:gd name="connsiteX103" fmla="*/ 6036943 w 6127689"/>
              <a:gd name="connsiteY103" fmla="*/ 5329480 h 6858000"/>
              <a:gd name="connsiteX104" fmla="*/ 6037236 w 6127689"/>
              <a:gd name="connsiteY104" fmla="*/ 5329634 h 6858000"/>
              <a:gd name="connsiteX105" fmla="*/ 6038019 w 6127689"/>
              <a:gd name="connsiteY105" fmla="*/ 5336764 h 6858000"/>
              <a:gd name="connsiteX106" fmla="*/ 6037298 w 6127689"/>
              <a:gd name="connsiteY106" fmla="*/ 5341753 h 6858000"/>
              <a:gd name="connsiteX107" fmla="*/ 6037677 w 6127689"/>
              <a:gd name="connsiteY107" fmla="*/ 5354807 h 6858000"/>
              <a:gd name="connsiteX108" fmla="*/ 6039728 w 6127689"/>
              <a:gd name="connsiteY108" fmla="*/ 5359416 h 6858000"/>
              <a:gd name="connsiteX109" fmla="*/ 6043311 w 6127689"/>
              <a:gd name="connsiteY109" fmla="*/ 5361407 h 6858000"/>
              <a:gd name="connsiteX110" fmla="*/ 6042954 w 6127689"/>
              <a:gd name="connsiteY110" fmla="*/ 5362576 h 6858000"/>
              <a:gd name="connsiteX111" fmla="*/ 6053435 w 6127689"/>
              <a:gd name="connsiteY111" fmla="*/ 5387547 h 6858000"/>
              <a:gd name="connsiteX112" fmla="*/ 6065933 w 6127689"/>
              <a:gd name="connsiteY112" fmla="*/ 5443002 h 6858000"/>
              <a:gd name="connsiteX113" fmla="*/ 6068640 w 6127689"/>
              <a:gd name="connsiteY113" fmla="*/ 5474503 h 6858000"/>
              <a:gd name="connsiteX114" fmla="*/ 6080922 w 6127689"/>
              <a:gd name="connsiteY114" fmla="*/ 5561070 h 6858000"/>
              <a:gd name="connsiteX115" fmla="*/ 6096949 w 6127689"/>
              <a:gd name="connsiteY115" fmla="*/ 5648179 h 6858000"/>
              <a:gd name="connsiteX116" fmla="*/ 6125703 w 6127689"/>
              <a:gd name="connsiteY116" fmla="*/ 5692894 h 6858000"/>
              <a:gd name="connsiteX117" fmla="*/ 6126670 w 6127689"/>
              <a:gd name="connsiteY117" fmla="*/ 5697882 h 6858000"/>
              <a:gd name="connsiteX118" fmla="*/ 6124061 w 6127689"/>
              <a:gd name="connsiteY118" fmla="*/ 5710294 h 6858000"/>
              <a:gd name="connsiteX119" fmla="*/ 6122213 w 6127689"/>
              <a:gd name="connsiteY119" fmla="*/ 5714762 h 6858000"/>
              <a:gd name="connsiteX120" fmla="*/ 6121353 w 6127689"/>
              <a:gd name="connsiteY120" fmla="*/ 5721725 h 6858000"/>
              <a:gd name="connsiteX121" fmla="*/ 6121607 w 6127689"/>
              <a:gd name="connsiteY121" fmla="*/ 5721959 h 6858000"/>
              <a:gd name="connsiteX122" fmla="*/ 6120262 w 6127689"/>
              <a:gd name="connsiteY122" fmla="*/ 5728358 h 6858000"/>
              <a:gd name="connsiteX123" fmla="*/ 6127024 w 6127689"/>
              <a:gd name="connsiteY123" fmla="*/ 5786902 h 6858000"/>
              <a:gd name="connsiteX124" fmla="*/ 6127519 w 6127689"/>
              <a:gd name="connsiteY124" fmla="*/ 5865775 h 6858000"/>
              <a:gd name="connsiteX125" fmla="*/ 6119217 w 6127689"/>
              <a:gd name="connsiteY125" fmla="*/ 5888542 h 6858000"/>
              <a:gd name="connsiteX126" fmla="*/ 6102493 w 6127689"/>
              <a:gd name="connsiteY126" fmla="*/ 5928602 h 6858000"/>
              <a:gd name="connsiteX127" fmla="*/ 6056863 w 6127689"/>
              <a:gd name="connsiteY127" fmla="*/ 6000643 h 6858000"/>
              <a:gd name="connsiteX128" fmla="*/ 6045436 w 6127689"/>
              <a:gd name="connsiteY128" fmla="*/ 6124480 h 6858000"/>
              <a:gd name="connsiteX129" fmla="*/ 6030489 w 6127689"/>
              <a:gd name="connsiteY129" fmla="*/ 6317666 h 6858000"/>
              <a:gd name="connsiteX130" fmla="*/ 6007492 w 6127689"/>
              <a:gd name="connsiteY130" fmla="*/ 6440818 h 6858000"/>
              <a:gd name="connsiteX131" fmla="*/ 6009467 w 6127689"/>
              <a:gd name="connsiteY131" fmla="*/ 6487076 h 6858000"/>
              <a:gd name="connsiteX132" fmla="*/ 5995064 w 6127689"/>
              <a:gd name="connsiteY132" fmla="*/ 6540791 h 6858000"/>
              <a:gd name="connsiteX133" fmla="*/ 5996309 w 6127689"/>
              <a:gd name="connsiteY133" fmla="*/ 6543961 h 6858000"/>
              <a:gd name="connsiteX134" fmla="*/ 5996048 w 6127689"/>
              <a:gd name="connsiteY134" fmla="*/ 6555444 h 6858000"/>
              <a:gd name="connsiteX135" fmla="*/ 6002524 w 6127689"/>
              <a:gd name="connsiteY135" fmla="*/ 6560188 h 6858000"/>
              <a:gd name="connsiteX136" fmla="*/ 6006823 w 6127689"/>
              <a:gd name="connsiteY136" fmla="*/ 6578546 h 6858000"/>
              <a:gd name="connsiteX137" fmla="*/ 6004510 w 6127689"/>
              <a:gd name="connsiteY137" fmla="*/ 6599256 h 6858000"/>
              <a:gd name="connsiteX138" fmla="*/ 5986207 w 6127689"/>
              <a:gd name="connsiteY138" fmla="*/ 6695855 h 6858000"/>
              <a:gd name="connsiteX139" fmla="*/ 5979428 w 6127689"/>
              <a:gd name="connsiteY139" fmla="*/ 6754678 h 6858000"/>
              <a:gd name="connsiteX140" fmla="*/ 5983398 w 6127689"/>
              <a:gd name="connsiteY140" fmla="*/ 6778641 h 6858000"/>
              <a:gd name="connsiteX141" fmla="*/ 5984543 w 6127689"/>
              <a:gd name="connsiteY141" fmla="*/ 6811016 h 6858000"/>
              <a:gd name="connsiteX142" fmla="*/ 5981802 w 6127689"/>
              <a:gd name="connsiteY142" fmla="*/ 6838578 h 6858000"/>
              <a:gd name="connsiteX143" fmla="*/ 5979671 w 6127689"/>
              <a:gd name="connsiteY143" fmla="*/ 6858000 h 6858000"/>
              <a:gd name="connsiteX144" fmla="*/ 0 w 6127689"/>
              <a:gd name="connsiteY144" fmla="*/ 6858000 h 6858000"/>
              <a:gd name="connsiteX145" fmla="*/ 0 w 6127689"/>
              <a:gd name="connsiteY145"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12204 w 6127689"/>
              <a:gd name="connsiteY67" fmla="*/ 3785830 h 6858000"/>
              <a:gd name="connsiteX68" fmla="*/ 5733539 w 6127689"/>
              <a:gd name="connsiteY68" fmla="*/ 3818457 h 6858000"/>
              <a:gd name="connsiteX69" fmla="*/ 5768491 w 6127689"/>
              <a:gd name="connsiteY69" fmla="*/ 3914399 h 6858000"/>
              <a:gd name="connsiteX70" fmla="*/ 5793123 w 6127689"/>
              <a:gd name="connsiteY70" fmla="*/ 3969952 h 6858000"/>
              <a:gd name="connsiteX71" fmla="*/ 5808321 w 6127689"/>
              <a:gd name="connsiteY71" fmla="*/ 3988153 h 6858000"/>
              <a:gd name="connsiteX72" fmla="*/ 5825621 w 6127689"/>
              <a:gd name="connsiteY72" fmla="*/ 4015525 h 6858000"/>
              <a:gd name="connsiteX73" fmla="*/ 5860672 w 6127689"/>
              <a:gd name="connsiteY73" fmla="*/ 4061579 h 6858000"/>
              <a:gd name="connsiteX74" fmla="*/ 5872173 w 6127689"/>
              <a:gd name="connsiteY74" fmla="*/ 4088497 h 6858000"/>
              <a:gd name="connsiteX75" fmla="*/ 5883705 w 6127689"/>
              <a:gd name="connsiteY75" fmla="*/ 4101899 h 6858000"/>
              <a:gd name="connsiteX76" fmla="*/ 5894095 w 6127689"/>
              <a:gd name="connsiteY76" fmla="*/ 4128857 h 6858000"/>
              <a:gd name="connsiteX77" fmla="*/ 5898339 w 6127689"/>
              <a:gd name="connsiteY77" fmla="*/ 4140800 h 6858000"/>
              <a:gd name="connsiteX78" fmla="*/ 5899734 w 6127689"/>
              <a:gd name="connsiteY78" fmla="*/ 4145632 h 6858000"/>
              <a:gd name="connsiteX79" fmla="*/ 5903513 w 6127689"/>
              <a:gd name="connsiteY79" fmla="*/ 4187661 h 6858000"/>
              <a:gd name="connsiteX80" fmla="*/ 5917114 w 6127689"/>
              <a:gd name="connsiteY80" fmla="*/ 4213096 h 6858000"/>
              <a:gd name="connsiteX81" fmla="*/ 5924233 w 6127689"/>
              <a:gd name="connsiteY81" fmla="*/ 4242060 h 6858000"/>
              <a:gd name="connsiteX82" fmla="*/ 5928910 w 6127689"/>
              <a:gd name="connsiteY82" fmla="*/ 4300973 h 6858000"/>
              <a:gd name="connsiteX83" fmla="*/ 5939320 w 6127689"/>
              <a:gd name="connsiteY83" fmla="*/ 4340435 h 6858000"/>
              <a:gd name="connsiteX84" fmla="*/ 5946705 w 6127689"/>
              <a:gd name="connsiteY84" fmla="*/ 4428051 h 6858000"/>
              <a:gd name="connsiteX85" fmla="*/ 5949261 w 6127689"/>
              <a:gd name="connsiteY85" fmla="*/ 4449185 h 6858000"/>
              <a:gd name="connsiteX86" fmla="*/ 5957504 w 6127689"/>
              <a:gd name="connsiteY86" fmla="*/ 4465911 h 6858000"/>
              <a:gd name="connsiteX87" fmla="*/ 5964689 w 6127689"/>
              <a:gd name="connsiteY87" fmla="*/ 4468532 h 6858000"/>
              <a:gd name="connsiteX88" fmla="*/ 5967062 w 6127689"/>
              <a:gd name="connsiteY88" fmla="*/ 4479923 h 6858000"/>
              <a:gd name="connsiteX89" fmla="*/ 5968960 w 6127689"/>
              <a:gd name="connsiteY89" fmla="*/ 4482655 h 6858000"/>
              <a:gd name="connsiteX90" fmla="*/ 5978567 w 6127689"/>
              <a:gd name="connsiteY90" fmla="*/ 4498605 h 6858000"/>
              <a:gd name="connsiteX91" fmla="*/ 5980106 w 6127689"/>
              <a:gd name="connsiteY91" fmla="*/ 4585087 h 6858000"/>
              <a:gd name="connsiteX92" fmla="*/ 5998138 w 6127689"/>
              <a:gd name="connsiteY92" fmla="*/ 4697518 h 6858000"/>
              <a:gd name="connsiteX93" fmla="*/ 6013516 w 6127689"/>
              <a:gd name="connsiteY93" fmla="*/ 4786619 h 6858000"/>
              <a:gd name="connsiteX94" fmla="*/ 6025404 w 6127689"/>
              <a:gd name="connsiteY94" fmla="*/ 4858148 h 6858000"/>
              <a:gd name="connsiteX95" fmla="*/ 6007749 w 6127689"/>
              <a:gd name="connsiteY95" fmla="*/ 4964715 h 6858000"/>
              <a:gd name="connsiteX96" fmla="*/ 6005269 w 6127689"/>
              <a:gd name="connsiteY96" fmla="*/ 5150567 h 6858000"/>
              <a:gd name="connsiteX97" fmla="*/ 6001127 w 6127689"/>
              <a:gd name="connsiteY97" fmla="*/ 5164609 h 6858000"/>
              <a:gd name="connsiteX98" fmla="*/ 5996647 w 6127689"/>
              <a:gd name="connsiteY98" fmla="*/ 5185640 h 6858000"/>
              <a:gd name="connsiteX99" fmla="*/ 5998514 w 6127689"/>
              <a:gd name="connsiteY99" fmla="*/ 5189673 h 6858000"/>
              <a:gd name="connsiteX100" fmla="*/ 6018409 w 6127689"/>
              <a:gd name="connsiteY100" fmla="*/ 5227157 h 6858000"/>
              <a:gd name="connsiteX101" fmla="*/ 6036748 w 6127689"/>
              <a:gd name="connsiteY101" fmla="*/ 5322752 h 6858000"/>
              <a:gd name="connsiteX102" fmla="*/ 6036943 w 6127689"/>
              <a:gd name="connsiteY102" fmla="*/ 5329480 h 6858000"/>
              <a:gd name="connsiteX103" fmla="*/ 6037236 w 6127689"/>
              <a:gd name="connsiteY103" fmla="*/ 5329634 h 6858000"/>
              <a:gd name="connsiteX104" fmla="*/ 6038019 w 6127689"/>
              <a:gd name="connsiteY104" fmla="*/ 5336764 h 6858000"/>
              <a:gd name="connsiteX105" fmla="*/ 6037298 w 6127689"/>
              <a:gd name="connsiteY105" fmla="*/ 5341753 h 6858000"/>
              <a:gd name="connsiteX106" fmla="*/ 6037677 w 6127689"/>
              <a:gd name="connsiteY106" fmla="*/ 5354807 h 6858000"/>
              <a:gd name="connsiteX107" fmla="*/ 6039728 w 6127689"/>
              <a:gd name="connsiteY107" fmla="*/ 5359416 h 6858000"/>
              <a:gd name="connsiteX108" fmla="*/ 6043311 w 6127689"/>
              <a:gd name="connsiteY108" fmla="*/ 5361407 h 6858000"/>
              <a:gd name="connsiteX109" fmla="*/ 6042954 w 6127689"/>
              <a:gd name="connsiteY109" fmla="*/ 5362576 h 6858000"/>
              <a:gd name="connsiteX110" fmla="*/ 6053435 w 6127689"/>
              <a:gd name="connsiteY110" fmla="*/ 5387547 h 6858000"/>
              <a:gd name="connsiteX111" fmla="*/ 6065933 w 6127689"/>
              <a:gd name="connsiteY111" fmla="*/ 5443002 h 6858000"/>
              <a:gd name="connsiteX112" fmla="*/ 6068640 w 6127689"/>
              <a:gd name="connsiteY112" fmla="*/ 5474503 h 6858000"/>
              <a:gd name="connsiteX113" fmla="*/ 6080922 w 6127689"/>
              <a:gd name="connsiteY113" fmla="*/ 5561070 h 6858000"/>
              <a:gd name="connsiteX114" fmla="*/ 6096949 w 6127689"/>
              <a:gd name="connsiteY114" fmla="*/ 5648179 h 6858000"/>
              <a:gd name="connsiteX115" fmla="*/ 6125703 w 6127689"/>
              <a:gd name="connsiteY115" fmla="*/ 5692894 h 6858000"/>
              <a:gd name="connsiteX116" fmla="*/ 6126670 w 6127689"/>
              <a:gd name="connsiteY116" fmla="*/ 5697882 h 6858000"/>
              <a:gd name="connsiteX117" fmla="*/ 6124061 w 6127689"/>
              <a:gd name="connsiteY117" fmla="*/ 5710294 h 6858000"/>
              <a:gd name="connsiteX118" fmla="*/ 6122213 w 6127689"/>
              <a:gd name="connsiteY118" fmla="*/ 5714762 h 6858000"/>
              <a:gd name="connsiteX119" fmla="*/ 6121353 w 6127689"/>
              <a:gd name="connsiteY119" fmla="*/ 5721725 h 6858000"/>
              <a:gd name="connsiteX120" fmla="*/ 6121607 w 6127689"/>
              <a:gd name="connsiteY120" fmla="*/ 5721959 h 6858000"/>
              <a:gd name="connsiteX121" fmla="*/ 6120262 w 6127689"/>
              <a:gd name="connsiteY121" fmla="*/ 5728358 h 6858000"/>
              <a:gd name="connsiteX122" fmla="*/ 6127024 w 6127689"/>
              <a:gd name="connsiteY122" fmla="*/ 5786902 h 6858000"/>
              <a:gd name="connsiteX123" fmla="*/ 6127519 w 6127689"/>
              <a:gd name="connsiteY123" fmla="*/ 5865775 h 6858000"/>
              <a:gd name="connsiteX124" fmla="*/ 6119217 w 6127689"/>
              <a:gd name="connsiteY124" fmla="*/ 5888542 h 6858000"/>
              <a:gd name="connsiteX125" fmla="*/ 6102493 w 6127689"/>
              <a:gd name="connsiteY125" fmla="*/ 5928602 h 6858000"/>
              <a:gd name="connsiteX126" fmla="*/ 6056863 w 6127689"/>
              <a:gd name="connsiteY126" fmla="*/ 6000643 h 6858000"/>
              <a:gd name="connsiteX127" fmla="*/ 6045436 w 6127689"/>
              <a:gd name="connsiteY127" fmla="*/ 6124480 h 6858000"/>
              <a:gd name="connsiteX128" fmla="*/ 6030489 w 6127689"/>
              <a:gd name="connsiteY128" fmla="*/ 6317666 h 6858000"/>
              <a:gd name="connsiteX129" fmla="*/ 6007492 w 6127689"/>
              <a:gd name="connsiteY129" fmla="*/ 6440818 h 6858000"/>
              <a:gd name="connsiteX130" fmla="*/ 6009467 w 6127689"/>
              <a:gd name="connsiteY130" fmla="*/ 6487076 h 6858000"/>
              <a:gd name="connsiteX131" fmla="*/ 5995064 w 6127689"/>
              <a:gd name="connsiteY131" fmla="*/ 6540791 h 6858000"/>
              <a:gd name="connsiteX132" fmla="*/ 5996309 w 6127689"/>
              <a:gd name="connsiteY132" fmla="*/ 6543961 h 6858000"/>
              <a:gd name="connsiteX133" fmla="*/ 5996048 w 6127689"/>
              <a:gd name="connsiteY133" fmla="*/ 6555444 h 6858000"/>
              <a:gd name="connsiteX134" fmla="*/ 6002524 w 6127689"/>
              <a:gd name="connsiteY134" fmla="*/ 6560188 h 6858000"/>
              <a:gd name="connsiteX135" fmla="*/ 6006823 w 6127689"/>
              <a:gd name="connsiteY135" fmla="*/ 6578546 h 6858000"/>
              <a:gd name="connsiteX136" fmla="*/ 6004510 w 6127689"/>
              <a:gd name="connsiteY136" fmla="*/ 6599256 h 6858000"/>
              <a:gd name="connsiteX137" fmla="*/ 5986207 w 6127689"/>
              <a:gd name="connsiteY137" fmla="*/ 6695855 h 6858000"/>
              <a:gd name="connsiteX138" fmla="*/ 5979428 w 6127689"/>
              <a:gd name="connsiteY138" fmla="*/ 6754678 h 6858000"/>
              <a:gd name="connsiteX139" fmla="*/ 5983398 w 6127689"/>
              <a:gd name="connsiteY139" fmla="*/ 6778641 h 6858000"/>
              <a:gd name="connsiteX140" fmla="*/ 5984543 w 6127689"/>
              <a:gd name="connsiteY140" fmla="*/ 6811016 h 6858000"/>
              <a:gd name="connsiteX141" fmla="*/ 5981802 w 6127689"/>
              <a:gd name="connsiteY141" fmla="*/ 6838578 h 6858000"/>
              <a:gd name="connsiteX142" fmla="*/ 5979671 w 6127689"/>
              <a:gd name="connsiteY142" fmla="*/ 6858000 h 6858000"/>
              <a:gd name="connsiteX143" fmla="*/ 0 w 6127689"/>
              <a:gd name="connsiteY143" fmla="*/ 6858000 h 6858000"/>
              <a:gd name="connsiteX144" fmla="*/ 0 w 6127689"/>
              <a:gd name="connsiteY144"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33539 w 6127689"/>
              <a:gd name="connsiteY67" fmla="*/ 3818457 h 6858000"/>
              <a:gd name="connsiteX68" fmla="*/ 5768491 w 6127689"/>
              <a:gd name="connsiteY68" fmla="*/ 3914399 h 6858000"/>
              <a:gd name="connsiteX69" fmla="*/ 5793123 w 6127689"/>
              <a:gd name="connsiteY69" fmla="*/ 3969952 h 6858000"/>
              <a:gd name="connsiteX70" fmla="*/ 5808321 w 6127689"/>
              <a:gd name="connsiteY70" fmla="*/ 3988153 h 6858000"/>
              <a:gd name="connsiteX71" fmla="*/ 5825621 w 6127689"/>
              <a:gd name="connsiteY71" fmla="*/ 4015525 h 6858000"/>
              <a:gd name="connsiteX72" fmla="*/ 5860672 w 6127689"/>
              <a:gd name="connsiteY72" fmla="*/ 4061579 h 6858000"/>
              <a:gd name="connsiteX73" fmla="*/ 5872173 w 6127689"/>
              <a:gd name="connsiteY73" fmla="*/ 4088497 h 6858000"/>
              <a:gd name="connsiteX74" fmla="*/ 5883705 w 6127689"/>
              <a:gd name="connsiteY74" fmla="*/ 4101899 h 6858000"/>
              <a:gd name="connsiteX75" fmla="*/ 5894095 w 6127689"/>
              <a:gd name="connsiteY75" fmla="*/ 4128857 h 6858000"/>
              <a:gd name="connsiteX76" fmla="*/ 5898339 w 6127689"/>
              <a:gd name="connsiteY76" fmla="*/ 4140800 h 6858000"/>
              <a:gd name="connsiteX77" fmla="*/ 5899734 w 6127689"/>
              <a:gd name="connsiteY77" fmla="*/ 4145632 h 6858000"/>
              <a:gd name="connsiteX78" fmla="*/ 5903513 w 6127689"/>
              <a:gd name="connsiteY78" fmla="*/ 4187661 h 6858000"/>
              <a:gd name="connsiteX79" fmla="*/ 5917114 w 6127689"/>
              <a:gd name="connsiteY79" fmla="*/ 4213096 h 6858000"/>
              <a:gd name="connsiteX80" fmla="*/ 5924233 w 6127689"/>
              <a:gd name="connsiteY80" fmla="*/ 4242060 h 6858000"/>
              <a:gd name="connsiteX81" fmla="*/ 5928910 w 6127689"/>
              <a:gd name="connsiteY81" fmla="*/ 4300973 h 6858000"/>
              <a:gd name="connsiteX82" fmla="*/ 5939320 w 6127689"/>
              <a:gd name="connsiteY82" fmla="*/ 4340435 h 6858000"/>
              <a:gd name="connsiteX83" fmla="*/ 5946705 w 6127689"/>
              <a:gd name="connsiteY83" fmla="*/ 4428051 h 6858000"/>
              <a:gd name="connsiteX84" fmla="*/ 5949261 w 6127689"/>
              <a:gd name="connsiteY84" fmla="*/ 4449185 h 6858000"/>
              <a:gd name="connsiteX85" fmla="*/ 5957504 w 6127689"/>
              <a:gd name="connsiteY85" fmla="*/ 4465911 h 6858000"/>
              <a:gd name="connsiteX86" fmla="*/ 5964689 w 6127689"/>
              <a:gd name="connsiteY86" fmla="*/ 4468532 h 6858000"/>
              <a:gd name="connsiteX87" fmla="*/ 5967062 w 6127689"/>
              <a:gd name="connsiteY87" fmla="*/ 4479923 h 6858000"/>
              <a:gd name="connsiteX88" fmla="*/ 5968960 w 6127689"/>
              <a:gd name="connsiteY88" fmla="*/ 4482655 h 6858000"/>
              <a:gd name="connsiteX89" fmla="*/ 5978567 w 6127689"/>
              <a:gd name="connsiteY89" fmla="*/ 4498605 h 6858000"/>
              <a:gd name="connsiteX90" fmla="*/ 5980106 w 6127689"/>
              <a:gd name="connsiteY90" fmla="*/ 4585087 h 6858000"/>
              <a:gd name="connsiteX91" fmla="*/ 5998138 w 6127689"/>
              <a:gd name="connsiteY91" fmla="*/ 4697518 h 6858000"/>
              <a:gd name="connsiteX92" fmla="*/ 6013516 w 6127689"/>
              <a:gd name="connsiteY92" fmla="*/ 4786619 h 6858000"/>
              <a:gd name="connsiteX93" fmla="*/ 6025404 w 6127689"/>
              <a:gd name="connsiteY93" fmla="*/ 4858148 h 6858000"/>
              <a:gd name="connsiteX94" fmla="*/ 6007749 w 6127689"/>
              <a:gd name="connsiteY94" fmla="*/ 4964715 h 6858000"/>
              <a:gd name="connsiteX95" fmla="*/ 6005269 w 6127689"/>
              <a:gd name="connsiteY95" fmla="*/ 5150567 h 6858000"/>
              <a:gd name="connsiteX96" fmla="*/ 6001127 w 6127689"/>
              <a:gd name="connsiteY96" fmla="*/ 5164609 h 6858000"/>
              <a:gd name="connsiteX97" fmla="*/ 5996647 w 6127689"/>
              <a:gd name="connsiteY97" fmla="*/ 5185640 h 6858000"/>
              <a:gd name="connsiteX98" fmla="*/ 5998514 w 6127689"/>
              <a:gd name="connsiteY98" fmla="*/ 5189673 h 6858000"/>
              <a:gd name="connsiteX99" fmla="*/ 6018409 w 6127689"/>
              <a:gd name="connsiteY99" fmla="*/ 5227157 h 6858000"/>
              <a:gd name="connsiteX100" fmla="*/ 6036748 w 6127689"/>
              <a:gd name="connsiteY100" fmla="*/ 5322752 h 6858000"/>
              <a:gd name="connsiteX101" fmla="*/ 6036943 w 6127689"/>
              <a:gd name="connsiteY101" fmla="*/ 5329480 h 6858000"/>
              <a:gd name="connsiteX102" fmla="*/ 6037236 w 6127689"/>
              <a:gd name="connsiteY102" fmla="*/ 5329634 h 6858000"/>
              <a:gd name="connsiteX103" fmla="*/ 6038019 w 6127689"/>
              <a:gd name="connsiteY103" fmla="*/ 5336764 h 6858000"/>
              <a:gd name="connsiteX104" fmla="*/ 6037298 w 6127689"/>
              <a:gd name="connsiteY104" fmla="*/ 5341753 h 6858000"/>
              <a:gd name="connsiteX105" fmla="*/ 6037677 w 6127689"/>
              <a:gd name="connsiteY105" fmla="*/ 5354807 h 6858000"/>
              <a:gd name="connsiteX106" fmla="*/ 6039728 w 6127689"/>
              <a:gd name="connsiteY106" fmla="*/ 5359416 h 6858000"/>
              <a:gd name="connsiteX107" fmla="*/ 6043311 w 6127689"/>
              <a:gd name="connsiteY107" fmla="*/ 5361407 h 6858000"/>
              <a:gd name="connsiteX108" fmla="*/ 6042954 w 6127689"/>
              <a:gd name="connsiteY108" fmla="*/ 5362576 h 6858000"/>
              <a:gd name="connsiteX109" fmla="*/ 6053435 w 6127689"/>
              <a:gd name="connsiteY109" fmla="*/ 5387547 h 6858000"/>
              <a:gd name="connsiteX110" fmla="*/ 6065933 w 6127689"/>
              <a:gd name="connsiteY110" fmla="*/ 5443002 h 6858000"/>
              <a:gd name="connsiteX111" fmla="*/ 6068640 w 6127689"/>
              <a:gd name="connsiteY111" fmla="*/ 5474503 h 6858000"/>
              <a:gd name="connsiteX112" fmla="*/ 6080922 w 6127689"/>
              <a:gd name="connsiteY112" fmla="*/ 5561070 h 6858000"/>
              <a:gd name="connsiteX113" fmla="*/ 6096949 w 6127689"/>
              <a:gd name="connsiteY113" fmla="*/ 5648179 h 6858000"/>
              <a:gd name="connsiteX114" fmla="*/ 6125703 w 6127689"/>
              <a:gd name="connsiteY114" fmla="*/ 5692894 h 6858000"/>
              <a:gd name="connsiteX115" fmla="*/ 6126670 w 6127689"/>
              <a:gd name="connsiteY115" fmla="*/ 5697882 h 6858000"/>
              <a:gd name="connsiteX116" fmla="*/ 6124061 w 6127689"/>
              <a:gd name="connsiteY116" fmla="*/ 5710294 h 6858000"/>
              <a:gd name="connsiteX117" fmla="*/ 6122213 w 6127689"/>
              <a:gd name="connsiteY117" fmla="*/ 5714762 h 6858000"/>
              <a:gd name="connsiteX118" fmla="*/ 6121353 w 6127689"/>
              <a:gd name="connsiteY118" fmla="*/ 5721725 h 6858000"/>
              <a:gd name="connsiteX119" fmla="*/ 6121607 w 6127689"/>
              <a:gd name="connsiteY119" fmla="*/ 5721959 h 6858000"/>
              <a:gd name="connsiteX120" fmla="*/ 6120262 w 6127689"/>
              <a:gd name="connsiteY120" fmla="*/ 5728358 h 6858000"/>
              <a:gd name="connsiteX121" fmla="*/ 6127024 w 6127689"/>
              <a:gd name="connsiteY121" fmla="*/ 5786902 h 6858000"/>
              <a:gd name="connsiteX122" fmla="*/ 6127519 w 6127689"/>
              <a:gd name="connsiteY122" fmla="*/ 5865775 h 6858000"/>
              <a:gd name="connsiteX123" fmla="*/ 6119217 w 6127689"/>
              <a:gd name="connsiteY123" fmla="*/ 5888542 h 6858000"/>
              <a:gd name="connsiteX124" fmla="*/ 6102493 w 6127689"/>
              <a:gd name="connsiteY124" fmla="*/ 5928602 h 6858000"/>
              <a:gd name="connsiteX125" fmla="*/ 6056863 w 6127689"/>
              <a:gd name="connsiteY125" fmla="*/ 6000643 h 6858000"/>
              <a:gd name="connsiteX126" fmla="*/ 6045436 w 6127689"/>
              <a:gd name="connsiteY126" fmla="*/ 6124480 h 6858000"/>
              <a:gd name="connsiteX127" fmla="*/ 6030489 w 6127689"/>
              <a:gd name="connsiteY127" fmla="*/ 6317666 h 6858000"/>
              <a:gd name="connsiteX128" fmla="*/ 6007492 w 6127689"/>
              <a:gd name="connsiteY128" fmla="*/ 6440818 h 6858000"/>
              <a:gd name="connsiteX129" fmla="*/ 6009467 w 6127689"/>
              <a:gd name="connsiteY129" fmla="*/ 6487076 h 6858000"/>
              <a:gd name="connsiteX130" fmla="*/ 5995064 w 6127689"/>
              <a:gd name="connsiteY130" fmla="*/ 6540791 h 6858000"/>
              <a:gd name="connsiteX131" fmla="*/ 5996309 w 6127689"/>
              <a:gd name="connsiteY131" fmla="*/ 6543961 h 6858000"/>
              <a:gd name="connsiteX132" fmla="*/ 5996048 w 6127689"/>
              <a:gd name="connsiteY132" fmla="*/ 6555444 h 6858000"/>
              <a:gd name="connsiteX133" fmla="*/ 6002524 w 6127689"/>
              <a:gd name="connsiteY133" fmla="*/ 6560188 h 6858000"/>
              <a:gd name="connsiteX134" fmla="*/ 6006823 w 6127689"/>
              <a:gd name="connsiteY134" fmla="*/ 6578546 h 6858000"/>
              <a:gd name="connsiteX135" fmla="*/ 6004510 w 6127689"/>
              <a:gd name="connsiteY135" fmla="*/ 6599256 h 6858000"/>
              <a:gd name="connsiteX136" fmla="*/ 5986207 w 6127689"/>
              <a:gd name="connsiteY136" fmla="*/ 6695855 h 6858000"/>
              <a:gd name="connsiteX137" fmla="*/ 5979428 w 6127689"/>
              <a:gd name="connsiteY137" fmla="*/ 6754678 h 6858000"/>
              <a:gd name="connsiteX138" fmla="*/ 5983398 w 6127689"/>
              <a:gd name="connsiteY138" fmla="*/ 6778641 h 6858000"/>
              <a:gd name="connsiteX139" fmla="*/ 5984543 w 6127689"/>
              <a:gd name="connsiteY139" fmla="*/ 6811016 h 6858000"/>
              <a:gd name="connsiteX140" fmla="*/ 5981802 w 6127689"/>
              <a:gd name="connsiteY140" fmla="*/ 6838578 h 6858000"/>
              <a:gd name="connsiteX141" fmla="*/ 5979671 w 6127689"/>
              <a:gd name="connsiteY141" fmla="*/ 6858000 h 6858000"/>
              <a:gd name="connsiteX142" fmla="*/ 0 w 6127689"/>
              <a:gd name="connsiteY142" fmla="*/ 6858000 h 6858000"/>
              <a:gd name="connsiteX143" fmla="*/ 0 w 6127689"/>
              <a:gd name="connsiteY143"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33539 w 6127689"/>
              <a:gd name="connsiteY67" fmla="*/ 3818457 h 6858000"/>
              <a:gd name="connsiteX68" fmla="*/ 5768491 w 6127689"/>
              <a:gd name="connsiteY68" fmla="*/ 3914399 h 6858000"/>
              <a:gd name="connsiteX69" fmla="*/ 5793123 w 6127689"/>
              <a:gd name="connsiteY69" fmla="*/ 3969952 h 6858000"/>
              <a:gd name="connsiteX70" fmla="*/ 5808321 w 6127689"/>
              <a:gd name="connsiteY70" fmla="*/ 3988153 h 6858000"/>
              <a:gd name="connsiteX71" fmla="*/ 5825621 w 6127689"/>
              <a:gd name="connsiteY71" fmla="*/ 4015525 h 6858000"/>
              <a:gd name="connsiteX72" fmla="*/ 5860672 w 6127689"/>
              <a:gd name="connsiteY72" fmla="*/ 4061579 h 6858000"/>
              <a:gd name="connsiteX73" fmla="*/ 5872173 w 6127689"/>
              <a:gd name="connsiteY73" fmla="*/ 4088497 h 6858000"/>
              <a:gd name="connsiteX74" fmla="*/ 5883705 w 6127689"/>
              <a:gd name="connsiteY74" fmla="*/ 4101899 h 6858000"/>
              <a:gd name="connsiteX75" fmla="*/ 5894095 w 6127689"/>
              <a:gd name="connsiteY75" fmla="*/ 4128857 h 6858000"/>
              <a:gd name="connsiteX76" fmla="*/ 5898339 w 6127689"/>
              <a:gd name="connsiteY76" fmla="*/ 4140800 h 6858000"/>
              <a:gd name="connsiteX77" fmla="*/ 5903513 w 6127689"/>
              <a:gd name="connsiteY77" fmla="*/ 4187661 h 6858000"/>
              <a:gd name="connsiteX78" fmla="*/ 5917114 w 6127689"/>
              <a:gd name="connsiteY78" fmla="*/ 4213096 h 6858000"/>
              <a:gd name="connsiteX79" fmla="*/ 5924233 w 6127689"/>
              <a:gd name="connsiteY79" fmla="*/ 4242060 h 6858000"/>
              <a:gd name="connsiteX80" fmla="*/ 5928910 w 6127689"/>
              <a:gd name="connsiteY80" fmla="*/ 4300973 h 6858000"/>
              <a:gd name="connsiteX81" fmla="*/ 5939320 w 6127689"/>
              <a:gd name="connsiteY81" fmla="*/ 4340435 h 6858000"/>
              <a:gd name="connsiteX82" fmla="*/ 5946705 w 6127689"/>
              <a:gd name="connsiteY82" fmla="*/ 4428051 h 6858000"/>
              <a:gd name="connsiteX83" fmla="*/ 5949261 w 6127689"/>
              <a:gd name="connsiteY83" fmla="*/ 4449185 h 6858000"/>
              <a:gd name="connsiteX84" fmla="*/ 5957504 w 6127689"/>
              <a:gd name="connsiteY84" fmla="*/ 4465911 h 6858000"/>
              <a:gd name="connsiteX85" fmla="*/ 5964689 w 6127689"/>
              <a:gd name="connsiteY85" fmla="*/ 4468532 h 6858000"/>
              <a:gd name="connsiteX86" fmla="*/ 5967062 w 6127689"/>
              <a:gd name="connsiteY86" fmla="*/ 4479923 h 6858000"/>
              <a:gd name="connsiteX87" fmla="*/ 5968960 w 6127689"/>
              <a:gd name="connsiteY87" fmla="*/ 4482655 h 6858000"/>
              <a:gd name="connsiteX88" fmla="*/ 5978567 w 6127689"/>
              <a:gd name="connsiteY88" fmla="*/ 4498605 h 6858000"/>
              <a:gd name="connsiteX89" fmla="*/ 5980106 w 6127689"/>
              <a:gd name="connsiteY89" fmla="*/ 4585087 h 6858000"/>
              <a:gd name="connsiteX90" fmla="*/ 5998138 w 6127689"/>
              <a:gd name="connsiteY90" fmla="*/ 4697518 h 6858000"/>
              <a:gd name="connsiteX91" fmla="*/ 6013516 w 6127689"/>
              <a:gd name="connsiteY91" fmla="*/ 4786619 h 6858000"/>
              <a:gd name="connsiteX92" fmla="*/ 6025404 w 6127689"/>
              <a:gd name="connsiteY92" fmla="*/ 4858148 h 6858000"/>
              <a:gd name="connsiteX93" fmla="*/ 6007749 w 6127689"/>
              <a:gd name="connsiteY93" fmla="*/ 4964715 h 6858000"/>
              <a:gd name="connsiteX94" fmla="*/ 6005269 w 6127689"/>
              <a:gd name="connsiteY94" fmla="*/ 5150567 h 6858000"/>
              <a:gd name="connsiteX95" fmla="*/ 6001127 w 6127689"/>
              <a:gd name="connsiteY95" fmla="*/ 5164609 h 6858000"/>
              <a:gd name="connsiteX96" fmla="*/ 5996647 w 6127689"/>
              <a:gd name="connsiteY96" fmla="*/ 5185640 h 6858000"/>
              <a:gd name="connsiteX97" fmla="*/ 5998514 w 6127689"/>
              <a:gd name="connsiteY97" fmla="*/ 5189673 h 6858000"/>
              <a:gd name="connsiteX98" fmla="*/ 6018409 w 6127689"/>
              <a:gd name="connsiteY98" fmla="*/ 5227157 h 6858000"/>
              <a:gd name="connsiteX99" fmla="*/ 6036748 w 6127689"/>
              <a:gd name="connsiteY99" fmla="*/ 5322752 h 6858000"/>
              <a:gd name="connsiteX100" fmla="*/ 6036943 w 6127689"/>
              <a:gd name="connsiteY100" fmla="*/ 5329480 h 6858000"/>
              <a:gd name="connsiteX101" fmla="*/ 6037236 w 6127689"/>
              <a:gd name="connsiteY101" fmla="*/ 5329634 h 6858000"/>
              <a:gd name="connsiteX102" fmla="*/ 6038019 w 6127689"/>
              <a:gd name="connsiteY102" fmla="*/ 5336764 h 6858000"/>
              <a:gd name="connsiteX103" fmla="*/ 6037298 w 6127689"/>
              <a:gd name="connsiteY103" fmla="*/ 5341753 h 6858000"/>
              <a:gd name="connsiteX104" fmla="*/ 6037677 w 6127689"/>
              <a:gd name="connsiteY104" fmla="*/ 5354807 h 6858000"/>
              <a:gd name="connsiteX105" fmla="*/ 6039728 w 6127689"/>
              <a:gd name="connsiteY105" fmla="*/ 5359416 h 6858000"/>
              <a:gd name="connsiteX106" fmla="*/ 6043311 w 6127689"/>
              <a:gd name="connsiteY106" fmla="*/ 5361407 h 6858000"/>
              <a:gd name="connsiteX107" fmla="*/ 6042954 w 6127689"/>
              <a:gd name="connsiteY107" fmla="*/ 5362576 h 6858000"/>
              <a:gd name="connsiteX108" fmla="*/ 6053435 w 6127689"/>
              <a:gd name="connsiteY108" fmla="*/ 5387547 h 6858000"/>
              <a:gd name="connsiteX109" fmla="*/ 6065933 w 6127689"/>
              <a:gd name="connsiteY109" fmla="*/ 5443002 h 6858000"/>
              <a:gd name="connsiteX110" fmla="*/ 6068640 w 6127689"/>
              <a:gd name="connsiteY110" fmla="*/ 5474503 h 6858000"/>
              <a:gd name="connsiteX111" fmla="*/ 6080922 w 6127689"/>
              <a:gd name="connsiteY111" fmla="*/ 5561070 h 6858000"/>
              <a:gd name="connsiteX112" fmla="*/ 6096949 w 6127689"/>
              <a:gd name="connsiteY112" fmla="*/ 5648179 h 6858000"/>
              <a:gd name="connsiteX113" fmla="*/ 6125703 w 6127689"/>
              <a:gd name="connsiteY113" fmla="*/ 5692894 h 6858000"/>
              <a:gd name="connsiteX114" fmla="*/ 6126670 w 6127689"/>
              <a:gd name="connsiteY114" fmla="*/ 5697882 h 6858000"/>
              <a:gd name="connsiteX115" fmla="*/ 6124061 w 6127689"/>
              <a:gd name="connsiteY115" fmla="*/ 5710294 h 6858000"/>
              <a:gd name="connsiteX116" fmla="*/ 6122213 w 6127689"/>
              <a:gd name="connsiteY116" fmla="*/ 5714762 h 6858000"/>
              <a:gd name="connsiteX117" fmla="*/ 6121353 w 6127689"/>
              <a:gd name="connsiteY117" fmla="*/ 5721725 h 6858000"/>
              <a:gd name="connsiteX118" fmla="*/ 6121607 w 6127689"/>
              <a:gd name="connsiteY118" fmla="*/ 5721959 h 6858000"/>
              <a:gd name="connsiteX119" fmla="*/ 6120262 w 6127689"/>
              <a:gd name="connsiteY119" fmla="*/ 5728358 h 6858000"/>
              <a:gd name="connsiteX120" fmla="*/ 6127024 w 6127689"/>
              <a:gd name="connsiteY120" fmla="*/ 5786902 h 6858000"/>
              <a:gd name="connsiteX121" fmla="*/ 6127519 w 6127689"/>
              <a:gd name="connsiteY121" fmla="*/ 5865775 h 6858000"/>
              <a:gd name="connsiteX122" fmla="*/ 6119217 w 6127689"/>
              <a:gd name="connsiteY122" fmla="*/ 5888542 h 6858000"/>
              <a:gd name="connsiteX123" fmla="*/ 6102493 w 6127689"/>
              <a:gd name="connsiteY123" fmla="*/ 5928602 h 6858000"/>
              <a:gd name="connsiteX124" fmla="*/ 6056863 w 6127689"/>
              <a:gd name="connsiteY124" fmla="*/ 6000643 h 6858000"/>
              <a:gd name="connsiteX125" fmla="*/ 6045436 w 6127689"/>
              <a:gd name="connsiteY125" fmla="*/ 6124480 h 6858000"/>
              <a:gd name="connsiteX126" fmla="*/ 6030489 w 6127689"/>
              <a:gd name="connsiteY126" fmla="*/ 6317666 h 6858000"/>
              <a:gd name="connsiteX127" fmla="*/ 6007492 w 6127689"/>
              <a:gd name="connsiteY127" fmla="*/ 6440818 h 6858000"/>
              <a:gd name="connsiteX128" fmla="*/ 6009467 w 6127689"/>
              <a:gd name="connsiteY128" fmla="*/ 6487076 h 6858000"/>
              <a:gd name="connsiteX129" fmla="*/ 5995064 w 6127689"/>
              <a:gd name="connsiteY129" fmla="*/ 6540791 h 6858000"/>
              <a:gd name="connsiteX130" fmla="*/ 5996309 w 6127689"/>
              <a:gd name="connsiteY130" fmla="*/ 6543961 h 6858000"/>
              <a:gd name="connsiteX131" fmla="*/ 5996048 w 6127689"/>
              <a:gd name="connsiteY131" fmla="*/ 6555444 h 6858000"/>
              <a:gd name="connsiteX132" fmla="*/ 6002524 w 6127689"/>
              <a:gd name="connsiteY132" fmla="*/ 6560188 h 6858000"/>
              <a:gd name="connsiteX133" fmla="*/ 6006823 w 6127689"/>
              <a:gd name="connsiteY133" fmla="*/ 6578546 h 6858000"/>
              <a:gd name="connsiteX134" fmla="*/ 6004510 w 6127689"/>
              <a:gd name="connsiteY134" fmla="*/ 6599256 h 6858000"/>
              <a:gd name="connsiteX135" fmla="*/ 5986207 w 6127689"/>
              <a:gd name="connsiteY135" fmla="*/ 6695855 h 6858000"/>
              <a:gd name="connsiteX136" fmla="*/ 5979428 w 6127689"/>
              <a:gd name="connsiteY136" fmla="*/ 6754678 h 6858000"/>
              <a:gd name="connsiteX137" fmla="*/ 5983398 w 6127689"/>
              <a:gd name="connsiteY137" fmla="*/ 6778641 h 6858000"/>
              <a:gd name="connsiteX138" fmla="*/ 5984543 w 6127689"/>
              <a:gd name="connsiteY138" fmla="*/ 6811016 h 6858000"/>
              <a:gd name="connsiteX139" fmla="*/ 5981802 w 6127689"/>
              <a:gd name="connsiteY139" fmla="*/ 6838578 h 6858000"/>
              <a:gd name="connsiteX140" fmla="*/ 5979671 w 6127689"/>
              <a:gd name="connsiteY140" fmla="*/ 6858000 h 6858000"/>
              <a:gd name="connsiteX141" fmla="*/ 0 w 6127689"/>
              <a:gd name="connsiteY141" fmla="*/ 6858000 h 6858000"/>
              <a:gd name="connsiteX142" fmla="*/ 0 w 6127689"/>
              <a:gd name="connsiteY14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57023 w 6127689"/>
              <a:gd name="connsiteY45" fmla="*/ 2858292 h 6858000"/>
              <a:gd name="connsiteX46" fmla="*/ 5479298 w 6127689"/>
              <a:gd name="connsiteY46" fmla="*/ 2947791 h 6858000"/>
              <a:gd name="connsiteX47" fmla="*/ 5481770 w 6127689"/>
              <a:gd name="connsiteY47" fmla="*/ 2951352 h 6858000"/>
              <a:gd name="connsiteX48" fmla="*/ 5482045 w 6127689"/>
              <a:gd name="connsiteY48" fmla="*/ 2984371 h 6858000"/>
              <a:gd name="connsiteX49" fmla="*/ 5482415 w 6127689"/>
              <a:gd name="connsiteY49" fmla="*/ 3004079 h 6858000"/>
              <a:gd name="connsiteX50" fmla="*/ 5503944 w 6127689"/>
              <a:gd name="connsiteY50" fmla="*/ 3123335 h 6858000"/>
              <a:gd name="connsiteX51" fmla="*/ 5516007 w 6127689"/>
              <a:gd name="connsiteY51" fmla="*/ 3258473 h 6858000"/>
              <a:gd name="connsiteX52" fmla="*/ 5566839 w 6127689"/>
              <a:gd name="connsiteY52" fmla="*/ 3345295 h 6858000"/>
              <a:gd name="connsiteX53" fmla="*/ 5589758 w 6127689"/>
              <a:gd name="connsiteY53" fmla="*/ 3506453 h 6858000"/>
              <a:gd name="connsiteX54" fmla="*/ 5596144 w 6127689"/>
              <a:gd name="connsiteY54" fmla="*/ 3534624 h 6858000"/>
              <a:gd name="connsiteX55" fmla="*/ 5597750 w 6127689"/>
              <a:gd name="connsiteY55" fmla="*/ 3534129 h 6858000"/>
              <a:gd name="connsiteX56" fmla="*/ 5599700 w 6127689"/>
              <a:gd name="connsiteY56" fmla="*/ 3547221 h 6858000"/>
              <a:gd name="connsiteX57" fmla="*/ 5615031 w 6127689"/>
              <a:gd name="connsiteY57" fmla="*/ 3557482 h 6858000"/>
              <a:gd name="connsiteX58" fmla="*/ 5618377 w 6127689"/>
              <a:gd name="connsiteY58" fmla="*/ 3588431 h 6858000"/>
              <a:gd name="connsiteX59" fmla="*/ 5612155 w 6127689"/>
              <a:gd name="connsiteY59" fmla="*/ 3589869 h 6858000"/>
              <a:gd name="connsiteX60" fmla="*/ 5620843 w 6127689"/>
              <a:gd name="connsiteY60" fmla="*/ 3606745 h 6858000"/>
              <a:gd name="connsiteX61" fmla="*/ 5655472 w 6127689"/>
              <a:gd name="connsiteY61" fmla="*/ 3678877 h 6858000"/>
              <a:gd name="connsiteX62" fmla="*/ 5683015 w 6127689"/>
              <a:gd name="connsiteY62" fmla="*/ 3762025 h 6858000"/>
              <a:gd name="connsiteX63" fmla="*/ 5696643 w 6127689"/>
              <a:gd name="connsiteY63" fmla="*/ 3773888 h 6858000"/>
              <a:gd name="connsiteX64" fmla="*/ 5699203 w 6127689"/>
              <a:gd name="connsiteY64" fmla="*/ 3775823 h 6858000"/>
              <a:gd name="connsiteX65" fmla="*/ 5704824 w 6127689"/>
              <a:gd name="connsiteY65" fmla="*/ 3785966 h 6858000"/>
              <a:gd name="connsiteX66" fmla="*/ 5733539 w 6127689"/>
              <a:gd name="connsiteY66" fmla="*/ 3818457 h 6858000"/>
              <a:gd name="connsiteX67" fmla="*/ 5768491 w 6127689"/>
              <a:gd name="connsiteY67" fmla="*/ 3914399 h 6858000"/>
              <a:gd name="connsiteX68" fmla="*/ 5793123 w 6127689"/>
              <a:gd name="connsiteY68" fmla="*/ 3969952 h 6858000"/>
              <a:gd name="connsiteX69" fmla="*/ 5808321 w 6127689"/>
              <a:gd name="connsiteY69" fmla="*/ 3988153 h 6858000"/>
              <a:gd name="connsiteX70" fmla="*/ 5825621 w 6127689"/>
              <a:gd name="connsiteY70" fmla="*/ 4015525 h 6858000"/>
              <a:gd name="connsiteX71" fmla="*/ 5860672 w 6127689"/>
              <a:gd name="connsiteY71" fmla="*/ 4061579 h 6858000"/>
              <a:gd name="connsiteX72" fmla="*/ 5872173 w 6127689"/>
              <a:gd name="connsiteY72" fmla="*/ 4088497 h 6858000"/>
              <a:gd name="connsiteX73" fmla="*/ 5883705 w 6127689"/>
              <a:gd name="connsiteY73" fmla="*/ 4101899 h 6858000"/>
              <a:gd name="connsiteX74" fmla="*/ 5894095 w 6127689"/>
              <a:gd name="connsiteY74" fmla="*/ 4128857 h 6858000"/>
              <a:gd name="connsiteX75" fmla="*/ 5898339 w 6127689"/>
              <a:gd name="connsiteY75" fmla="*/ 4140800 h 6858000"/>
              <a:gd name="connsiteX76" fmla="*/ 5903513 w 6127689"/>
              <a:gd name="connsiteY76" fmla="*/ 4187661 h 6858000"/>
              <a:gd name="connsiteX77" fmla="*/ 5917114 w 6127689"/>
              <a:gd name="connsiteY77" fmla="*/ 4213096 h 6858000"/>
              <a:gd name="connsiteX78" fmla="*/ 5924233 w 6127689"/>
              <a:gd name="connsiteY78" fmla="*/ 4242060 h 6858000"/>
              <a:gd name="connsiteX79" fmla="*/ 5928910 w 6127689"/>
              <a:gd name="connsiteY79" fmla="*/ 4300973 h 6858000"/>
              <a:gd name="connsiteX80" fmla="*/ 5939320 w 6127689"/>
              <a:gd name="connsiteY80" fmla="*/ 4340435 h 6858000"/>
              <a:gd name="connsiteX81" fmla="*/ 5946705 w 6127689"/>
              <a:gd name="connsiteY81" fmla="*/ 4428051 h 6858000"/>
              <a:gd name="connsiteX82" fmla="*/ 5949261 w 6127689"/>
              <a:gd name="connsiteY82" fmla="*/ 4449185 h 6858000"/>
              <a:gd name="connsiteX83" fmla="*/ 5957504 w 6127689"/>
              <a:gd name="connsiteY83" fmla="*/ 4465911 h 6858000"/>
              <a:gd name="connsiteX84" fmla="*/ 5964689 w 6127689"/>
              <a:gd name="connsiteY84" fmla="*/ 4468532 h 6858000"/>
              <a:gd name="connsiteX85" fmla="*/ 5967062 w 6127689"/>
              <a:gd name="connsiteY85" fmla="*/ 4479923 h 6858000"/>
              <a:gd name="connsiteX86" fmla="*/ 5968960 w 6127689"/>
              <a:gd name="connsiteY86" fmla="*/ 4482655 h 6858000"/>
              <a:gd name="connsiteX87" fmla="*/ 5978567 w 6127689"/>
              <a:gd name="connsiteY87" fmla="*/ 4498605 h 6858000"/>
              <a:gd name="connsiteX88" fmla="*/ 5980106 w 6127689"/>
              <a:gd name="connsiteY88" fmla="*/ 4585087 h 6858000"/>
              <a:gd name="connsiteX89" fmla="*/ 5998138 w 6127689"/>
              <a:gd name="connsiteY89" fmla="*/ 4697518 h 6858000"/>
              <a:gd name="connsiteX90" fmla="*/ 6013516 w 6127689"/>
              <a:gd name="connsiteY90" fmla="*/ 4786619 h 6858000"/>
              <a:gd name="connsiteX91" fmla="*/ 6025404 w 6127689"/>
              <a:gd name="connsiteY91" fmla="*/ 4858148 h 6858000"/>
              <a:gd name="connsiteX92" fmla="*/ 6007749 w 6127689"/>
              <a:gd name="connsiteY92" fmla="*/ 4964715 h 6858000"/>
              <a:gd name="connsiteX93" fmla="*/ 6005269 w 6127689"/>
              <a:gd name="connsiteY93" fmla="*/ 5150567 h 6858000"/>
              <a:gd name="connsiteX94" fmla="*/ 6001127 w 6127689"/>
              <a:gd name="connsiteY94" fmla="*/ 5164609 h 6858000"/>
              <a:gd name="connsiteX95" fmla="*/ 5996647 w 6127689"/>
              <a:gd name="connsiteY95" fmla="*/ 5185640 h 6858000"/>
              <a:gd name="connsiteX96" fmla="*/ 5998514 w 6127689"/>
              <a:gd name="connsiteY96" fmla="*/ 5189673 h 6858000"/>
              <a:gd name="connsiteX97" fmla="*/ 6018409 w 6127689"/>
              <a:gd name="connsiteY97" fmla="*/ 5227157 h 6858000"/>
              <a:gd name="connsiteX98" fmla="*/ 6036748 w 6127689"/>
              <a:gd name="connsiteY98" fmla="*/ 5322752 h 6858000"/>
              <a:gd name="connsiteX99" fmla="*/ 6036943 w 6127689"/>
              <a:gd name="connsiteY99" fmla="*/ 5329480 h 6858000"/>
              <a:gd name="connsiteX100" fmla="*/ 6037236 w 6127689"/>
              <a:gd name="connsiteY100" fmla="*/ 5329634 h 6858000"/>
              <a:gd name="connsiteX101" fmla="*/ 6038019 w 6127689"/>
              <a:gd name="connsiteY101" fmla="*/ 5336764 h 6858000"/>
              <a:gd name="connsiteX102" fmla="*/ 6037298 w 6127689"/>
              <a:gd name="connsiteY102" fmla="*/ 5341753 h 6858000"/>
              <a:gd name="connsiteX103" fmla="*/ 6037677 w 6127689"/>
              <a:gd name="connsiteY103" fmla="*/ 5354807 h 6858000"/>
              <a:gd name="connsiteX104" fmla="*/ 6039728 w 6127689"/>
              <a:gd name="connsiteY104" fmla="*/ 5359416 h 6858000"/>
              <a:gd name="connsiteX105" fmla="*/ 6043311 w 6127689"/>
              <a:gd name="connsiteY105" fmla="*/ 5361407 h 6858000"/>
              <a:gd name="connsiteX106" fmla="*/ 6042954 w 6127689"/>
              <a:gd name="connsiteY106" fmla="*/ 5362576 h 6858000"/>
              <a:gd name="connsiteX107" fmla="*/ 6053435 w 6127689"/>
              <a:gd name="connsiteY107" fmla="*/ 5387547 h 6858000"/>
              <a:gd name="connsiteX108" fmla="*/ 6065933 w 6127689"/>
              <a:gd name="connsiteY108" fmla="*/ 5443002 h 6858000"/>
              <a:gd name="connsiteX109" fmla="*/ 6068640 w 6127689"/>
              <a:gd name="connsiteY109" fmla="*/ 5474503 h 6858000"/>
              <a:gd name="connsiteX110" fmla="*/ 6080922 w 6127689"/>
              <a:gd name="connsiteY110" fmla="*/ 5561070 h 6858000"/>
              <a:gd name="connsiteX111" fmla="*/ 6096949 w 6127689"/>
              <a:gd name="connsiteY111" fmla="*/ 5648179 h 6858000"/>
              <a:gd name="connsiteX112" fmla="*/ 6125703 w 6127689"/>
              <a:gd name="connsiteY112" fmla="*/ 5692894 h 6858000"/>
              <a:gd name="connsiteX113" fmla="*/ 6126670 w 6127689"/>
              <a:gd name="connsiteY113" fmla="*/ 5697882 h 6858000"/>
              <a:gd name="connsiteX114" fmla="*/ 6124061 w 6127689"/>
              <a:gd name="connsiteY114" fmla="*/ 5710294 h 6858000"/>
              <a:gd name="connsiteX115" fmla="*/ 6122213 w 6127689"/>
              <a:gd name="connsiteY115" fmla="*/ 5714762 h 6858000"/>
              <a:gd name="connsiteX116" fmla="*/ 6121353 w 6127689"/>
              <a:gd name="connsiteY116" fmla="*/ 5721725 h 6858000"/>
              <a:gd name="connsiteX117" fmla="*/ 6121607 w 6127689"/>
              <a:gd name="connsiteY117" fmla="*/ 5721959 h 6858000"/>
              <a:gd name="connsiteX118" fmla="*/ 6120262 w 6127689"/>
              <a:gd name="connsiteY118" fmla="*/ 5728358 h 6858000"/>
              <a:gd name="connsiteX119" fmla="*/ 6127024 w 6127689"/>
              <a:gd name="connsiteY119" fmla="*/ 5786902 h 6858000"/>
              <a:gd name="connsiteX120" fmla="*/ 6127519 w 6127689"/>
              <a:gd name="connsiteY120" fmla="*/ 5865775 h 6858000"/>
              <a:gd name="connsiteX121" fmla="*/ 6119217 w 6127689"/>
              <a:gd name="connsiteY121" fmla="*/ 5888542 h 6858000"/>
              <a:gd name="connsiteX122" fmla="*/ 6102493 w 6127689"/>
              <a:gd name="connsiteY122" fmla="*/ 5928602 h 6858000"/>
              <a:gd name="connsiteX123" fmla="*/ 6056863 w 6127689"/>
              <a:gd name="connsiteY123" fmla="*/ 6000643 h 6858000"/>
              <a:gd name="connsiteX124" fmla="*/ 6045436 w 6127689"/>
              <a:gd name="connsiteY124" fmla="*/ 6124480 h 6858000"/>
              <a:gd name="connsiteX125" fmla="*/ 6030489 w 6127689"/>
              <a:gd name="connsiteY125" fmla="*/ 6317666 h 6858000"/>
              <a:gd name="connsiteX126" fmla="*/ 6007492 w 6127689"/>
              <a:gd name="connsiteY126" fmla="*/ 6440818 h 6858000"/>
              <a:gd name="connsiteX127" fmla="*/ 6009467 w 6127689"/>
              <a:gd name="connsiteY127" fmla="*/ 6487076 h 6858000"/>
              <a:gd name="connsiteX128" fmla="*/ 5995064 w 6127689"/>
              <a:gd name="connsiteY128" fmla="*/ 6540791 h 6858000"/>
              <a:gd name="connsiteX129" fmla="*/ 5996309 w 6127689"/>
              <a:gd name="connsiteY129" fmla="*/ 6543961 h 6858000"/>
              <a:gd name="connsiteX130" fmla="*/ 5996048 w 6127689"/>
              <a:gd name="connsiteY130" fmla="*/ 6555444 h 6858000"/>
              <a:gd name="connsiteX131" fmla="*/ 6002524 w 6127689"/>
              <a:gd name="connsiteY131" fmla="*/ 6560188 h 6858000"/>
              <a:gd name="connsiteX132" fmla="*/ 6006823 w 6127689"/>
              <a:gd name="connsiteY132" fmla="*/ 6578546 h 6858000"/>
              <a:gd name="connsiteX133" fmla="*/ 6004510 w 6127689"/>
              <a:gd name="connsiteY133" fmla="*/ 6599256 h 6858000"/>
              <a:gd name="connsiteX134" fmla="*/ 5986207 w 6127689"/>
              <a:gd name="connsiteY134" fmla="*/ 6695855 h 6858000"/>
              <a:gd name="connsiteX135" fmla="*/ 5979428 w 6127689"/>
              <a:gd name="connsiteY135" fmla="*/ 6754678 h 6858000"/>
              <a:gd name="connsiteX136" fmla="*/ 5983398 w 6127689"/>
              <a:gd name="connsiteY136" fmla="*/ 6778641 h 6858000"/>
              <a:gd name="connsiteX137" fmla="*/ 5984543 w 6127689"/>
              <a:gd name="connsiteY137" fmla="*/ 6811016 h 6858000"/>
              <a:gd name="connsiteX138" fmla="*/ 5981802 w 6127689"/>
              <a:gd name="connsiteY138" fmla="*/ 6838578 h 6858000"/>
              <a:gd name="connsiteX139" fmla="*/ 5979671 w 6127689"/>
              <a:gd name="connsiteY139" fmla="*/ 6858000 h 6858000"/>
              <a:gd name="connsiteX140" fmla="*/ 0 w 6127689"/>
              <a:gd name="connsiteY140" fmla="*/ 6858000 h 6858000"/>
              <a:gd name="connsiteX141" fmla="*/ 0 w 6127689"/>
              <a:gd name="connsiteY14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8542 w 6127689"/>
              <a:gd name="connsiteY43" fmla="*/ 2817745 h 6858000"/>
              <a:gd name="connsiteX44" fmla="*/ 5457023 w 6127689"/>
              <a:gd name="connsiteY44" fmla="*/ 2858292 h 6858000"/>
              <a:gd name="connsiteX45" fmla="*/ 5479298 w 6127689"/>
              <a:gd name="connsiteY45" fmla="*/ 2947791 h 6858000"/>
              <a:gd name="connsiteX46" fmla="*/ 5481770 w 6127689"/>
              <a:gd name="connsiteY46" fmla="*/ 2951352 h 6858000"/>
              <a:gd name="connsiteX47" fmla="*/ 5482045 w 6127689"/>
              <a:gd name="connsiteY47" fmla="*/ 2984371 h 6858000"/>
              <a:gd name="connsiteX48" fmla="*/ 5482415 w 6127689"/>
              <a:gd name="connsiteY48" fmla="*/ 3004079 h 6858000"/>
              <a:gd name="connsiteX49" fmla="*/ 5503944 w 6127689"/>
              <a:gd name="connsiteY49" fmla="*/ 3123335 h 6858000"/>
              <a:gd name="connsiteX50" fmla="*/ 5516007 w 6127689"/>
              <a:gd name="connsiteY50" fmla="*/ 3258473 h 6858000"/>
              <a:gd name="connsiteX51" fmla="*/ 5566839 w 6127689"/>
              <a:gd name="connsiteY51" fmla="*/ 3345295 h 6858000"/>
              <a:gd name="connsiteX52" fmla="*/ 5589758 w 6127689"/>
              <a:gd name="connsiteY52" fmla="*/ 3506453 h 6858000"/>
              <a:gd name="connsiteX53" fmla="*/ 5596144 w 6127689"/>
              <a:gd name="connsiteY53" fmla="*/ 3534624 h 6858000"/>
              <a:gd name="connsiteX54" fmla="*/ 5597750 w 6127689"/>
              <a:gd name="connsiteY54" fmla="*/ 3534129 h 6858000"/>
              <a:gd name="connsiteX55" fmla="*/ 5599700 w 6127689"/>
              <a:gd name="connsiteY55" fmla="*/ 3547221 h 6858000"/>
              <a:gd name="connsiteX56" fmla="*/ 5615031 w 6127689"/>
              <a:gd name="connsiteY56" fmla="*/ 3557482 h 6858000"/>
              <a:gd name="connsiteX57" fmla="*/ 5618377 w 6127689"/>
              <a:gd name="connsiteY57" fmla="*/ 3588431 h 6858000"/>
              <a:gd name="connsiteX58" fmla="*/ 5612155 w 6127689"/>
              <a:gd name="connsiteY58" fmla="*/ 3589869 h 6858000"/>
              <a:gd name="connsiteX59" fmla="*/ 5620843 w 6127689"/>
              <a:gd name="connsiteY59" fmla="*/ 3606745 h 6858000"/>
              <a:gd name="connsiteX60" fmla="*/ 5655472 w 6127689"/>
              <a:gd name="connsiteY60" fmla="*/ 3678877 h 6858000"/>
              <a:gd name="connsiteX61" fmla="*/ 5683015 w 6127689"/>
              <a:gd name="connsiteY61" fmla="*/ 3762025 h 6858000"/>
              <a:gd name="connsiteX62" fmla="*/ 5696643 w 6127689"/>
              <a:gd name="connsiteY62" fmla="*/ 3773888 h 6858000"/>
              <a:gd name="connsiteX63" fmla="*/ 5699203 w 6127689"/>
              <a:gd name="connsiteY63" fmla="*/ 3775823 h 6858000"/>
              <a:gd name="connsiteX64" fmla="*/ 5704824 w 6127689"/>
              <a:gd name="connsiteY64" fmla="*/ 3785966 h 6858000"/>
              <a:gd name="connsiteX65" fmla="*/ 5733539 w 6127689"/>
              <a:gd name="connsiteY65" fmla="*/ 3818457 h 6858000"/>
              <a:gd name="connsiteX66" fmla="*/ 5768491 w 6127689"/>
              <a:gd name="connsiteY66" fmla="*/ 3914399 h 6858000"/>
              <a:gd name="connsiteX67" fmla="*/ 5793123 w 6127689"/>
              <a:gd name="connsiteY67" fmla="*/ 3969952 h 6858000"/>
              <a:gd name="connsiteX68" fmla="*/ 5808321 w 6127689"/>
              <a:gd name="connsiteY68" fmla="*/ 3988153 h 6858000"/>
              <a:gd name="connsiteX69" fmla="*/ 5825621 w 6127689"/>
              <a:gd name="connsiteY69" fmla="*/ 4015525 h 6858000"/>
              <a:gd name="connsiteX70" fmla="*/ 5860672 w 6127689"/>
              <a:gd name="connsiteY70" fmla="*/ 4061579 h 6858000"/>
              <a:gd name="connsiteX71" fmla="*/ 5872173 w 6127689"/>
              <a:gd name="connsiteY71" fmla="*/ 4088497 h 6858000"/>
              <a:gd name="connsiteX72" fmla="*/ 5883705 w 6127689"/>
              <a:gd name="connsiteY72" fmla="*/ 4101899 h 6858000"/>
              <a:gd name="connsiteX73" fmla="*/ 5894095 w 6127689"/>
              <a:gd name="connsiteY73" fmla="*/ 4128857 h 6858000"/>
              <a:gd name="connsiteX74" fmla="*/ 5898339 w 6127689"/>
              <a:gd name="connsiteY74" fmla="*/ 4140800 h 6858000"/>
              <a:gd name="connsiteX75" fmla="*/ 5903513 w 6127689"/>
              <a:gd name="connsiteY75" fmla="*/ 4187661 h 6858000"/>
              <a:gd name="connsiteX76" fmla="*/ 5917114 w 6127689"/>
              <a:gd name="connsiteY76" fmla="*/ 4213096 h 6858000"/>
              <a:gd name="connsiteX77" fmla="*/ 5924233 w 6127689"/>
              <a:gd name="connsiteY77" fmla="*/ 4242060 h 6858000"/>
              <a:gd name="connsiteX78" fmla="*/ 5928910 w 6127689"/>
              <a:gd name="connsiteY78" fmla="*/ 4300973 h 6858000"/>
              <a:gd name="connsiteX79" fmla="*/ 5939320 w 6127689"/>
              <a:gd name="connsiteY79" fmla="*/ 4340435 h 6858000"/>
              <a:gd name="connsiteX80" fmla="*/ 5946705 w 6127689"/>
              <a:gd name="connsiteY80" fmla="*/ 4428051 h 6858000"/>
              <a:gd name="connsiteX81" fmla="*/ 5949261 w 6127689"/>
              <a:gd name="connsiteY81" fmla="*/ 4449185 h 6858000"/>
              <a:gd name="connsiteX82" fmla="*/ 5957504 w 6127689"/>
              <a:gd name="connsiteY82" fmla="*/ 4465911 h 6858000"/>
              <a:gd name="connsiteX83" fmla="*/ 5964689 w 6127689"/>
              <a:gd name="connsiteY83" fmla="*/ 4468532 h 6858000"/>
              <a:gd name="connsiteX84" fmla="*/ 5967062 w 6127689"/>
              <a:gd name="connsiteY84" fmla="*/ 4479923 h 6858000"/>
              <a:gd name="connsiteX85" fmla="*/ 5968960 w 6127689"/>
              <a:gd name="connsiteY85" fmla="*/ 4482655 h 6858000"/>
              <a:gd name="connsiteX86" fmla="*/ 5978567 w 6127689"/>
              <a:gd name="connsiteY86" fmla="*/ 4498605 h 6858000"/>
              <a:gd name="connsiteX87" fmla="*/ 5980106 w 6127689"/>
              <a:gd name="connsiteY87" fmla="*/ 4585087 h 6858000"/>
              <a:gd name="connsiteX88" fmla="*/ 5998138 w 6127689"/>
              <a:gd name="connsiteY88" fmla="*/ 4697518 h 6858000"/>
              <a:gd name="connsiteX89" fmla="*/ 6013516 w 6127689"/>
              <a:gd name="connsiteY89" fmla="*/ 4786619 h 6858000"/>
              <a:gd name="connsiteX90" fmla="*/ 6025404 w 6127689"/>
              <a:gd name="connsiteY90" fmla="*/ 4858148 h 6858000"/>
              <a:gd name="connsiteX91" fmla="*/ 6007749 w 6127689"/>
              <a:gd name="connsiteY91" fmla="*/ 4964715 h 6858000"/>
              <a:gd name="connsiteX92" fmla="*/ 6005269 w 6127689"/>
              <a:gd name="connsiteY92" fmla="*/ 5150567 h 6858000"/>
              <a:gd name="connsiteX93" fmla="*/ 6001127 w 6127689"/>
              <a:gd name="connsiteY93" fmla="*/ 5164609 h 6858000"/>
              <a:gd name="connsiteX94" fmla="*/ 5996647 w 6127689"/>
              <a:gd name="connsiteY94" fmla="*/ 5185640 h 6858000"/>
              <a:gd name="connsiteX95" fmla="*/ 5998514 w 6127689"/>
              <a:gd name="connsiteY95" fmla="*/ 5189673 h 6858000"/>
              <a:gd name="connsiteX96" fmla="*/ 6018409 w 6127689"/>
              <a:gd name="connsiteY96" fmla="*/ 5227157 h 6858000"/>
              <a:gd name="connsiteX97" fmla="*/ 6036748 w 6127689"/>
              <a:gd name="connsiteY97" fmla="*/ 5322752 h 6858000"/>
              <a:gd name="connsiteX98" fmla="*/ 6036943 w 6127689"/>
              <a:gd name="connsiteY98" fmla="*/ 5329480 h 6858000"/>
              <a:gd name="connsiteX99" fmla="*/ 6037236 w 6127689"/>
              <a:gd name="connsiteY99" fmla="*/ 5329634 h 6858000"/>
              <a:gd name="connsiteX100" fmla="*/ 6038019 w 6127689"/>
              <a:gd name="connsiteY100" fmla="*/ 5336764 h 6858000"/>
              <a:gd name="connsiteX101" fmla="*/ 6037298 w 6127689"/>
              <a:gd name="connsiteY101" fmla="*/ 5341753 h 6858000"/>
              <a:gd name="connsiteX102" fmla="*/ 6037677 w 6127689"/>
              <a:gd name="connsiteY102" fmla="*/ 5354807 h 6858000"/>
              <a:gd name="connsiteX103" fmla="*/ 6039728 w 6127689"/>
              <a:gd name="connsiteY103" fmla="*/ 5359416 h 6858000"/>
              <a:gd name="connsiteX104" fmla="*/ 6043311 w 6127689"/>
              <a:gd name="connsiteY104" fmla="*/ 5361407 h 6858000"/>
              <a:gd name="connsiteX105" fmla="*/ 6042954 w 6127689"/>
              <a:gd name="connsiteY105" fmla="*/ 5362576 h 6858000"/>
              <a:gd name="connsiteX106" fmla="*/ 6053435 w 6127689"/>
              <a:gd name="connsiteY106" fmla="*/ 5387547 h 6858000"/>
              <a:gd name="connsiteX107" fmla="*/ 6065933 w 6127689"/>
              <a:gd name="connsiteY107" fmla="*/ 5443002 h 6858000"/>
              <a:gd name="connsiteX108" fmla="*/ 6068640 w 6127689"/>
              <a:gd name="connsiteY108" fmla="*/ 5474503 h 6858000"/>
              <a:gd name="connsiteX109" fmla="*/ 6080922 w 6127689"/>
              <a:gd name="connsiteY109" fmla="*/ 5561070 h 6858000"/>
              <a:gd name="connsiteX110" fmla="*/ 6096949 w 6127689"/>
              <a:gd name="connsiteY110" fmla="*/ 5648179 h 6858000"/>
              <a:gd name="connsiteX111" fmla="*/ 6125703 w 6127689"/>
              <a:gd name="connsiteY111" fmla="*/ 5692894 h 6858000"/>
              <a:gd name="connsiteX112" fmla="*/ 6126670 w 6127689"/>
              <a:gd name="connsiteY112" fmla="*/ 5697882 h 6858000"/>
              <a:gd name="connsiteX113" fmla="*/ 6124061 w 6127689"/>
              <a:gd name="connsiteY113" fmla="*/ 5710294 h 6858000"/>
              <a:gd name="connsiteX114" fmla="*/ 6122213 w 6127689"/>
              <a:gd name="connsiteY114" fmla="*/ 5714762 h 6858000"/>
              <a:gd name="connsiteX115" fmla="*/ 6121353 w 6127689"/>
              <a:gd name="connsiteY115" fmla="*/ 5721725 h 6858000"/>
              <a:gd name="connsiteX116" fmla="*/ 6121607 w 6127689"/>
              <a:gd name="connsiteY116" fmla="*/ 5721959 h 6858000"/>
              <a:gd name="connsiteX117" fmla="*/ 6120262 w 6127689"/>
              <a:gd name="connsiteY117" fmla="*/ 5728358 h 6858000"/>
              <a:gd name="connsiteX118" fmla="*/ 6127024 w 6127689"/>
              <a:gd name="connsiteY118" fmla="*/ 5786902 h 6858000"/>
              <a:gd name="connsiteX119" fmla="*/ 6127519 w 6127689"/>
              <a:gd name="connsiteY119" fmla="*/ 5865775 h 6858000"/>
              <a:gd name="connsiteX120" fmla="*/ 6119217 w 6127689"/>
              <a:gd name="connsiteY120" fmla="*/ 5888542 h 6858000"/>
              <a:gd name="connsiteX121" fmla="*/ 6102493 w 6127689"/>
              <a:gd name="connsiteY121" fmla="*/ 5928602 h 6858000"/>
              <a:gd name="connsiteX122" fmla="*/ 6056863 w 6127689"/>
              <a:gd name="connsiteY122" fmla="*/ 6000643 h 6858000"/>
              <a:gd name="connsiteX123" fmla="*/ 6045436 w 6127689"/>
              <a:gd name="connsiteY123" fmla="*/ 6124480 h 6858000"/>
              <a:gd name="connsiteX124" fmla="*/ 6030489 w 6127689"/>
              <a:gd name="connsiteY124" fmla="*/ 6317666 h 6858000"/>
              <a:gd name="connsiteX125" fmla="*/ 6007492 w 6127689"/>
              <a:gd name="connsiteY125" fmla="*/ 6440818 h 6858000"/>
              <a:gd name="connsiteX126" fmla="*/ 6009467 w 6127689"/>
              <a:gd name="connsiteY126" fmla="*/ 6487076 h 6858000"/>
              <a:gd name="connsiteX127" fmla="*/ 5995064 w 6127689"/>
              <a:gd name="connsiteY127" fmla="*/ 6540791 h 6858000"/>
              <a:gd name="connsiteX128" fmla="*/ 5996309 w 6127689"/>
              <a:gd name="connsiteY128" fmla="*/ 6543961 h 6858000"/>
              <a:gd name="connsiteX129" fmla="*/ 5996048 w 6127689"/>
              <a:gd name="connsiteY129" fmla="*/ 6555444 h 6858000"/>
              <a:gd name="connsiteX130" fmla="*/ 6002524 w 6127689"/>
              <a:gd name="connsiteY130" fmla="*/ 6560188 h 6858000"/>
              <a:gd name="connsiteX131" fmla="*/ 6006823 w 6127689"/>
              <a:gd name="connsiteY131" fmla="*/ 6578546 h 6858000"/>
              <a:gd name="connsiteX132" fmla="*/ 6004510 w 6127689"/>
              <a:gd name="connsiteY132" fmla="*/ 6599256 h 6858000"/>
              <a:gd name="connsiteX133" fmla="*/ 5986207 w 6127689"/>
              <a:gd name="connsiteY133" fmla="*/ 6695855 h 6858000"/>
              <a:gd name="connsiteX134" fmla="*/ 5979428 w 6127689"/>
              <a:gd name="connsiteY134" fmla="*/ 6754678 h 6858000"/>
              <a:gd name="connsiteX135" fmla="*/ 5983398 w 6127689"/>
              <a:gd name="connsiteY135" fmla="*/ 6778641 h 6858000"/>
              <a:gd name="connsiteX136" fmla="*/ 5984543 w 6127689"/>
              <a:gd name="connsiteY136" fmla="*/ 6811016 h 6858000"/>
              <a:gd name="connsiteX137" fmla="*/ 5981802 w 6127689"/>
              <a:gd name="connsiteY137" fmla="*/ 6838578 h 6858000"/>
              <a:gd name="connsiteX138" fmla="*/ 5979671 w 6127689"/>
              <a:gd name="connsiteY138" fmla="*/ 6858000 h 6858000"/>
              <a:gd name="connsiteX139" fmla="*/ 0 w 6127689"/>
              <a:gd name="connsiteY139" fmla="*/ 6858000 h 6858000"/>
              <a:gd name="connsiteX140" fmla="*/ 0 w 6127689"/>
              <a:gd name="connsiteY14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4689 w 6127689"/>
              <a:gd name="connsiteY82" fmla="*/ 4468532 h 6858000"/>
              <a:gd name="connsiteX83" fmla="*/ 5967062 w 6127689"/>
              <a:gd name="connsiteY83" fmla="*/ 4479923 h 6858000"/>
              <a:gd name="connsiteX84" fmla="*/ 5968960 w 6127689"/>
              <a:gd name="connsiteY84" fmla="*/ 4482655 h 6858000"/>
              <a:gd name="connsiteX85" fmla="*/ 5978567 w 6127689"/>
              <a:gd name="connsiteY85" fmla="*/ 4498605 h 6858000"/>
              <a:gd name="connsiteX86" fmla="*/ 5980106 w 6127689"/>
              <a:gd name="connsiteY86" fmla="*/ 4585087 h 6858000"/>
              <a:gd name="connsiteX87" fmla="*/ 5998138 w 6127689"/>
              <a:gd name="connsiteY87" fmla="*/ 4697518 h 6858000"/>
              <a:gd name="connsiteX88" fmla="*/ 6013516 w 6127689"/>
              <a:gd name="connsiteY88" fmla="*/ 4786619 h 6858000"/>
              <a:gd name="connsiteX89" fmla="*/ 6025404 w 6127689"/>
              <a:gd name="connsiteY89" fmla="*/ 4858148 h 6858000"/>
              <a:gd name="connsiteX90" fmla="*/ 6007749 w 6127689"/>
              <a:gd name="connsiteY90" fmla="*/ 4964715 h 6858000"/>
              <a:gd name="connsiteX91" fmla="*/ 6005269 w 6127689"/>
              <a:gd name="connsiteY91" fmla="*/ 5150567 h 6858000"/>
              <a:gd name="connsiteX92" fmla="*/ 6001127 w 6127689"/>
              <a:gd name="connsiteY92" fmla="*/ 5164609 h 6858000"/>
              <a:gd name="connsiteX93" fmla="*/ 5996647 w 6127689"/>
              <a:gd name="connsiteY93" fmla="*/ 5185640 h 6858000"/>
              <a:gd name="connsiteX94" fmla="*/ 5998514 w 6127689"/>
              <a:gd name="connsiteY94" fmla="*/ 5189673 h 6858000"/>
              <a:gd name="connsiteX95" fmla="*/ 6018409 w 6127689"/>
              <a:gd name="connsiteY95" fmla="*/ 5227157 h 6858000"/>
              <a:gd name="connsiteX96" fmla="*/ 6036748 w 6127689"/>
              <a:gd name="connsiteY96" fmla="*/ 5322752 h 6858000"/>
              <a:gd name="connsiteX97" fmla="*/ 6036943 w 6127689"/>
              <a:gd name="connsiteY97" fmla="*/ 5329480 h 6858000"/>
              <a:gd name="connsiteX98" fmla="*/ 6037236 w 6127689"/>
              <a:gd name="connsiteY98" fmla="*/ 5329634 h 6858000"/>
              <a:gd name="connsiteX99" fmla="*/ 6038019 w 6127689"/>
              <a:gd name="connsiteY99" fmla="*/ 5336764 h 6858000"/>
              <a:gd name="connsiteX100" fmla="*/ 6037298 w 6127689"/>
              <a:gd name="connsiteY100" fmla="*/ 5341753 h 6858000"/>
              <a:gd name="connsiteX101" fmla="*/ 6037677 w 6127689"/>
              <a:gd name="connsiteY101" fmla="*/ 5354807 h 6858000"/>
              <a:gd name="connsiteX102" fmla="*/ 6039728 w 6127689"/>
              <a:gd name="connsiteY102" fmla="*/ 5359416 h 6858000"/>
              <a:gd name="connsiteX103" fmla="*/ 6043311 w 6127689"/>
              <a:gd name="connsiteY103" fmla="*/ 5361407 h 6858000"/>
              <a:gd name="connsiteX104" fmla="*/ 6042954 w 6127689"/>
              <a:gd name="connsiteY104" fmla="*/ 5362576 h 6858000"/>
              <a:gd name="connsiteX105" fmla="*/ 6053435 w 6127689"/>
              <a:gd name="connsiteY105" fmla="*/ 5387547 h 6858000"/>
              <a:gd name="connsiteX106" fmla="*/ 6065933 w 6127689"/>
              <a:gd name="connsiteY106" fmla="*/ 5443002 h 6858000"/>
              <a:gd name="connsiteX107" fmla="*/ 6068640 w 6127689"/>
              <a:gd name="connsiteY107" fmla="*/ 5474503 h 6858000"/>
              <a:gd name="connsiteX108" fmla="*/ 6080922 w 6127689"/>
              <a:gd name="connsiteY108" fmla="*/ 5561070 h 6858000"/>
              <a:gd name="connsiteX109" fmla="*/ 6096949 w 6127689"/>
              <a:gd name="connsiteY109" fmla="*/ 5648179 h 6858000"/>
              <a:gd name="connsiteX110" fmla="*/ 6125703 w 6127689"/>
              <a:gd name="connsiteY110" fmla="*/ 5692894 h 6858000"/>
              <a:gd name="connsiteX111" fmla="*/ 6126670 w 6127689"/>
              <a:gd name="connsiteY111" fmla="*/ 5697882 h 6858000"/>
              <a:gd name="connsiteX112" fmla="*/ 6124061 w 6127689"/>
              <a:gd name="connsiteY112" fmla="*/ 5710294 h 6858000"/>
              <a:gd name="connsiteX113" fmla="*/ 6122213 w 6127689"/>
              <a:gd name="connsiteY113" fmla="*/ 5714762 h 6858000"/>
              <a:gd name="connsiteX114" fmla="*/ 6121353 w 6127689"/>
              <a:gd name="connsiteY114" fmla="*/ 5721725 h 6858000"/>
              <a:gd name="connsiteX115" fmla="*/ 6121607 w 6127689"/>
              <a:gd name="connsiteY115" fmla="*/ 5721959 h 6858000"/>
              <a:gd name="connsiteX116" fmla="*/ 6120262 w 6127689"/>
              <a:gd name="connsiteY116" fmla="*/ 5728358 h 6858000"/>
              <a:gd name="connsiteX117" fmla="*/ 6127024 w 6127689"/>
              <a:gd name="connsiteY117" fmla="*/ 5786902 h 6858000"/>
              <a:gd name="connsiteX118" fmla="*/ 6127519 w 6127689"/>
              <a:gd name="connsiteY118" fmla="*/ 5865775 h 6858000"/>
              <a:gd name="connsiteX119" fmla="*/ 6119217 w 6127689"/>
              <a:gd name="connsiteY119" fmla="*/ 5888542 h 6858000"/>
              <a:gd name="connsiteX120" fmla="*/ 6102493 w 6127689"/>
              <a:gd name="connsiteY120" fmla="*/ 5928602 h 6858000"/>
              <a:gd name="connsiteX121" fmla="*/ 6056863 w 6127689"/>
              <a:gd name="connsiteY121" fmla="*/ 6000643 h 6858000"/>
              <a:gd name="connsiteX122" fmla="*/ 6045436 w 6127689"/>
              <a:gd name="connsiteY122" fmla="*/ 6124480 h 6858000"/>
              <a:gd name="connsiteX123" fmla="*/ 6030489 w 6127689"/>
              <a:gd name="connsiteY123" fmla="*/ 6317666 h 6858000"/>
              <a:gd name="connsiteX124" fmla="*/ 6007492 w 6127689"/>
              <a:gd name="connsiteY124" fmla="*/ 6440818 h 6858000"/>
              <a:gd name="connsiteX125" fmla="*/ 6009467 w 6127689"/>
              <a:gd name="connsiteY125" fmla="*/ 6487076 h 6858000"/>
              <a:gd name="connsiteX126" fmla="*/ 5995064 w 6127689"/>
              <a:gd name="connsiteY126" fmla="*/ 6540791 h 6858000"/>
              <a:gd name="connsiteX127" fmla="*/ 5996309 w 6127689"/>
              <a:gd name="connsiteY127" fmla="*/ 6543961 h 6858000"/>
              <a:gd name="connsiteX128" fmla="*/ 5996048 w 6127689"/>
              <a:gd name="connsiteY128" fmla="*/ 6555444 h 6858000"/>
              <a:gd name="connsiteX129" fmla="*/ 6002524 w 6127689"/>
              <a:gd name="connsiteY129" fmla="*/ 6560188 h 6858000"/>
              <a:gd name="connsiteX130" fmla="*/ 6006823 w 6127689"/>
              <a:gd name="connsiteY130" fmla="*/ 6578546 h 6858000"/>
              <a:gd name="connsiteX131" fmla="*/ 6004510 w 6127689"/>
              <a:gd name="connsiteY131" fmla="*/ 6599256 h 6858000"/>
              <a:gd name="connsiteX132" fmla="*/ 5986207 w 6127689"/>
              <a:gd name="connsiteY132" fmla="*/ 6695855 h 6858000"/>
              <a:gd name="connsiteX133" fmla="*/ 5979428 w 6127689"/>
              <a:gd name="connsiteY133" fmla="*/ 6754678 h 6858000"/>
              <a:gd name="connsiteX134" fmla="*/ 5983398 w 6127689"/>
              <a:gd name="connsiteY134" fmla="*/ 6778641 h 6858000"/>
              <a:gd name="connsiteX135" fmla="*/ 5984543 w 6127689"/>
              <a:gd name="connsiteY135" fmla="*/ 6811016 h 6858000"/>
              <a:gd name="connsiteX136" fmla="*/ 5981802 w 6127689"/>
              <a:gd name="connsiteY136" fmla="*/ 6838578 h 6858000"/>
              <a:gd name="connsiteX137" fmla="*/ 5979671 w 6127689"/>
              <a:gd name="connsiteY137" fmla="*/ 6858000 h 6858000"/>
              <a:gd name="connsiteX138" fmla="*/ 0 w 6127689"/>
              <a:gd name="connsiteY138" fmla="*/ 6858000 h 6858000"/>
              <a:gd name="connsiteX139" fmla="*/ 0 w 6127689"/>
              <a:gd name="connsiteY13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4689 w 6127689"/>
              <a:gd name="connsiteY82" fmla="*/ 4468532 h 6858000"/>
              <a:gd name="connsiteX83" fmla="*/ 5967062 w 6127689"/>
              <a:gd name="connsiteY83" fmla="*/ 4479923 h 6858000"/>
              <a:gd name="connsiteX84" fmla="*/ 5968960 w 6127689"/>
              <a:gd name="connsiteY84" fmla="*/ 4482655 h 6858000"/>
              <a:gd name="connsiteX85" fmla="*/ 5980106 w 6127689"/>
              <a:gd name="connsiteY85" fmla="*/ 4585087 h 6858000"/>
              <a:gd name="connsiteX86" fmla="*/ 5998138 w 6127689"/>
              <a:gd name="connsiteY86" fmla="*/ 4697518 h 6858000"/>
              <a:gd name="connsiteX87" fmla="*/ 6013516 w 6127689"/>
              <a:gd name="connsiteY87" fmla="*/ 4786619 h 6858000"/>
              <a:gd name="connsiteX88" fmla="*/ 6025404 w 6127689"/>
              <a:gd name="connsiteY88" fmla="*/ 4858148 h 6858000"/>
              <a:gd name="connsiteX89" fmla="*/ 6007749 w 6127689"/>
              <a:gd name="connsiteY89" fmla="*/ 4964715 h 6858000"/>
              <a:gd name="connsiteX90" fmla="*/ 6005269 w 6127689"/>
              <a:gd name="connsiteY90" fmla="*/ 5150567 h 6858000"/>
              <a:gd name="connsiteX91" fmla="*/ 6001127 w 6127689"/>
              <a:gd name="connsiteY91" fmla="*/ 5164609 h 6858000"/>
              <a:gd name="connsiteX92" fmla="*/ 5996647 w 6127689"/>
              <a:gd name="connsiteY92" fmla="*/ 5185640 h 6858000"/>
              <a:gd name="connsiteX93" fmla="*/ 5998514 w 6127689"/>
              <a:gd name="connsiteY93" fmla="*/ 5189673 h 6858000"/>
              <a:gd name="connsiteX94" fmla="*/ 6018409 w 6127689"/>
              <a:gd name="connsiteY94" fmla="*/ 5227157 h 6858000"/>
              <a:gd name="connsiteX95" fmla="*/ 6036748 w 6127689"/>
              <a:gd name="connsiteY95" fmla="*/ 5322752 h 6858000"/>
              <a:gd name="connsiteX96" fmla="*/ 6036943 w 6127689"/>
              <a:gd name="connsiteY96" fmla="*/ 5329480 h 6858000"/>
              <a:gd name="connsiteX97" fmla="*/ 6037236 w 6127689"/>
              <a:gd name="connsiteY97" fmla="*/ 5329634 h 6858000"/>
              <a:gd name="connsiteX98" fmla="*/ 6038019 w 6127689"/>
              <a:gd name="connsiteY98" fmla="*/ 5336764 h 6858000"/>
              <a:gd name="connsiteX99" fmla="*/ 6037298 w 6127689"/>
              <a:gd name="connsiteY99" fmla="*/ 5341753 h 6858000"/>
              <a:gd name="connsiteX100" fmla="*/ 6037677 w 6127689"/>
              <a:gd name="connsiteY100" fmla="*/ 5354807 h 6858000"/>
              <a:gd name="connsiteX101" fmla="*/ 6039728 w 6127689"/>
              <a:gd name="connsiteY101" fmla="*/ 5359416 h 6858000"/>
              <a:gd name="connsiteX102" fmla="*/ 6043311 w 6127689"/>
              <a:gd name="connsiteY102" fmla="*/ 5361407 h 6858000"/>
              <a:gd name="connsiteX103" fmla="*/ 6042954 w 6127689"/>
              <a:gd name="connsiteY103" fmla="*/ 5362576 h 6858000"/>
              <a:gd name="connsiteX104" fmla="*/ 6053435 w 6127689"/>
              <a:gd name="connsiteY104" fmla="*/ 5387547 h 6858000"/>
              <a:gd name="connsiteX105" fmla="*/ 6065933 w 6127689"/>
              <a:gd name="connsiteY105" fmla="*/ 5443002 h 6858000"/>
              <a:gd name="connsiteX106" fmla="*/ 6068640 w 6127689"/>
              <a:gd name="connsiteY106" fmla="*/ 5474503 h 6858000"/>
              <a:gd name="connsiteX107" fmla="*/ 6080922 w 6127689"/>
              <a:gd name="connsiteY107" fmla="*/ 5561070 h 6858000"/>
              <a:gd name="connsiteX108" fmla="*/ 6096949 w 6127689"/>
              <a:gd name="connsiteY108" fmla="*/ 5648179 h 6858000"/>
              <a:gd name="connsiteX109" fmla="*/ 6125703 w 6127689"/>
              <a:gd name="connsiteY109" fmla="*/ 5692894 h 6858000"/>
              <a:gd name="connsiteX110" fmla="*/ 6126670 w 6127689"/>
              <a:gd name="connsiteY110" fmla="*/ 5697882 h 6858000"/>
              <a:gd name="connsiteX111" fmla="*/ 6124061 w 6127689"/>
              <a:gd name="connsiteY111" fmla="*/ 5710294 h 6858000"/>
              <a:gd name="connsiteX112" fmla="*/ 6122213 w 6127689"/>
              <a:gd name="connsiteY112" fmla="*/ 5714762 h 6858000"/>
              <a:gd name="connsiteX113" fmla="*/ 6121353 w 6127689"/>
              <a:gd name="connsiteY113" fmla="*/ 5721725 h 6858000"/>
              <a:gd name="connsiteX114" fmla="*/ 6121607 w 6127689"/>
              <a:gd name="connsiteY114" fmla="*/ 5721959 h 6858000"/>
              <a:gd name="connsiteX115" fmla="*/ 6120262 w 6127689"/>
              <a:gd name="connsiteY115" fmla="*/ 5728358 h 6858000"/>
              <a:gd name="connsiteX116" fmla="*/ 6127024 w 6127689"/>
              <a:gd name="connsiteY116" fmla="*/ 5786902 h 6858000"/>
              <a:gd name="connsiteX117" fmla="*/ 6127519 w 6127689"/>
              <a:gd name="connsiteY117" fmla="*/ 5865775 h 6858000"/>
              <a:gd name="connsiteX118" fmla="*/ 6119217 w 6127689"/>
              <a:gd name="connsiteY118" fmla="*/ 5888542 h 6858000"/>
              <a:gd name="connsiteX119" fmla="*/ 6102493 w 6127689"/>
              <a:gd name="connsiteY119" fmla="*/ 5928602 h 6858000"/>
              <a:gd name="connsiteX120" fmla="*/ 6056863 w 6127689"/>
              <a:gd name="connsiteY120" fmla="*/ 6000643 h 6858000"/>
              <a:gd name="connsiteX121" fmla="*/ 6045436 w 6127689"/>
              <a:gd name="connsiteY121" fmla="*/ 6124480 h 6858000"/>
              <a:gd name="connsiteX122" fmla="*/ 6030489 w 6127689"/>
              <a:gd name="connsiteY122" fmla="*/ 6317666 h 6858000"/>
              <a:gd name="connsiteX123" fmla="*/ 6007492 w 6127689"/>
              <a:gd name="connsiteY123" fmla="*/ 6440818 h 6858000"/>
              <a:gd name="connsiteX124" fmla="*/ 6009467 w 6127689"/>
              <a:gd name="connsiteY124" fmla="*/ 6487076 h 6858000"/>
              <a:gd name="connsiteX125" fmla="*/ 5995064 w 6127689"/>
              <a:gd name="connsiteY125" fmla="*/ 6540791 h 6858000"/>
              <a:gd name="connsiteX126" fmla="*/ 5996309 w 6127689"/>
              <a:gd name="connsiteY126" fmla="*/ 6543961 h 6858000"/>
              <a:gd name="connsiteX127" fmla="*/ 5996048 w 6127689"/>
              <a:gd name="connsiteY127" fmla="*/ 6555444 h 6858000"/>
              <a:gd name="connsiteX128" fmla="*/ 6002524 w 6127689"/>
              <a:gd name="connsiteY128" fmla="*/ 6560188 h 6858000"/>
              <a:gd name="connsiteX129" fmla="*/ 6006823 w 6127689"/>
              <a:gd name="connsiteY129" fmla="*/ 6578546 h 6858000"/>
              <a:gd name="connsiteX130" fmla="*/ 6004510 w 6127689"/>
              <a:gd name="connsiteY130" fmla="*/ 6599256 h 6858000"/>
              <a:gd name="connsiteX131" fmla="*/ 5986207 w 6127689"/>
              <a:gd name="connsiteY131" fmla="*/ 6695855 h 6858000"/>
              <a:gd name="connsiteX132" fmla="*/ 5979428 w 6127689"/>
              <a:gd name="connsiteY132" fmla="*/ 6754678 h 6858000"/>
              <a:gd name="connsiteX133" fmla="*/ 5983398 w 6127689"/>
              <a:gd name="connsiteY133" fmla="*/ 6778641 h 6858000"/>
              <a:gd name="connsiteX134" fmla="*/ 5984543 w 6127689"/>
              <a:gd name="connsiteY134" fmla="*/ 6811016 h 6858000"/>
              <a:gd name="connsiteX135" fmla="*/ 5981802 w 6127689"/>
              <a:gd name="connsiteY135" fmla="*/ 6838578 h 6858000"/>
              <a:gd name="connsiteX136" fmla="*/ 5979671 w 6127689"/>
              <a:gd name="connsiteY136" fmla="*/ 6858000 h 6858000"/>
              <a:gd name="connsiteX137" fmla="*/ 0 w 6127689"/>
              <a:gd name="connsiteY137" fmla="*/ 6858000 h 6858000"/>
              <a:gd name="connsiteX138" fmla="*/ 0 w 6127689"/>
              <a:gd name="connsiteY13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7062 w 6127689"/>
              <a:gd name="connsiteY82" fmla="*/ 4479923 h 6858000"/>
              <a:gd name="connsiteX83" fmla="*/ 5968960 w 6127689"/>
              <a:gd name="connsiteY83" fmla="*/ 4482655 h 6858000"/>
              <a:gd name="connsiteX84" fmla="*/ 5980106 w 6127689"/>
              <a:gd name="connsiteY84" fmla="*/ 4585087 h 6858000"/>
              <a:gd name="connsiteX85" fmla="*/ 5998138 w 6127689"/>
              <a:gd name="connsiteY85" fmla="*/ 4697518 h 6858000"/>
              <a:gd name="connsiteX86" fmla="*/ 6013516 w 6127689"/>
              <a:gd name="connsiteY86" fmla="*/ 4786619 h 6858000"/>
              <a:gd name="connsiteX87" fmla="*/ 6025404 w 6127689"/>
              <a:gd name="connsiteY87" fmla="*/ 4858148 h 6858000"/>
              <a:gd name="connsiteX88" fmla="*/ 6007749 w 6127689"/>
              <a:gd name="connsiteY88" fmla="*/ 4964715 h 6858000"/>
              <a:gd name="connsiteX89" fmla="*/ 6005269 w 6127689"/>
              <a:gd name="connsiteY89" fmla="*/ 5150567 h 6858000"/>
              <a:gd name="connsiteX90" fmla="*/ 6001127 w 6127689"/>
              <a:gd name="connsiteY90" fmla="*/ 5164609 h 6858000"/>
              <a:gd name="connsiteX91" fmla="*/ 5996647 w 6127689"/>
              <a:gd name="connsiteY91" fmla="*/ 5185640 h 6858000"/>
              <a:gd name="connsiteX92" fmla="*/ 5998514 w 6127689"/>
              <a:gd name="connsiteY92" fmla="*/ 5189673 h 6858000"/>
              <a:gd name="connsiteX93" fmla="*/ 6018409 w 6127689"/>
              <a:gd name="connsiteY93" fmla="*/ 5227157 h 6858000"/>
              <a:gd name="connsiteX94" fmla="*/ 6036748 w 6127689"/>
              <a:gd name="connsiteY94" fmla="*/ 5322752 h 6858000"/>
              <a:gd name="connsiteX95" fmla="*/ 6036943 w 6127689"/>
              <a:gd name="connsiteY95" fmla="*/ 5329480 h 6858000"/>
              <a:gd name="connsiteX96" fmla="*/ 6037236 w 6127689"/>
              <a:gd name="connsiteY96" fmla="*/ 5329634 h 6858000"/>
              <a:gd name="connsiteX97" fmla="*/ 6038019 w 6127689"/>
              <a:gd name="connsiteY97" fmla="*/ 5336764 h 6858000"/>
              <a:gd name="connsiteX98" fmla="*/ 6037298 w 6127689"/>
              <a:gd name="connsiteY98" fmla="*/ 5341753 h 6858000"/>
              <a:gd name="connsiteX99" fmla="*/ 6037677 w 6127689"/>
              <a:gd name="connsiteY99" fmla="*/ 5354807 h 6858000"/>
              <a:gd name="connsiteX100" fmla="*/ 6039728 w 6127689"/>
              <a:gd name="connsiteY100" fmla="*/ 5359416 h 6858000"/>
              <a:gd name="connsiteX101" fmla="*/ 6043311 w 6127689"/>
              <a:gd name="connsiteY101" fmla="*/ 5361407 h 6858000"/>
              <a:gd name="connsiteX102" fmla="*/ 6042954 w 6127689"/>
              <a:gd name="connsiteY102" fmla="*/ 5362576 h 6858000"/>
              <a:gd name="connsiteX103" fmla="*/ 6053435 w 6127689"/>
              <a:gd name="connsiteY103" fmla="*/ 5387547 h 6858000"/>
              <a:gd name="connsiteX104" fmla="*/ 6065933 w 6127689"/>
              <a:gd name="connsiteY104" fmla="*/ 5443002 h 6858000"/>
              <a:gd name="connsiteX105" fmla="*/ 6068640 w 6127689"/>
              <a:gd name="connsiteY105" fmla="*/ 5474503 h 6858000"/>
              <a:gd name="connsiteX106" fmla="*/ 6080922 w 6127689"/>
              <a:gd name="connsiteY106" fmla="*/ 5561070 h 6858000"/>
              <a:gd name="connsiteX107" fmla="*/ 6096949 w 6127689"/>
              <a:gd name="connsiteY107" fmla="*/ 5648179 h 6858000"/>
              <a:gd name="connsiteX108" fmla="*/ 6125703 w 6127689"/>
              <a:gd name="connsiteY108" fmla="*/ 5692894 h 6858000"/>
              <a:gd name="connsiteX109" fmla="*/ 6126670 w 6127689"/>
              <a:gd name="connsiteY109" fmla="*/ 5697882 h 6858000"/>
              <a:gd name="connsiteX110" fmla="*/ 6124061 w 6127689"/>
              <a:gd name="connsiteY110" fmla="*/ 5710294 h 6858000"/>
              <a:gd name="connsiteX111" fmla="*/ 6122213 w 6127689"/>
              <a:gd name="connsiteY111" fmla="*/ 5714762 h 6858000"/>
              <a:gd name="connsiteX112" fmla="*/ 6121353 w 6127689"/>
              <a:gd name="connsiteY112" fmla="*/ 5721725 h 6858000"/>
              <a:gd name="connsiteX113" fmla="*/ 6121607 w 6127689"/>
              <a:gd name="connsiteY113" fmla="*/ 5721959 h 6858000"/>
              <a:gd name="connsiteX114" fmla="*/ 6120262 w 6127689"/>
              <a:gd name="connsiteY114" fmla="*/ 5728358 h 6858000"/>
              <a:gd name="connsiteX115" fmla="*/ 6127024 w 6127689"/>
              <a:gd name="connsiteY115" fmla="*/ 5786902 h 6858000"/>
              <a:gd name="connsiteX116" fmla="*/ 6127519 w 6127689"/>
              <a:gd name="connsiteY116" fmla="*/ 5865775 h 6858000"/>
              <a:gd name="connsiteX117" fmla="*/ 6119217 w 6127689"/>
              <a:gd name="connsiteY117" fmla="*/ 5888542 h 6858000"/>
              <a:gd name="connsiteX118" fmla="*/ 6102493 w 6127689"/>
              <a:gd name="connsiteY118" fmla="*/ 5928602 h 6858000"/>
              <a:gd name="connsiteX119" fmla="*/ 6056863 w 6127689"/>
              <a:gd name="connsiteY119" fmla="*/ 6000643 h 6858000"/>
              <a:gd name="connsiteX120" fmla="*/ 6045436 w 6127689"/>
              <a:gd name="connsiteY120" fmla="*/ 6124480 h 6858000"/>
              <a:gd name="connsiteX121" fmla="*/ 6030489 w 6127689"/>
              <a:gd name="connsiteY121" fmla="*/ 6317666 h 6858000"/>
              <a:gd name="connsiteX122" fmla="*/ 6007492 w 6127689"/>
              <a:gd name="connsiteY122" fmla="*/ 6440818 h 6858000"/>
              <a:gd name="connsiteX123" fmla="*/ 6009467 w 6127689"/>
              <a:gd name="connsiteY123" fmla="*/ 6487076 h 6858000"/>
              <a:gd name="connsiteX124" fmla="*/ 5995064 w 6127689"/>
              <a:gd name="connsiteY124" fmla="*/ 6540791 h 6858000"/>
              <a:gd name="connsiteX125" fmla="*/ 5996309 w 6127689"/>
              <a:gd name="connsiteY125" fmla="*/ 6543961 h 6858000"/>
              <a:gd name="connsiteX126" fmla="*/ 5996048 w 6127689"/>
              <a:gd name="connsiteY126" fmla="*/ 6555444 h 6858000"/>
              <a:gd name="connsiteX127" fmla="*/ 6002524 w 6127689"/>
              <a:gd name="connsiteY127" fmla="*/ 6560188 h 6858000"/>
              <a:gd name="connsiteX128" fmla="*/ 6006823 w 6127689"/>
              <a:gd name="connsiteY128" fmla="*/ 6578546 h 6858000"/>
              <a:gd name="connsiteX129" fmla="*/ 6004510 w 6127689"/>
              <a:gd name="connsiteY129" fmla="*/ 6599256 h 6858000"/>
              <a:gd name="connsiteX130" fmla="*/ 5986207 w 6127689"/>
              <a:gd name="connsiteY130" fmla="*/ 6695855 h 6858000"/>
              <a:gd name="connsiteX131" fmla="*/ 5979428 w 6127689"/>
              <a:gd name="connsiteY131" fmla="*/ 6754678 h 6858000"/>
              <a:gd name="connsiteX132" fmla="*/ 5983398 w 6127689"/>
              <a:gd name="connsiteY132" fmla="*/ 6778641 h 6858000"/>
              <a:gd name="connsiteX133" fmla="*/ 5984543 w 6127689"/>
              <a:gd name="connsiteY133" fmla="*/ 6811016 h 6858000"/>
              <a:gd name="connsiteX134" fmla="*/ 5981802 w 6127689"/>
              <a:gd name="connsiteY134" fmla="*/ 6838578 h 6858000"/>
              <a:gd name="connsiteX135" fmla="*/ 5979671 w 6127689"/>
              <a:gd name="connsiteY135" fmla="*/ 6858000 h 6858000"/>
              <a:gd name="connsiteX136" fmla="*/ 0 w 6127689"/>
              <a:gd name="connsiteY136" fmla="*/ 6858000 h 6858000"/>
              <a:gd name="connsiteX137" fmla="*/ 0 w 6127689"/>
              <a:gd name="connsiteY13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8960 w 6127689"/>
              <a:gd name="connsiteY82" fmla="*/ 4482655 h 6858000"/>
              <a:gd name="connsiteX83" fmla="*/ 5980106 w 6127689"/>
              <a:gd name="connsiteY83" fmla="*/ 4585087 h 6858000"/>
              <a:gd name="connsiteX84" fmla="*/ 5998138 w 6127689"/>
              <a:gd name="connsiteY84" fmla="*/ 4697518 h 6858000"/>
              <a:gd name="connsiteX85" fmla="*/ 6013516 w 6127689"/>
              <a:gd name="connsiteY85" fmla="*/ 4786619 h 6858000"/>
              <a:gd name="connsiteX86" fmla="*/ 6025404 w 6127689"/>
              <a:gd name="connsiteY86" fmla="*/ 4858148 h 6858000"/>
              <a:gd name="connsiteX87" fmla="*/ 6007749 w 6127689"/>
              <a:gd name="connsiteY87" fmla="*/ 4964715 h 6858000"/>
              <a:gd name="connsiteX88" fmla="*/ 6005269 w 6127689"/>
              <a:gd name="connsiteY88" fmla="*/ 5150567 h 6858000"/>
              <a:gd name="connsiteX89" fmla="*/ 6001127 w 6127689"/>
              <a:gd name="connsiteY89" fmla="*/ 5164609 h 6858000"/>
              <a:gd name="connsiteX90" fmla="*/ 5996647 w 6127689"/>
              <a:gd name="connsiteY90" fmla="*/ 5185640 h 6858000"/>
              <a:gd name="connsiteX91" fmla="*/ 5998514 w 6127689"/>
              <a:gd name="connsiteY91" fmla="*/ 5189673 h 6858000"/>
              <a:gd name="connsiteX92" fmla="*/ 6018409 w 6127689"/>
              <a:gd name="connsiteY92" fmla="*/ 5227157 h 6858000"/>
              <a:gd name="connsiteX93" fmla="*/ 6036748 w 6127689"/>
              <a:gd name="connsiteY93" fmla="*/ 5322752 h 6858000"/>
              <a:gd name="connsiteX94" fmla="*/ 6036943 w 6127689"/>
              <a:gd name="connsiteY94" fmla="*/ 5329480 h 6858000"/>
              <a:gd name="connsiteX95" fmla="*/ 6037236 w 6127689"/>
              <a:gd name="connsiteY95" fmla="*/ 5329634 h 6858000"/>
              <a:gd name="connsiteX96" fmla="*/ 6038019 w 6127689"/>
              <a:gd name="connsiteY96" fmla="*/ 5336764 h 6858000"/>
              <a:gd name="connsiteX97" fmla="*/ 6037298 w 6127689"/>
              <a:gd name="connsiteY97" fmla="*/ 5341753 h 6858000"/>
              <a:gd name="connsiteX98" fmla="*/ 6037677 w 6127689"/>
              <a:gd name="connsiteY98" fmla="*/ 5354807 h 6858000"/>
              <a:gd name="connsiteX99" fmla="*/ 6039728 w 6127689"/>
              <a:gd name="connsiteY99" fmla="*/ 5359416 h 6858000"/>
              <a:gd name="connsiteX100" fmla="*/ 6043311 w 6127689"/>
              <a:gd name="connsiteY100" fmla="*/ 5361407 h 6858000"/>
              <a:gd name="connsiteX101" fmla="*/ 6042954 w 6127689"/>
              <a:gd name="connsiteY101" fmla="*/ 5362576 h 6858000"/>
              <a:gd name="connsiteX102" fmla="*/ 6053435 w 6127689"/>
              <a:gd name="connsiteY102" fmla="*/ 5387547 h 6858000"/>
              <a:gd name="connsiteX103" fmla="*/ 6065933 w 6127689"/>
              <a:gd name="connsiteY103" fmla="*/ 5443002 h 6858000"/>
              <a:gd name="connsiteX104" fmla="*/ 6068640 w 6127689"/>
              <a:gd name="connsiteY104" fmla="*/ 5474503 h 6858000"/>
              <a:gd name="connsiteX105" fmla="*/ 6080922 w 6127689"/>
              <a:gd name="connsiteY105" fmla="*/ 5561070 h 6858000"/>
              <a:gd name="connsiteX106" fmla="*/ 6096949 w 6127689"/>
              <a:gd name="connsiteY106" fmla="*/ 5648179 h 6858000"/>
              <a:gd name="connsiteX107" fmla="*/ 6125703 w 6127689"/>
              <a:gd name="connsiteY107" fmla="*/ 5692894 h 6858000"/>
              <a:gd name="connsiteX108" fmla="*/ 6126670 w 6127689"/>
              <a:gd name="connsiteY108" fmla="*/ 5697882 h 6858000"/>
              <a:gd name="connsiteX109" fmla="*/ 6124061 w 6127689"/>
              <a:gd name="connsiteY109" fmla="*/ 5710294 h 6858000"/>
              <a:gd name="connsiteX110" fmla="*/ 6122213 w 6127689"/>
              <a:gd name="connsiteY110" fmla="*/ 5714762 h 6858000"/>
              <a:gd name="connsiteX111" fmla="*/ 6121353 w 6127689"/>
              <a:gd name="connsiteY111" fmla="*/ 5721725 h 6858000"/>
              <a:gd name="connsiteX112" fmla="*/ 6121607 w 6127689"/>
              <a:gd name="connsiteY112" fmla="*/ 5721959 h 6858000"/>
              <a:gd name="connsiteX113" fmla="*/ 6120262 w 6127689"/>
              <a:gd name="connsiteY113" fmla="*/ 5728358 h 6858000"/>
              <a:gd name="connsiteX114" fmla="*/ 6127024 w 6127689"/>
              <a:gd name="connsiteY114" fmla="*/ 5786902 h 6858000"/>
              <a:gd name="connsiteX115" fmla="*/ 6127519 w 6127689"/>
              <a:gd name="connsiteY115" fmla="*/ 5865775 h 6858000"/>
              <a:gd name="connsiteX116" fmla="*/ 6119217 w 6127689"/>
              <a:gd name="connsiteY116" fmla="*/ 5888542 h 6858000"/>
              <a:gd name="connsiteX117" fmla="*/ 6102493 w 6127689"/>
              <a:gd name="connsiteY117" fmla="*/ 5928602 h 6858000"/>
              <a:gd name="connsiteX118" fmla="*/ 6056863 w 6127689"/>
              <a:gd name="connsiteY118" fmla="*/ 6000643 h 6858000"/>
              <a:gd name="connsiteX119" fmla="*/ 6045436 w 6127689"/>
              <a:gd name="connsiteY119" fmla="*/ 6124480 h 6858000"/>
              <a:gd name="connsiteX120" fmla="*/ 6030489 w 6127689"/>
              <a:gd name="connsiteY120" fmla="*/ 6317666 h 6858000"/>
              <a:gd name="connsiteX121" fmla="*/ 6007492 w 6127689"/>
              <a:gd name="connsiteY121" fmla="*/ 6440818 h 6858000"/>
              <a:gd name="connsiteX122" fmla="*/ 6009467 w 6127689"/>
              <a:gd name="connsiteY122" fmla="*/ 6487076 h 6858000"/>
              <a:gd name="connsiteX123" fmla="*/ 5995064 w 6127689"/>
              <a:gd name="connsiteY123" fmla="*/ 6540791 h 6858000"/>
              <a:gd name="connsiteX124" fmla="*/ 5996309 w 6127689"/>
              <a:gd name="connsiteY124" fmla="*/ 6543961 h 6858000"/>
              <a:gd name="connsiteX125" fmla="*/ 5996048 w 6127689"/>
              <a:gd name="connsiteY125" fmla="*/ 6555444 h 6858000"/>
              <a:gd name="connsiteX126" fmla="*/ 6002524 w 6127689"/>
              <a:gd name="connsiteY126" fmla="*/ 6560188 h 6858000"/>
              <a:gd name="connsiteX127" fmla="*/ 6006823 w 6127689"/>
              <a:gd name="connsiteY127" fmla="*/ 6578546 h 6858000"/>
              <a:gd name="connsiteX128" fmla="*/ 6004510 w 6127689"/>
              <a:gd name="connsiteY128" fmla="*/ 6599256 h 6858000"/>
              <a:gd name="connsiteX129" fmla="*/ 5986207 w 6127689"/>
              <a:gd name="connsiteY129" fmla="*/ 6695855 h 6858000"/>
              <a:gd name="connsiteX130" fmla="*/ 5979428 w 6127689"/>
              <a:gd name="connsiteY130" fmla="*/ 6754678 h 6858000"/>
              <a:gd name="connsiteX131" fmla="*/ 5983398 w 6127689"/>
              <a:gd name="connsiteY131" fmla="*/ 6778641 h 6858000"/>
              <a:gd name="connsiteX132" fmla="*/ 5984543 w 6127689"/>
              <a:gd name="connsiteY132" fmla="*/ 6811016 h 6858000"/>
              <a:gd name="connsiteX133" fmla="*/ 5981802 w 6127689"/>
              <a:gd name="connsiteY133" fmla="*/ 6838578 h 6858000"/>
              <a:gd name="connsiteX134" fmla="*/ 5979671 w 6127689"/>
              <a:gd name="connsiteY134" fmla="*/ 6858000 h 6858000"/>
              <a:gd name="connsiteX135" fmla="*/ 0 w 6127689"/>
              <a:gd name="connsiteY135" fmla="*/ 6858000 h 6858000"/>
              <a:gd name="connsiteX136" fmla="*/ 0 w 6127689"/>
              <a:gd name="connsiteY13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68960 w 6127689"/>
              <a:gd name="connsiteY81" fmla="*/ 4482655 h 6858000"/>
              <a:gd name="connsiteX82" fmla="*/ 5980106 w 6127689"/>
              <a:gd name="connsiteY82" fmla="*/ 4585087 h 6858000"/>
              <a:gd name="connsiteX83" fmla="*/ 5998138 w 6127689"/>
              <a:gd name="connsiteY83" fmla="*/ 4697518 h 6858000"/>
              <a:gd name="connsiteX84" fmla="*/ 6013516 w 6127689"/>
              <a:gd name="connsiteY84" fmla="*/ 4786619 h 6858000"/>
              <a:gd name="connsiteX85" fmla="*/ 6025404 w 6127689"/>
              <a:gd name="connsiteY85" fmla="*/ 4858148 h 6858000"/>
              <a:gd name="connsiteX86" fmla="*/ 6007749 w 6127689"/>
              <a:gd name="connsiteY86" fmla="*/ 4964715 h 6858000"/>
              <a:gd name="connsiteX87" fmla="*/ 6005269 w 6127689"/>
              <a:gd name="connsiteY87" fmla="*/ 5150567 h 6858000"/>
              <a:gd name="connsiteX88" fmla="*/ 6001127 w 6127689"/>
              <a:gd name="connsiteY88" fmla="*/ 5164609 h 6858000"/>
              <a:gd name="connsiteX89" fmla="*/ 5996647 w 6127689"/>
              <a:gd name="connsiteY89" fmla="*/ 5185640 h 6858000"/>
              <a:gd name="connsiteX90" fmla="*/ 5998514 w 6127689"/>
              <a:gd name="connsiteY90" fmla="*/ 5189673 h 6858000"/>
              <a:gd name="connsiteX91" fmla="*/ 6018409 w 6127689"/>
              <a:gd name="connsiteY91" fmla="*/ 5227157 h 6858000"/>
              <a:gd name="connsiteX92" fmla="*/ 6036748 w 6127689"/>
              <a:gd name="connsiteY92" fmla="*/ 5322752 h 6858000"/>
              <a:gd name="connsiteX93" fmla="*/ 6036943 w 6127689"/>
              <a:gd name="connsiteY93" fmla="*/ 5329480 h 6858000"/>
              <a:gd name="connsiteX94" fmla="*/ 6037236 w 6127689"/>
              <a:gd name="connsiteY94" fmla="*/ 5329634 h 6858000"/>
              <a:gd name="connsiteX95" fmla="*/ 6038019 w 6127689"/>
              <a:gd name="connsiteY95" fmla="*/ 5336764 h 6858000"/>
              <a:gd name="connsiteX96" fmla="*/ 6037298 w 6127689"/>
              <a:gd name="connsiteY96" fmla="*/ 5341753 h 6858000"/>
              <a:gd name="connsiteX97" fmla="*/ 6037677 w 6127689"/>
              <a:gd name="connsiteY97" fmla="*/ 5354807 h 6858000"/>
              <a:gd name="connsiteX98" fmla="*/ 6039728 w 6127689"/>
              <a:gd name="connsiteY98" fmla="*/ 5359416 h 6858000"/>
              <a:gd name="connsiteX99" fmla="*/ 6043311 w 6127689"/>
              <a:gd name="connsiteY99" fmla="*/ 5361407 h 6858000"/>
              <a:gd name="connsiteX100" fmla="*/ 6042954 w 6127689"/>
              <a:gd name="connsiteY100" fmla="*/ 5362576 h 6858000"/>
              <a:gd name="connsiteX101" fmla="*/ 6053435 w 6127689"/>
              <a:gd name="connsiteY101" fmla="*/ 5387547 h 6858000"/>
              <a:gd name="connsiteX102" fmla="*/ 6065933 w 6127689"/>
              <a:gd name="connsiteY102" fmla="*/ 5443002 h 6858000"/>
              <a:gd name="connsiteX103" fmla="*/ 6068640 w 6127689"/>
              <a:gd name="connsiteY103" fmla="*/ 5474503 h 6858000"/>
              <a:gd name="connsiteX104" fmla="*/ 6080922 w 6127689"/>
              <a:gd name="connsiteY104" fmla="*/ 5561070 h 6858000"/>
              <a:gd name="connsiteX105" fmla="*/ 6096949 w 6127689"/>
              <a:gd name="connsiteY105" fmla="*/ 5648179 h 6858000"/>
              <a:gd name="connsiteX106" fmla="*/ 6125703 w 6127689"/>
              <a:gd name="connsiteY106" fmla="*/ 5692894 h 6858000"/>
              <a:gd name="connsiteX107" fmla="*/ 6126670 w 6127689"/>
              <a:gd name="connsiteY107" fmla="*/ 5697882 h 6858000"/>
              <a:gd name="connsiteX108" fmla="*/ 6124061 w 6127689"/>
              <a:gd name="connsiteY108" fmla="*/ 5710294 h 6858000"/>
              <a:gd name="connsiteX109" fmla="*/ 6122213 w 6127689"/>
              <a:gd name="connsiteY109" fmla="*/ 5714762 h 6858000"/>
              <a:gd name="connsiteX110" fmla="*/ 6121353 w 6127689"/>
              <a:gd name="connsiteY110" fmla="*/ 5721725 h 6858000"/>
              <a:gd name="connsiteX111" fmla="*/ 6121607 w 6127689"/>
              <a:gd name="connsiteY111" fmla="*/ 5721959 h 6858000"/>
              <a:gd name="connsiteX112" fmla="*/ 6120262 w 6127689"/>
              <a:gd name="connsiteY112" fmla="*/ 5728358 h 6858000"/>
              <a:gd name="connsiteX113" fmla="*/ 6127024 w 6127689"/>
              <a:gd name="connsiteY113" fmla="*/ 5786902 h 6858000"/>
              <a:gd name="connsiteX114" fmla="*/ 6127519 w 6127689"/>
              <a:gd name="connsiteY114" fmla="*/ 5865775 h 6858000"/>
              <a:gd name="connsiteX115" fmla="*/ 6119217 w 6127689"/>
              <a:gd name="connsiteY115" fmla="*/ 5888542 h 6858000"/>
              <a:gd name="connsiteX116" fmla="*/ 6102493 w 6127689"/>
              <a:gd name="connsiteY116" fmla="*/ 5928602 h 6858000"/>
              <a:gd name="connsiteX117" fmla="*/ 6056863 w 6127689"/>
              <a:gd name="connsiteY117" fmla="*/ 6000643 h 6858000"/>
              <a:gd name="connsiteX118" fmla="*/ 6045436 w 6127689"/>
              <a:gd name="connsiteY118" fmla="*/ 6124480 h 6858000"/>
              <a:gd name="connsiteX119" fmla="*/ 6030489 w 6127689"/>
              <a:gd name="connsiteY119" fmla="*/ 6317666 h 6858000"/>
              <a:gd name="connsiteX120" fmla="*/ 6007492 w 6127689"/>
              <a:gd name="connsiteY120" fmla="*/ 6440818 h 6858000"/>
              <a:gd name="connsiteX121" fmla="*/ 6009467 w 6127689"/>
              <a:gd name="connsiteY121" fmla="*/ 6487076 h 6858000"/>
              <a:gd name="connsiteX122" fmla="*/ 5995064 w 6127689"/>
              <a:gd name="connsiteY122" fmla="*/ 6540791 h 6858000"/>
              <a:gd name="connsiteX123" fmla="*/ 5996309 w 6127689"/>
              <a:gd name="connsiteY123" fmla="*/ 6543961 h 6858000"/>
              <a:gd name="connsiteX124" fmla="*/ 5996048 w 6127689"/>
              <a:gd name="connsiteY124" fmla="*/ 6555444 h 6858000"/>
              <a:gd name="connsiteX125" fmla="*/ 6002524 w 6127689"/>
              <a:gd name="connsiteY125" fmla="*/ 6560188 h 6858000"/>
              <a:gd name="connsiteX126" fmla="*/ 6006823 w 6127689"/>
              <a:gd name="connsiteY126" fmla="*/ 6578546 h 6858000"/>
              <a:gd name="connsiteX127" fmla="*/ 6004510 w 6127689"/>
              <a:gd name="connsiteY127" fmla="*/ 6599256 h 6858000"/>
              <a:gd name="connsiteX128" fmla="*/ 5986207 w 6127689"/>
              <a:gd name="connsiteY128" fmla="*/ 6695855 h 6858000"/>
              <a:gd name="connsiteX129" fmla="*/ 5979428 w 6127689"/>
              <a:gd name="connsiteY129" fmla="*/ 6754678 h 6858000"/>
              <a:gd name="connsiteX130" fmla="*/ 5983398 w 6127689"/>
              <a:gd name="connsiteY130" fmla="*/ 6778641 h 6858000"/>
              <a:gd name="connsiteX131" fmla="*/ 5984543 w 6127689"/>
              <a:gd name="connsiteY131" fmla="*/ 6811016 h 6858000"/>
              <a:gd name="connsiteX132" fmla="*/ 5981802 w 6127689"/>
              <a:gd name="connsiteY132" fmla="*/ 6838578 h 6858000"/>
              <a:gd name="connsiteX133" fmla="*/ 5979671 w 6127689"/>
              <a:gd name="connsiteY133" fmla="*/ 6858000 h 6858000"/>
              <a:gd name="connsiteX134" fmla="*/ 0 w 6127689"/>
              <a:gd name="connsiteY134" fmla="*/ 6858000 h 6858000"/>
              <a:gd name="connsiteX135" fmla="*/ 0 w 6127689"/>
              <a:gd name="connsiteY135"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298 w 6127689"/>
              <a:gd name="connsiteY95" fmla="*/ 5341753 h 6858000"/>
              <a:gd name="connsiteX96" fmla="*/ 6037677 w 6127689"/>
              <a:gd name="connsiteY96" fmla="*/ 5354807 h 6858000"/>
              <a:gd name="connsiteX97" fmla="*/ 6039728 w 6127689"/>
              <a:gd name="connsiteY97" fmla="*/ 5359416 h 6858000"/>
              <a:gd name="connsiteX98" fmla="*/ 6043311 w 6127689"/>
              <a:gd name="connsiteY98" fmla="*/ 5361407 h 6858000"/>
              <a:gd name="connsiteX99" fmla="*/ 6042954 w 6127689"/>
              <a:gd name="connsiteY99" fmla="*/ 5362576 h 6858000"/>
              <a:gd name="connsiteX100" fmla="*/ 6053435 w 6127689"/>
              <a:gd name="connsiteY100" fmla="*/ 5387547 h 6858000"/>
              <a:gd name="connsiteX101" fmla="*/ 6065933 w 6127689"/>
              <a:gd name="connsiteY101" fmla="*/ 5443002 h 6858000"/>
              <a:gd name="connsiteX102" fmla="*/ 6068640 w 6127689"/>
              <a:gd name="connsiteY102" fmla="*/ 5474503 h 6858000"/>
              <a:gd name="connsiteX103" fmla="*/ 6080922 w 6127689"/>
              <a:gd name="connsiteY103" fmla="*/ 5561070 h 6858000"/>
              <a:gd name="connsiteX104" fmla="*/ 6096949 w 6127689"/>
              <a:gd name="connsiteY104" fmla="*/ 5648179 h 6858000"/>
              <a:gd name="connsiteX105" fmla="*/ 6125703 w 6127689"/>
              <a:gd name="connsiteY105" fmla="*/ 5692894 h 6858000"/>
              <a:gd name="connsiteX106" fmla="*/ 6126670 w 6127689"/>
              <a:gd name="connsiteY106" fmla="*/ 5697882 h 6858000"/>
              <a:gd name="connsiteX107" fmla="*/ 6124061 w 6127689"/>
              <a:gd name="connsiteY107" fmla="*/ 5710294 h 6858000"/>
              <a:gd name="connsiteX108" fmla="*/ 6122213 w 6127689"/>
              <a:gd name="connsiteY108" fmla="*/ 5714762 h 6858000"/>
              <a:gd name="connsiteX109" fmla="*/ 6121353 w 6127689"/>
              <a:gd name="connsiteY109" fmla="*/ 5721725 h 6858000"/>
              <a:gd name="connsiteX110" fmla="*/ 6121607 w 6127689"/>
              <a:gd name="connsiteY110" fmla="*/ 5721959 h 6858000"/>
              <a:gd name="connsiteX111" fmla="*/ 6120262 w 6127689"/>
              <a:gd name="connsiteY111" fmla="*/ 5728358 h 6858000"/>
              <a:gd name="connsiteX112" fmla="*/ 6127024 w 6127689"/>
              <a:gd name="connsiteY112" fmla="*/ 5786902 h 6858000"/>
              <a:gd name="connsiteX113" fmla="*/ 6127519 w 6127689"/>
              <a:gd name="connsiteY113" fmla="*/ 5865775 h 6858000"/>
              <a:gd name="connsiteX114" fmla="*/ 6119217 w 6127689"/>
              <a:gd name="connsiteY114" fmla="*/ 5888542 h 6858000"/>
              <a:gd name="connsiteX115" fmla="*/ 6102493 w 6127689"/>
              <a:gd name="connsiteY115" fmla="*/ 5928602 h 6858000"/>
              <a:gd name="connsiteX116" fmla="*/ 6056863 w 6127689"/>
              <a:gd name="connsiteY116" fmla="*/ 6000643 h 6858000"/>
              <a:gd name="connsiteX117" fmla="*/ 6045436 w 6127689"/>
              <a:gd name="connsiteY117" fmla="*/ 6124480 h 6858000"/>
              <a:gd name="connsiteX118" fmla="*/ 6030489 w 6127689"/>
              <a:gd name="connsiteY118" fmla="*/ 6317666 h 6858000"/>
              <a:gd name="connsiteX119" fmla="*/ 6007492 w 6127689"/>
              <a:gd name="connsiteY119" fmla="*/ 6440818 h 6858000"/>
              <a:gd name="connsiteX120" fmla="*/ 6009467 w 6127689"/>
              <a:gd name="connsiteY120" fmla="*/ 6487076 h 6858000"/>
              <a:gd name="connsiteX121" fmla="*/ 5995064 w 6127689"/>
              <a:gd name="connsiteY121" fmla="*/ 6540791 h 6858000"/>
              <a:gd name="connsiteX122" fmla="*/ 5996309 w 6127689"/>
              <a:gd name="connsiteY122" fmla="*/ 6543961 h 6858000"/>
              <a:gd name="connsiteX123" fmla="*/ 5996048 w 6127689"/>
              <a:gd name="connsiteY123" fmla="*/ 6555444 h 6858000"/>
              <a:gd name="connsiteX124" fmla="*/ 6002524 w 6127689"/>
              <a:gd name="connsiteY124" fmla="*/ 6560188 h 6858000"/>
              <a:gd name="connsiteX125" fmla="*/ 6006823 w 6127689"/>
              <a:gd name="connsiteY125" fmla="*/ 6578546 h 6858000"/>
              <a:gd name="connsiteX126" fmla="*/ 6004510 w 6127689"/>
              <a:gd name="connsiteY126" fmla="*/ 6599256 h 6858000"/>
              <a:gd name="connsiteX127" fmla="*/ 5986207 w 6127689"/>
              <a:gd name="connsiteY127" fmla="*/ 6695855 h 6858000"/>
              <a:gd name="connsiteX128" fmla="*/ 5979428 w 6127689"/>
              <a:gd name="connsiteY128" fmla="*/ 6754678 h 6858000"/>
              <a:gd name="connsiteX129" fmla="*/ 5983398 w 6127689"/>
              <a:gd name="connsiteY129" fmla="*/ 6778641 h 6858000"/>
              <a:gd name="connsiteX130" fmla="*/ 5984543 w 6127689"/>
              <a:gd name="connsiteY130" fmla="*/ 6811016 h 6858000"/>
              <a:gd name="connsiteX131" fmla="*/ 5981802 w 6127689"/>
              <a:gd name="connsiteY131" fmla="*/ 6838578 h 6858000"/>
              <a:gd name="connsiteX132" fmla="*/ 5979671 w 6127689"/>
              <a:gd name="connsiteY132" fmla="*/ 6858000 h 6858000"/>
              <a:gd name="connsiteX133" fmla="*/ 0 w 6127689"/>
              <a:gd name="connsiteY133" fmla="*/ 6858000 h 6858000"/>
              <a:gd name="connsiteX134" fmla="*/ 0 w 6127689"/>
              <a:gd name="connsiteY134"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298 w 6127689"/>
              <a:gd name="connsiteY95" fmla="*/ 5341753 h 6858000"/>
              <a:gd name="connsiteX96" fmla="*/ 6037677 w 6127689"/>
              <a:gd name="connsiteY96" fmla="*/ 5354807 h 6858000"/>
              <a:gd name="connsiteX97" fmla="*/ 6039728 w 6127689"/>
              <a:gd name="connsiteY97" fmla="*/ 5359416 h 6858000"/>
              <a:gd name="connsiteX98" fmla="*/ 6043311 w 6127689"/>
              <a:gd name="connsiteY98" fmla="*/ 5361407 h 6858000"/>
              <a:gd name="connsiteX99" fmla="*/ 6053435 w 6127689"/>
              <a:gd name="connsiteY99" fmla="*/ 5387547 h 6858000"/>
              <a:gd name="connsiteX100" fmla="*/ 6065933 w 6127689"/>
              <a:gd name="connsiteY100" fmla="*/ 5443002 h 6858000"/>
              <a:gd name="connsiteX101" fmla="*/ 6068640 w 6127689"/>
              <a:gd name="connsiteY101" fmla="*/ 5474503 h 6858000"/>
              <a:gd name="connsiteX102" fmla="*/ 6080922 w 6127689"/>
              <a:gd name="connsiteY102" fmla="*/ 5561070 h 6858000"/>
              <a:gd name="connsiteX103" fmla="*/ 6096949 w 6127689"/>
              <a:gd name="connsiteY103" fmla="*/ 5648179 h 6858000"/>
              <a:gd name="connsiteX104" fmla="*/ 6125703 w 6127689"/>
              <a:gd name="connsiteY104" fmla="*/ 5692894 h 6858000"/>
              <a:gd name="connsiteX105" fmla="*/ 6126670 w 6127689"/>
              <a:gd name="connsiteY105" fmla="*/ 5697882 h 6858000"/>
              <a:gd name="connsiteX106" fmla="*/ 6124061 w 6127689"/>
              <a:gd name="connsiteY106" fmla="*/ 5710294 h 6858000"/>
              <a:gd name="connsiteX107" fmla="*/ 6122213 w 6127689"/>
              <a:gd name="connsiteY107" fmla="*/ 5714762 h 6858000"/>
              <a:gd name="connsiteX108" fmla="*/ 6121353 w 6127689"/>
              <a:gd name="connsiteY108" fmla="*/ 5721725 h 6858000"/>
              <a:gd name="connsiteX109" fmla="*/ 6121607 w 6127689"/>
              <a:gd name="connsiteY109" fmla="*/ 5721959 h 6858000"/>
              <a:gd name="connsiteX110" fmla="*/ 6120262 w 6127689"/>
              <a:gd name="connsiteY110" fmla="*/ 5728358 h 6858000"/>
              <a:gd name="connsiteX111" fmla="*/ 6127024 w 6127689"/>
              <a:gd name="connsiteY111" fmla="*/ 5786902 h 6858000"/>
              <a:gd name="connsiteX112" fmla="*/ 6127519 w 6127689"/>
              <a:gd name="connsiteY112" fmla="*/ 5865775 h 6858000"/>
              <a:gd name="connsiteX113" fmla="*/ 6119217 w 6127689"/>
              <a:gd name="connsiteY113" fmla="*/ 5888542 h 6858000"/>
              <a:gd name="connsiteX114" fmla="*/ 6102493 w 6127689"/>
              <a:gd name="connsiteY114" fmla="*/ 5928602 h 6858000"/>
              <a:gd name="connsiteX115" fmla="*/ 6056863 w 6127689"/>
              <a:gd name="connsiteY115" fmla="*/ 6000643 h 6858000"/>
              <a:gd name="connsiteX116" fmla="*/ 6045436 w 6127689"/>
              <a:gd name="connsiteY116" fmla="*/ 6124480 h 6858000"/>
              <a:gd name="connsiteX117" fmla="*/ 6030489 w 6127689"/>
              <a:gd name="connsiteY117" fmla="*/ 6317666 h 6858000"/>
              <a:gd name="connsiteX118" fmla="*/ 6007492 w 6127689"/>
              <a:gd name="connsiteY118" fmla="*/ 6440818 h 6858000"/>
              <a:gd name="connsiteX119" fmla="*/ 6009467 w 6127689"/>
              <a:gd name="connsiteY119" fmla="*/ 6487076 h 6858000"/>
              <a:gd name="connsiteX120" fmla="*/ 5995064 w 6127689"/>
              <a:gd name="connsiteY120" fmla="*/ 6540791 h 6858000"/>
              <a:gd name="connsiteX121" fmla="*/ 5996309 w 6127689"/>
              <a:gd name="connsiteY121" fmla="*/ 6543961 h 6858000"/>
              <a:gd name="connsiteX122" fmla="*/ 5996048 w 6127689"/>
              <a:gd name="connsiteY122" fmla="*/ 6555444 h 6858000"/>
              <a:gd name="connsiteX123" fmla="*/ 6002524 w 6127689"/>
              <a:gd name="connsiteY123" fmla="*/ 6560188 h 6858000"/>
              <a:gd name="connsiteX124" fmla="*/ 6006823 w 6127689"/>
              <a:gd name="connsiteY124" fmla="*/ 6578546 h 6858000"/>
              <a:gd name="connsiteX125" fmla="*/ 6004510 w 6127689"/>
              <a:gd name="connsiteY125" fmla="*/ 6599256 h 6858000"/>
              <a:gd name="connsiteX126" fmla="*/ 5986207 w 6127689"/>
              <a:gd name="connsiteY126" fmla="*/ 6695855 h 6858000"/>
              <a:gd name="connsiteX127" fmla="*/ 5979428 w 6127689"/>
              <a:gd name="connsiteY127" fmla="*/ 6754678 h 6858000"/>
              <a:gd name="connsiteX128" fmla="*/ 5983398 w 6127689"/>
              <a:gd name="connsiteY128" fmla="*/ 6778641 h 6858000"/>
              <a:gd name="connsiteX129" fmla="*/ 5984543 w 6127689"/>
              <a:gd name="connsiteY129" fmla="*/ 6811016 h 6858000"/>
              <a:gd name="connsiteX130" fmla="*/ 5981802 w 6127689"/>
              <a:gd name="connsiteY130" fmla="*/ 6838578 h 6858000"/>
              <a:gd name="connsiteX131" fmla="*/ 5979671 w 6127689"/>
              <a:gd name="connsiteY131" fmla="*/ 6858000 h 6858000"/>
              <a:gd name="connsiteX132" fmla="*/ 0 w 6127689"/>
              <a:gd name="connsiteY132" fmla="*/ 6858000 h 6858000"/>
              <a:gd name="connsiteX133" fmla="*/ 0 w 6127689"/>
              <a:gd name="connsiteY133"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677 w 6127689"/>
              <a:gd name="connsiteY95" fmla="*/ 5354807 h 6858000"/>
              <a:gd name="connsiteX96" fmla="*/ 6039728 w 6127689"/>
              <a:gd name="connsiteY96" fmla="*/ 5359416 h 6858000"/>
              <a:gd name="connsiteX97" fmla="*/ 6043311 w 6127689"/>
              <a:gd name="connsiteY97" fmla="*/ 5361407 h 6858000"/>
              <a:gd name="connsiteX98" fmla="*/ 6053435 w 6127689"/>
              <a:gd name="connsiteY98" fmla="*/ 5387547 h 6858000"/>
              <a:gd name="connsiteX99" fmla="*/ 6065933 w 6127689"/>
              <a:gd name="connsiteY99" fmla="*/ 5443002 h 6858000"/>
              <a:gd name="connsiteX100" fmla="*/ 6068640 w 6127689"/>
              <a:gd name="connsiteY100" fmla="*/ 5474503 h 6858000"/>
              <a:gd name="connsiteX101" fmla="*/ 6080922 w 6127689"/>
              <a:gd name="connsiteY101" fmla="*/ 5561070 h 6858000"/>
              <a:gd name="connsiteX102" fmla="*/ 6096949 w 6127689"/>
              <a:gd name="connsiteY102" fmla="*/ 5648179 h 6858000"/>
              <a:gd name="connsiteX103" fmla="*/ 6125703 w 6127689"/>
              <a:gd name="connsiteY103" fmla="*/ 5692894 h 6858000"/>
              <a:gd name="connsiteX104" fmla="*/ 6126670 w 6127689"/>
              <a:gd name="connsiteY104" fmla="*/ 5697882 h 6858000"/>
              <a:gd name="connsiteX105" fmla="*/ 6124061 w 6127689"/>
              <a:gd name="connsiteY105" fmla="*/ 5710294 h 6858000"/>
              <a:gd name="connsiteX106" fmla="*/ 6122213 w 6127689"/>
              <a:gd name="connsiteY106" fmla="*/ 5714762 h 6858000"/>
              <a:gd name="connsiteX107" fmla="*/ 6121353 w 6127689"/>
              <a:gd name="connsiteY107" fmla="*/ 5721725 h 6858000"/>
              <a:gd name="connsiteX108" fmla="*/ 6121607 w 6127689"/>
              <a:gd name="connsiteY108" fmla="*/ 5721959 h 6858000"/>
              <a:gd name="connsiteX109" fmla="*/ 6120262 w 6127689"/>
              <a:gd name="connsiteY109" fmla="*/ 5728358 h 6858000"/>
              <a:gd name="connsiteX110" fmla="*/ 6127024 w 6127689"/>
              <a:gd name="connsiteY110" fmla="*/ 5786902 h 6858000"/>
              <a:gd name="connsiteX111" fmla="*/ 6127519 w 6127689"/>
              <a:gd name="connsiteY111" fmla="*/ 5865775 h 6858000"/>
              <a:gd name="connsiteX112" fmla="*/ 6119217 w 6127689"/>
              <a:gd name="connsiteY112" fmla="*/ 5888542 h 6858000"/>
              <a:gd name="connsiteX113" fmla="*/ 6102493 w 6127689"/>
              <a:gd name="connsiteY113" fmla="*/ 5928602 h 6858000"/>
              <a:gd name="connsiteX114" fmla="*/ 6056863 w 6127689"/>
              <a:gd name="connsiteY114" fmla="*/ 6000643 h 6858000"/>
              <a:gd name="connsiteX115" fmla="*/ 6045436 w 6127689"/>
              <a:gd name="connsiteY115" fmla="*/ 6124480 h 6858000"/>
              <a:gd name="connsiteX116" fmla="*/ 6030489 w 6127689"/>
              <a:gd name="connsiteY116" fmla="*/ 6317666 h 6858000"/>
              <a:gd name="connsiteX117" fmla="*/ 6007492 w 6127689"/>
              <a:gd name="connsiteY117" fmla="*/ 6440818 h 6858000"/>
              <a:gd name="connsiteX118" fmla="*/ 6009467 w 6127689"/>
              <a:gd name="connsiteY118" fmla="*/ 6487076 h 6858000"/>
              <a:gd name="connsiteX119" fmla="*/ 5995064 w 6127689"/>
              <a:gd name="connsiteY119" fmla="*/ 6540791 h 6858000"/>
              <a:gd name="connsiteX120" fmla="*/ 5996309 w 6127689"/>
              <a:gd name="connsiteY120" fmla="*/ 6543961 h 6858000"/>
              <a:gd name="connsiteX121" fmla="*/ 5996048 w 6127689"/>
              <a:gd name="connsiteY121" fmla="*/ 6555444 h 6858000"/>
              <a:gd name="connsiteX122" fmla="*/ 6002524 w 6127689"/>
              <a:gd name="connsiteY122" fmla="*/ 6560188 h 6858000"/>
              <a:gd name="connsiteX123" fmla="*/ 6006823 w 6127689"/>
              <a:gd name="connsiteY123" fmla="*/ 6578546 h 6858000"/>
              <a:gd name="connsiteX124" fmla="*/ 6004510 w 6127689"/>
              <a:gd name="connsiteY124" fmla="*/ 6599256 h 6858000"/>
              <a:gd name="connsiteX125" fmla="*/ 5986207 w 6127689"/>
              <a:gd name="connsiteY125" fmla="*/ 6695855 h 6858000"/>
              <a:gd name="connsiteX126" fmla="*/ 5979428 w 6127689"/>
              <a:gd name="connsiteY126" fmla="*/ 6754678 h 6858000"/>
              <a:gd name="connsiteX127" fmla="*/ 5983398 w 6127689"/>
              <a:gd name="connsiteY127" fmla="*/ 6778641 h 6858000"/>
              <a:gd name="connsiteX128" fmla="*/ 5984543 w 6127689"/>
              <a:gd name="connsiteY128" fmla="*/ 6811016 h 6858000"/>
              <a:gd name="connsiteX129" fmla="*/ 5981802 w 6127689"/>
              <a:gd name="connsiteY129" fmla="*/ 6838578 h 6858000"/>
              <a:gd name="connsiteX130" fmla="*/ 5979671 w 6127689"/>
              <a:gd name="connsiteY130" fmla="*/ 6858000 h 6858000"/>
              <a:gd name="connsiteX131" fmla="*/ 0 w 6127689"/>
              <a:gd name="connsiteY131" fmla="*/ 6858000 h 6858000"/>
              <a:gd name="connsiteX132" fmla="*/ 0 w 6127689"/>
              <a:gd name="connsiteY13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7677 w 6127689"/>
              <a:gd name="connsiteY94" fmla="*/ 5354807 h 6858000"/>
              <a:gd name="connsiteX95" fmla="*/ 6039728 w 6127689"/>
              <a:gd name="connsiteY95" fmla="*/ 5359416 h 6858000"/>
              <a:gd name="connsiteX96" fmla="*/ 6043311 w 6127689"/>
              <a:gd name="connsiteY96" fmla="*/ 5361407 h 6858000"/>
              <a:gd name="connsiteX97" fmla="*/ 6053435 w 6127689"/>
              <a:gd name="connsiteY97" fmla="*/ 5387547 h 6858000"/>
              <a:gd name="connsiteX98" fmla="*/ 6065933 w 6127689"/>
              <a:gd name="connsiteY98" fmla="*/ 5443002 h 6858000"/>
              <a:gd name="connsiteX99" fmla="*/ 6068640 w 6127689"/>
              <a:gd name="connsiteY99" fmla="*/ 5474503 h 6858000"/>
              <a:gd name="connsiteX100" fmla="*/ 6080922 w 6127689"/>
              <a:gd name="connsiteY100" fmla="*/ 5561070 h 6858000"/>
              <a:gd name="connsiteX101" fmla="*/ 6096949 w 6127689"/>
              <a:gd name="connsiteY101" fmla="*/ 5648179 h 6858000"/>
              <a:gd name="connsiteX102" fmla="*/ 6125703 w 6127689"/>
              <a:gd name="connsiteY102" fmla="*/ 5692894 h 6858000"/>
              <a:gd name="connsiteX103" fmla="*/ 6126670 w 6127689"/>
              <a:gd name="connsiteY103" fmla="*/ 5697882 h 6858000"/>
              <a:gd name="connsiteX104" fmla="*/ 6124061 w 6127689"/>
              <a:gd name="connsiteY104" fmla="*/ 5710294 h 6858000"/>
              <a:gd name="connsiteX105" fmla="*/ 6122213 w 6127689"/>
              <a:gd name="connsiteY105" fmla="*/ 5714762 h 6858000"/>
              <a:gd name="connsiteX106" fmla="*/ 6121353 w 6127689"/>
              <a:gd name="connsiteY106" fmla="*/ 5721725 h 6858000"/>
              <a:gd name="connsiteX107" fmla="*/ 6121607 w 6127689"/>
              <a:gd name="connsiteY107" fmla="*/ 5721959 h 6858000"/>
              <a:gd name="connsiteX108" fmla="*/ 6120262 w 6127689"/>
              <a:gd name="connsiteY108" fmla="*/ 5728358 h 6858000"/>
              <a:gd name="connsiteX109" fmla="*/ 6127024 w 6127689"/>
              <a:gd name="connsiteY109" fmla="*/ 5786902 h 6858000"/>
              <a:gd name="connsiteX110" fmla="*/ 6127519 w 6127689"/>
              <a:gd name="connsiteY110" fmla="*/ 5865775 h 6858000"/>
              <a:gd name="connsiteX111" fmla="*/ 6119217 w 6127689"/>
              <a:gd name="connsiteY111" fmla="*/ 5888542 h 6858000"/>
              <a:gd name="connsiteX112" fmla="*/ 6102493 w 6127689"/>
              <a:gd name="connsiteY112" fmla="*/ 5928602 h 6858000"/>
              <a:gd name="connsiteX113" fmla="*/ 6056863 w 6127689"/>
              <a:gd name="connsiteY113" fmla="*/ 6000643 h 6858000"/>
              <a:gd name="connsiteX114" fmla="*/ 6045436 w 6127689"/>
              <a:gd name="connsiteY114" fmla="*/ 6124480 h 6858000"/>
              <a:gd name="connsiteX115" fmla="*/ 6030489 w 6127689"/>
              <a:gd name="connsiteY115" fmla="*/ 6317666 h 6858000"/>
              <a:gd name="connsiteX116" fmla="*/ 6007492 w 6127689"/>
              <a:gd name="connsiteY116" fmla="*/ 6440818 h 6858000"/>
              <a:gd name="connsiteX117" fmla="*/ 6009467 w 6127689"/>
              <a:gd name="connsiteY117" fmla="*/ 6487076 h 6858000"/>
              <a:gd name="connsiteX118" fmla="*/ 5995064 w 6127689"/>
              <a:gd name="connsiteY118" fmla="*/ 6540791 h 6858000"/>
              <a:gd name="connsiteX119" fmla="*/ 5996309 w 6127689"/>
              <a:gd name="connsiteY119" fmla="*/ 6543961 h 6858000"/>
              <a:gd name="connsiteX120" fmla="*/ 5996048 w 6127689"/>
              <a:gd name="connsiteY120" fmla="*/ 6555444 h 6858000"/>
              <a:gd name="connsiteX121" fmla="*/ 6002524 w 6127689"/>
              <a:gd name="connsiteY121" fmla="*/ 6560188 h 6858000"/>
              <a:gd name="connsiteX122" fmla="*/ 6006823 w 6127689"/>
              <a:gd name="connsiteY122" fmla="*/ 6578546 h 6858000"/>
              <a:gd name="connsiteX123" fmla="*/ 6004510 w 6127689"/>
              <a:gd name="connsiteY123" fmla="*/ 6599256 h 6858000"/>
              <a:gd name="connsiteX124" fmla="*/ 5986207 w 6127689"/>
              <a:gd name="connsiteY124" fmla="*/ 6695855 h 6858000"/>
              <a:gd name="connsiteX125" fmla="*/ 5979428 w 6127689"/>
              <a:gd name="connsiteY125" fmla="*/ 6754678 h 6858000"/>
              <a:gd name="connsiteX126" fmla="*/ 5983398 w 6127689"/>
              <a:gd name="connsiteY126" fmla="*/ 6778641 h 6858000"/>
              <a:gd name="connsiteX127" fmla="*/ 5984543 w 6127689"/>
              <a:gd name="connsiteY127" fmla="*/ 6811016 h 6858000"/>
              <a:gd name="connsiteX128" fmla="*/ 5981802 w 6127689"/>
              <a:gd name="connsiteY128" fmla="*/ 6838578 h 6858000"/>
              <a:gd name="connsiteX129" fmla="*/ 5979671 w 6127689"/>
              <a:gd name="connsiteY129" fmla="*/ 6858000 h 6858000"/>
              <a:gd name="connsiteX130" fmla="*/ 0 w 6127689"/>
              <a:gd name="connsiteY130" fmla="*/ 6858000 h 6858000"/>
              <a:gd name="connsiteX131" fmla="*/ 0 w 6127689"/>
              <a:gd name="connsiteY13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236 w 6127689"/>
              <a:gd name="connsiteY92" fmla="*/ 5329634 h 6858000"/>
              <a:gd name="connsiteX93" fmla="*/ 6037677 w 6127689"/>
              <a:gd name="connsiteY93" fmla="*/ 5354807 h 6858000"/>
              <a:gd name="connsiteX94" fmla="*/ 6039728 w 6127689"/>
              <a:gd name="connsiteY94" fmla="*/ 5359416 h 6858000"/>
              <a:gd name="connsiteX95" fmla="*/ 6043311 w 6127689"/>
              <a:gd name="connsiteY95" fmla="*/ 5361407 h 6858000"/>
              <a:gd name="connsiteX96" fmla="*/ 6053435 w 6127689"/>
              <a:gd name="connsiteY96" fmla="*/ 5387547 h 6858000"/>
              <a:gd name="connsiteX97" fmla="*/ 6065933 w 6127689"/>
              <a:gd name="connsiteY97" fmla="*/ 5443002 h 6858000"/>
              <a:gd name="connsiteX98" fmla="*/ 6068640 w 6127689"/>
              <a:gd name="connsiteY98" fmla="*/ 5474503 h 6858000"/>
              <a:gd name="connsiteX99" fmla="*/ 6080922 w 6127689"/>
              <a:gd name="connsiteY99" fmla="*/ 5561070 h 6858000"/>
              <a:gd name="connsiteX100" fmla="*/ 6096949 w 6127689"/>
              <a:gd name="connsiteY100" fmla="*/ 5648179 h 6858000"/>
              <a:gd name="connsiteX101" fmla="*/ 6125703 w 6127689"/>
              <a:gd name="connsiteY101" fmla="*/ 5692894 h 6858000"/>
              <a:gd name="connsiteX102" fmla="*/ 6126670 w 6127689"/>
              <a:gd name="connsiteY102" fmla="*/ 5697882 h 6858000"/>
              <a:gd name="connsiteX103" fmla="*/ 6124061 w 6127689"/>
              <a:gd name="connsiteY103" fmla="*/ 5710294 h 6858000"/>
              <a:gd name="connsiteX104" fmla="*/ 6122213 w 6127689"/>
              <a:gd name="connsiteY104" fmla="*/ 5714762 h 6858000"/>
              <a:gd name="connsiteX105" fmla="*/ 6121353 w 6127689"/>
              <a:gd name="connsiteY105" fmla="*/ 5721725 h 6858000"/>
              <a:gd name="connsiteX106" fmla="*/ 6121607 w 6127689"/>
              <a:gd name="connsiteY106" fmla="*/ 5721959 h 6858000"/>
              <a:gd name="connsiteX107" fmla="*/ 6120262 w 6127689"/>
              <a:gd name="connsiteY107" fmla="*/ 5728358 h 6858000"/>
              <a:gd name="connsiteX108" fmla="*/ 6127024 w 6127689"/>
              <a:gd name="connsiteY108" fmla="*/ 5786902 h 6858000"/>
              <a:gd name="connsiteX109" fmla="*/ 6127519 w 6127689"/>
              <a:gd name="connsiteY109" fmla="*/ 5865775 h 6858000"/>
              <a:gd name="connsiteX110" fmla="*/ 6119217 w 6127689"/>
              <a:gd name="connsiteY110" fmla="*/ 5888542 h 6858000"/>
              <a:gd name="connsiteX111" fmla="*/ 6102493 w 6127689"/>
              <a:gd name="connsiteY111" fmla="*/ 5928602 h 6858000"/>
              <a:gd name="connsiteX112" fmla="*/ 6056863 w 6127689"/>
              <a:gd name="connsiteY112" fmla="*/ 6000643 h 6858000"/>
              <a:gd name="connsiteX113" fmla="*/ 6045436 w 6127689"/>
              <a:gd name="connsiteY113" fmla="*/ 6124480 h 6858000"/>
              <a:gd name="connsiteX114" fmla="*/ 6030489 w 6127689"/>
              <a:gd name="connsiteY114" fmla="*/ 6317666 h 6858000"/>
              <a:gd name="connsiteX115" fmla="*/ 6007492 w 6127689"/>
              <a:gd name="connsiteY115" fmla="*/ 6440818 h 6858000"/>
              <a:gd name="connsiteX116" fmla="*/ 6009467 w 6127689"/>
              <a:gd name="connsiteY116" fmla="*/ 6487076 h 6858000"/>
              <a:gd name="connsiteX117" fmla="*/ 5995064 w 6127689"/>
              <a:gd name="connsiteY117" fmla="*/ 6540791 h 6858000"/>
              <a:gd name="connsiteX118" fmla="*/ 5996309 w 6127689"/>
              <a:gd name="connsiteY118" fmla="*/ 6543961 h 6858000"/>
              <a:gd name="connsiteX119" fmla="*/ 5996048 w 6127689"/>
              <a:gd name="connsiteY119" fmla="*/ 6555444 h 6858000"/>
              <a:gd name="connsiteX120" fmla="*/ 6002524 w 6127689"/>
              <a:gd name="connsiteY120" fmla="*/ 6560188 h 6858000"/>
              <a:gd name="connsiteX121" fmla="*/ 6006823 w 6127689"/>
              <a:gd name="connsiteY121" fmla="*/ 6578546 h 6858000"/>
              <a:gd name="connsiteX122" fmla="*/ 6004510 w 6127689"/>
              <a:gd name="connsiteY122" fmla="*/ 6599256 h 6858000"/>
              <a:gd name="connsiteX123" fmla="*/ 5986207 w 6127689"/>
              <a:gd name="connsiteY123" fmla="*/ 6695855 h 6858000"/>
              <a:gd name="connsiteX124" fmla="*/ 5979428 w 6127689"/>
              <a:gd name="connsiteY124" fmla="*/ 6754678 h 6858000"/>
              <a:gd name="connsiteX125" fmla="*/ 5983398 w 6127689"/>
              <a:gd name="connsiteY125" fmla="*/ 6778641 h 6858000"/>
              <a:gd name="connsiteX126" fmla="*/ 5984543 w 6127689"/>
              <a:gd name="connsiteY126" fmla="*/ 6811016 h 6858000"/>
              <a:gd name="connsiteX127" fmla="*/ 5981802 w 6127689"/>
              <a:gd name="connsiteY127" fmla="*/ 6838578 h 6858000"/>
              <a:gd name="connsiteX128" fmla="*/ 5979671 w 6127689"/>
              <a:gd name="connsiteY128" fmla="*/ 6858000 h 6858000"/>
              <a:gd name="connsiteX129" fmla="*/ 0 w 6127689"/>
              <a:gd name="connsiteY129" fmla="*/ 6858000 h 6858000"/>
              <a:gd name="connsiteX130" fmla="*/ 0 w 6127689"/>
              <a:gd name="connsiteY13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236 w 6127689"/>
              <a:gd name="connsiteY92" fmla="*/ 5329634 h 6858000"/>
              <a:gd name="connsiteX93" fmla="*/ 6037677 w 6127689"/>
              <a:gd name="connsiteY93" fmla="*/ 5354807 h 6858000"/>
              <a:gd name="connsiteX94" fmla="*/ 6039728 w 6127689"/>
              <a:gd name="connsiteY94" fmla="*/ 5359416 h 6858000"/>
              <a:gd name="connsiteX95" fmla="*/ 6053435 w 6127689"/>
              <a:gd name="connsiteY95" fmla="*/ 5387547 h 6858000"/>
              <a:gd name="connsiteX96" fmla="*/ 6065933 w 6127689"/>
              <a:gd name="connsiteY96" fmla="*/ 5443002 h 6858000"/>
              <a:gd name="connsiteX97" fmla="*/ 6068640 w 6127689"/>
              <a:gd name="connsiteY97" fmla="*/ 5474503 h 6858000"/>
              <a:gd name="connsiteX98" fmla="*/ 6080922 w 6127689"/>
              <a:gd name="connsiteY98" fmla="*/ 5561070 h 6858000"/>
              <a:gd name="connsiteX99" fmla="*/ 6096949 w 6127689"/>
              <a:gd name="connsiteY99" fmla="*/ 5648179 h 6858000"/>
              <a:gd name="connsiteX100" fmla="*/ 6125703 w 6127689"/>
              <a:gd name="connsiteY100" fmla="*/ 5692894 h 6858000"/>
              <a:gd name="connsiteX101" fmla="*/ 6126670 w 6127689"/>
              <a:gd name="connsiteY101" fmla="*/ 5697882 h 6858000"/>
              <a:gd name="connsiteX102" fmla="*/ 6124061 w 6127689"/>
              <a:gd name="connsiteY102" fmla="*/ 5710294 h 6858000"/>
              <a:gd name="connsiteX103" fmla="*/ 6122213 w 6127689"/>
              <a:gd name="connsiteY103" fmla="*/ 5714762 h 6858000"/>
              <a:gd name="connsiteX104" fmla="*/ 6121353 w 6127689"/>
              <a:gd name="connsiteY104" fmla="*/ 5721725 h 6858000"/>
              <a:gd name="connsiteX105" fmla="*/ 6121607 w 6127689"/>
              <a:gd name="connsiteY105" fmla="*/ 5721959 h 6858000"/>
              <a:gd name="connsiteX106" fmla="*/ 6120262 w 6127689"/>
              <a:gd name="connsiteY106" fmla="*/ 5728358 h 6858000"/>
              <a:gd name="connsiteX107" fmla="*/ 6127024 w 6127689"/>
              <a:gd name="connsiteY107" fmla="*/ 5786902 h 6858000"/>
              <a:gd name="connsiteX108" fmla="*/ 6127519 w 6127689"/>
              <a:gd name="connsiteY108" fmla="*/ 5865775 h 6858000"/>
              <a:gd name="connsiteX109" fmla="*/ 6119217 w 6127689"/>
              <a:gd name="connsiteY109" fmla="*/ 5888542 h 6858000"/>
              <a:gd name="connsiteX110" fmla="*/ 6102493 w 6127689"/>
              <a:gd name="connsiteY110" fmla="*/ 5928602 h 6858000"/>
              <a:gd name="connsiteX111" fmla="*/ 6056863 w 6127689"/>
              <a:gd name="connsiteY111" fmla="*/ 6000643 h 6858000"/>
              <a:gd name="connsiteX112" fmla="*/ 6045436 w 6127689"/>
              <a:gd name="connsiteY112" fmla="*/ 6124480 h 6858000"/>
              <a:gd name="connsiteX113" fmla="*/ 6030489 w 6127689"/>
              <a:gd name="connsiteY113" fmla="*/ 6317666 h 6858000"/>
              <a:gd name="connsiteX114" fmla="*/ 6007492 w 6127689"/>
              <a:gd name="connsiteY114" fmla="*/ 6440818 h 6858000"/>
              <a:gd name="connsiteX115" fmla="*/ 6009467 w 6127689"/>
              <a:gd name="connsiteY115" fmla="*/ 6487076 h 6858000"/>
              <a:gd name="connsiteX116" fmla="*/ 5995064 w 6127689"/>
              <a:gd name="connsiteY116" fmla="*/ 6540791 h 6858000"/>
              <a:gd name="connsiteX117" fmla="*/ 5996309 w 6127689"/>
              <a:gd name="connsiteY117" fmla="*/ 6543961 h 6858000"/>
              <a:gd name="connsiteX118" fmla="*/ 5996048 w 6127689"/>
              <a:gd name="connsiteY118" fmla="*/ 6555444 h 6858000"/>
              <a:gd name="connsiteX119" fmla="*/ 6002524 w 6127689"/>
              <a:gd name="connsiteY119" fmla="*/ 6560188 h 6858000"/>
              <a:gd name="connsiteX120" fmla="*/ 6006823 w 6127689"/>
              <a:gd name="connsiteY120" fmla="*/ 6578546 h 6858000"/>
              <a:gd name="connsiteX121" fmla="*/ 6004510 w 6127689"/>
              <a:gd name="connsiteY121" fmla="*/ 6599256 h 6858000"/>
              <a:gd name="connsiteX122" fmla="*/ 5986207 w 6127689"/>
              <a:gd name="connsiteY122" fmla="*/ 6695855 h 6858000"/>
              <a:gd name="connsiteX123" fmla="*/ 5979428 w 6127689"/>
              <a:gd name="connsiteY123" fmla="*/ 6754678 h 6858000"/>
              <a:gd name="connsiteX124" fmla="*/ 5983398 w 6127689"/>
              <a:gd name="connsiteY124" fmla="*/ 6778641 h 6858000"/>
              <a:gd name="connsiteX125" fmla="*/ 5984543 w 6127689"/>
              <a:gd name="connsiteY125" fmla="*/ 6811016 h 6858000"/>
              <a:gd name="connsiteX126" fmla="*/ 5981802 w 6127689"/>
              <a:gd name="connsiteY126" fmla="*/ 6838578 h 6858000"/>
              <a:gd name="connsiteX127" fmla="*/ 5979671 w 6127689"/>
              <a:gd name="connsiteY127" fmla="*/ 6858000 h 6858000"/>
              <a:gd name="connsiteX128" fmla="*/ 0 w 6127689"/>
              <a:gd name="connsiteY128" fmla="*/ 6858000 h 6858000"/>
              <a:gd name="connsiteX129" fmla="*/ 0 w 6127689"/>
              <a:gd name="connsiteY12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677 w 6127689"/>
              <a:gd name="connsiteY92" fmla="*/ 5354807 h 6858000"/>
              <a:gd name="connsiteX93" fmla="*/ 6039728 w 6127689"/>
              <a:gd name="connsiteY93" fmla="*/ 5359416 h 6858000"/>
              <a:gd name="connsiteX94" fmla="*/ 6053435 w 6127689"/>
              <a:gd name="connsiteY94" fmla="*/ 5387547 h 6858000"/>
              <a:gd name="connsiteX95" fmla="*/ 6065933 w 6127689"/>
              <a:gd name="connsiteY95" fmla="*/ 5443002 h 6858000"/>
              <a:gd name="connsiteX96" fmla="*/ 6068640 w 6127689"/>
              <a:gd name="connsiteY96" fmla="*/ 5474503 h 6858000"/>
              <a:gd name="connsiteX97" fmla="*/ 6080922 w 6127689"/>
              <a:gd name="connsiteY97" fmla="*/ 5561070 h 6858000"/>
              <a:gd name="connsiteX98" fmla="*/ 6096949 w 6127689"/>
              <a:gd name="connsiteY98" fmla="*/ 5648179 h 6858000"/>
              <a:gd name="connsiteX99" fmla="*/ 6125703 w 6127689"/>
              <a:gd name="connsiteY99" fmla="*/ 5692894 h 6858000"/>
              <a:gd name="connsiteX100" fmla="*/ 6126670 w 6127689"/>
              <a:gd name="connsiteY100" fmla="*/ 5697882 h 6858000"/>
              <a:gd name="connsiteX101" fmla="*/ 6124061 w 6127689"/>
              <a:gd name="connsiteY101" fmla="*/ 5710294 h 6858000"/>
              <a:gd name="connsiteX102" fmla="*/ 6122213 w 6127689"/>
              <a:gd name="connsiteY102" fmla="*/ 5714762 h 6858000"/>
              <a:gd name="connsiteX103" fmla="*/ 6121353 w 6127689"/>
              <a:gd name="connsiteY103" fmla="*/ 5721725 h 6858000"/>
              <a:gd name="connsiteX104" fmla="*/ 6121607 w 6127689"/>
              <a:gd name="connsiteY104" fmla="*/ 5721959 h 6858000"/>
              <a:gd name="connsiteX105" fmla="*/ 6120262 w 6127689"/>
              <a:gd name="connsiteY105" fmla="*/ 5728358 h 6858000"/>
              <a:gd name="connsiteX106" fmla="*/ 6127024 w 6127689"/>
              <a:gd name="connsiteY106" fmla="*/ 5786902 h 6858000"/>
              <a:gd name="connsiteX107" fmla="*/ 6127519 w 6127689"/>
              <a:gd name="connsiteY107" fmla="*/ 5865775 h 6858000"/>
              <a:gd name="connsiteX108" fmla="*/ 6119217 w 6127689"/>
              <a:gd name="connsiteY108" fmla="*/ 5888542 h 6858000"/>
              <a:gd name="connsiteX109" fmla="*/ 6102493 w 6127689"/>
              <a:gd name="connsiteY109" fmla="*/ 5928602 h 6858000"/>
              <a:gd name="connsiteX110" fmla="*/ 6056863 w 6127689"/>
              <a:gd name="connsiteY110" fmla="*/ 6000643 h 6858000"/>
              <a:gd name="connsiteX111" fmla="*/ 6045436 w 6127689"/>
              <a:gd name="connsiteY111" fmla="*/ 6124480 h 6858000"/>
              <a:gd name="connsiteX112" fmla="*/ 6030489 w 6127689"/>
              <a:gd name="connsiteY112" fmla="*/ 6317666 h 6858000"/>
              <a:gd name="connsiteX113" fmla="*/ 6007492 w 6127689"/>
              <a:gd name="connsiteY113" fmla="*/ 6440818 h 6858000"/>
              <a:gd name="connsiteX114" fmla="*/ 6009467 w 6127689"/>
              <a:gd name="connsiteY114" fmla="*/ 6487076 h 6858000"/>
              <a:gd name="connsiteX115" fmla="*/ 5995064 w 6127689"/>
              <a:gd name="connsiteY115" fmla="*/ 6540791 h 6858000"/>
              <a:gd name="connsiteX116" fmla="*/ 5996309 w 6127689"/>
              <a:gd name="connsiteY116" fmla="*/ 6543961 h 6858000"/>
              <a:gd name="connsiteX117" fmla="*/ 5996048 w 6127689"/>
              <a:gd name="connsiteY117" fmla="*/ 6555444 h 6858000"/>
              <a:gd name="connsiteX118" fmla="*/ 6002524 w 6127689"/>
              <a:gd name="connsiteY118" fmla="*/ 6560188 h 6858000"/>
              <a:gd name="connsiteX119" fmla="*/ 6006823 w 6127689"/>
              <a:gd name="connsiteY119" fmla="*/ 6578546 h 6858000"/>
              <a:gd name="connsiteX120" fmla="*/ 6004510 w 6127689"/>
              <a:gd name="connsiteY120" fmla="*/ 6599256 h 6858000"/>
              <a:gd name="connsiteX121" fmla="*/ 5986207 w 6127689"/>
              <a:gd name="connsiteY121" fmla="*/ 6695855 h 6858000"/>
              <a:gd name="connsiteX122" fmla="*/ 5979428 w 6127689"/>
              <a:gd name="connsiteY122" fmla="*/ 6754678 h 6858000"/>
              <a:gd name="connsiteX123" fmla="*/ 5983398 w 6127689"/>
              <a:gd name="connsiteY123" fmla="*/ 6778641 h 6858000"/>
              <a:gd name="connsiteX124" fmla="*/ 5984543 w 6127689"/>
              <a:gd name="connsiteY124" fmla="*/ 6811016 h 6858000"/>
              <a:gd name="connsiteX125" fmla="*/ 5981802 w 6127689"/>
              <a:gd name="connsiteY125" fmla="*/ 6838578 h 6858000"/>
              <a:gd name="connsiteX126" fmla="*/ 5979671 w 6127689"/>
              <a:gd name="connsiteY126" fmla="*/ 6858000 h 6858000"/>
              <a:gd name="connsiteX127" fmla="*/ 0 w 6127689"/>
              <a:gd name="connsiteY127" fmla="*/ 6858000 h 6858000"/>
              <a:gd name="connsiteX128" fmla="*/ 0 w 6127689"/>
              <a:gd name="connsiteY12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4061 w 6127689"/>
              <a:gd name="connsiteY100" fmla="*/ 5710294 h 6858000"/>
              <a:gd name="connsiteX101" fmla="*/ 6122213 w 6127689"/>
              <a:gd name="connsiteY101" fmla="*/ 5714762 h 6858000"/>
              <a:gd name="connsiteX102" fmla="*/ 6121353 w 6127689"/>
              <a:gd name="connsiteY102" fmla="*/ 5721725 h 6858000"/>
              <a:gd name="connsiteX103" fmla="*/ 6121607 w 6127689"/>
              <a:gd name="connsiteY103" fmla="*/ 5721959 h 6858000"/>
              <a:gd name="connsiteX104" fmla="*/ 6120262 w 6127689"/>
              <a:gd name="connsiteY104" fmla="*/ 5728358 h 6858000"/>
              <a:gd name="connsiteX105" fmla="*/ 6127024 w 6127689"/>
              <a:gd name="connsiteY105" fmla="*/ 5786902 h 6858000"/>
              <a:gd name="connsiteX106" fmla="*/ 6127519 w 6127689"/>
              <a:gd name="connsiteY106" fmla="*/ 5865775 h 6858000"/>
              <a:gd name="connsiteX107" fmla="*/ 6119217 w 6127689"/>
              <a:gd name="connsiteY107" fmla="*/ 5888542 h 6858000"/>
              <a:gd name="connsiteX108" fmla="*/ 6102493 w 6127689"/>
              <a:gd name="connsiteY108" fmla="*/ 5928602 h 6858000"/>
              <a:gd name="connsiteX109" fmla="*/ 6056863 w 6127689"/>
              <a:gd name="connsiteY109" fmla="*/ 6000643 h 6858000"/>
              <a:gd name="connsiteX110" fmla="*/ 6045436 w 6127689"/>
              <a:gd name="connsiteY110" fmla="*/ 6124480 h 6858000"/>
              <a:gd name="connsiteX111" fmla="*/ 6030489 w 6127689"/>
              <a:gd name="connsiteY111" fmla="*/ 6317666 h 6858000"/>
              <a:gd name="connsiteX112" fmla="*/ 6007492 w 6127689"/>
              <a:gd name="connsiteY112" fmla="*/ 6440818 h 6858000"/>
              <a:gd name="connsiteX113" fmla="*/ 6009467 w 6127689"/>
              <a:gd name="connsiteY113" fmla="*/ 6487076 h 6858000"/>
              <a:gd name="connsiteX114" fmla="*/ 5995064 w 6127689"/>
              <a:gd name="connsiteY114" fmla="*/ 6540791 h 6858000"/>
              <a:gd name="connsiteX115" fmla="*/ 5996309 w 6127689"/>
              <a:gd name="connsiteY115" fmla="*/ 6543961 h 6858000"/>
              <a:gd name="connsiteX116" fmla="*/ 5996048 w 6127689"/>
              <a:gd name="connsiteY116" fmla="*/ 6555444 h 6858000"/>
              <a:gd name="connsiteX117" fmla="*/ 6002524 w 6127689"/>
              <a:gd name="connsiteY117" fmla="*/ 6560188 h 6858000"/>
              <a:gd name="connsiteX118" fmla="*/ 6006823 w 6127689"/>
              <a:gd name="connsiteY118" fmla="*/ 6578546 h 6858000"/>
              <a:gd name="connsiteX119" fmla="*/ 6004510 w 6127689"/>
              <a:gd name="connsiteY119" fmla="*/ 6599256 h 6858000"/>
              <a:gd name="connsiteX120" fmla="*/ 5986207 w 6127689"/>
              <a:gd name="connsiteY120" fmla="*/ 6695855 h 6858000"/>
              <a:gd name="connsiteX121" fmla="*/ 5979428 w 6127689"/>
              <a:gd name="connsiteY121" fmla="*/ 6754678 h 6858000"/>
              <a:gd name="connsiteX122" fmla="*/ 5983398 w 6127689"/>
              <a:gd name="connsiteY122" fmla="*/ 6778641 h 6858000"/>
              <a:gd name="connsiteX123" fmla="*/ 5984543 w 6127689"/>
              <a:gd name="connsiteY123" fmla="*/ 6811016 h 6858000"/>
              <a:gd name="connsiteX124" fmla="*/ 5981802 w 6127689"/>
              <a:gd name="connsiteY124" fmla="*/ 6838578 h 6858000"/>
              <a:gd name="connsiteX125" fmla="*/ 5979671 w 6127689"/>
              <a:gd name="connsiteY125" fmla="*/ 6858000 h 6858000"/>
              <a:gd name="connsiteX126" fmla="*/ 0 w 6127689"/>
              <a:gd name="connsiteY126" fmla="*/ 6858000 h 6858000"/>
              <a:gd name="connsiteX127" fmla="*/ 0 w 6127689"/>
              <a:gd name="connsiteY12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4061 w 6127689"/>
              <a:gd name="connsiteY100" fmla="*/ 5710294 h 6858000"/>
              <a:gd name="connsiteX101" fmla="*/ 6121353 w 6127689"/>
              <a:gd name="connsiteY101" fmla="*/ 5721725 h 6858000"/>
              <a:gd name="connsiteX102" fmla="*/ 6121607 w 6127689"/>
              <a:gd name="connsiteY102" fmla="*/ 5721959 h 6858000"/>
              <a:gd name="connsiteX103" fmla="*/ 6120262 w 6127689"/>
              <a:gd name="connsiteY103" fmla="*/ 5728358 h 6858000"/>
              <a:gd name="connsiteX104" fmla="*/ 6127024 w 6127689"/>
              <a:gd name="connsiteY104" fmla="*/ 5786902 h 6858000"/>
              <a:gd name="connsiteX105" fmla="*/ 6127519 w 6127689"/>
              <a:gd name="connsiteY105" fmla="*/ 5865775 h 6858000"/>
              <a:gd name="connsiteX106" fmla="*/ 6119217 w 6127689"/>
              <a:gd name="connsiteY106" fmla="*/ 5888542 h 6858000"/>
              <a:gd name="connsiteX107" fmla="*/ 6102493 w 6127689"/>
              <a:gd name="connsiteY107" fmla="*/ 5928602 h 6858000"/>
              <a:gd name="connsiteX108" fmla="*/ 6056863 w 6127689"/>
              <a:gd name="connsiteY108" fmla="*/ 6000643 h 6858000"/>
              <a:gd name="connsiteX109" fmla="*/ 6045436 w 6127689"/>
              <a:gd name="connsiteY109" fmla="*/ 6124480 h 6858000"/>
              <a:gd name="connsiteX110" fmla="*/ 6030489 w 6127689"/>
              <a:gd name="connsiteY110" fmla="*/ 6317666 h 6858000"/>
              <a:gd name="connsiteX111" fmla="*/ 6007492 w 6127689"/>
              <a:gd name="connsiteY111" fmla="*/ 6440818 h 6858000"/>
              <a:gd name="connsiteX112" fmla="*/ 6009467 w 6127689"/>
              <a:gd name="connsiteY112" fmla="*/ 6487076 h 6858000"/>
              <a:gd name="connsiteX113" fmla="*/ 5995064 w 6127689"/>
              <a:gd name="connsiteY113" fmla="*/ 6540791 h 6858000"/>
              <a:gd name="connsiteX114" fmla="*/ 5996309 w 6127689"/>
              <a:gd name="connsiteY114" fmla="*/ 6543961 h 6858000"/>
              <a:gd name="connsiteX115" fmla="*/ 5996048 w 6127689"/>
              <a:gd name="connsiteY115" fmla="*/ 6555444 h 6858000"/>
              <a:gd name="connsiteX116" fmla="*/ 6002524 w 6127689"/>
              <a:gd name="connsiteY116" fmla="*/ 6560188 h 6858000"/>
              <a:gd name="connsiteX117" fmla="*/ 6006823 w 6127689"/>
              <a:gd name="connsiteY117" fmla="*/ 6578546 h 6858000"/>
              <a:gd name="connsiteX118" fmla="*/ 6004510 w 6127689"/>
              <a:gd name="connsiteY118" fmla="*/ 6599256 h 6858000"/>
              <a:gd name="connsiteX119" fmla="*/ 5986207 w 6127689"/>
              <a:gd name="connsiteY119" fmla="*/ 6695855 h 6858000"/>
              <a:gd name="connsiteX120" fmla="*/ 5979428 w 6127689"/>
              <a:gd name="connsiteY120" fmla="*/ 6754678 h 6858000"/>
              <a:gd name="connsiteX121" fmla="*/ 5983398 w 6127689"/>
              <a:gd name="connsiteY121" fmla="*/ 6778641 h 6858000"/>
              <a:gd name="connsiteX122" fmla="*/ 5984543 w 6127689"/>
              <a:gd name="connsiteY122" fmla="*/ 6811016 h 6858000"/>
              <a:gd name="connsiteX123" fmla="*/ 5981802 w 6127689"/>
              <a:gd name="connsiteY123" fmla="*/ 6838578 h 6858000"/>
              <a:gd name="connsiteX124" fmla="*/ 5979671 w 6127689"/>
              <a:gd name="connsiteY124" fmla="*/ 6858000 h 6858000"/>
              <a:gd name="connsiteX125" fmla="*/ 0 w 6127689"/>
              <a:gd name="connsiteY125" fmla="*/ 6858000 h 6858000"/>
              <a:gd name="connsiteX126" fmla="*/ 0 w 6127689"/>
              <a:gd name="connsiteY12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1353 w 6127689"/>
              <a:gd name="connsiteY100" fmla="*/ 5721725 h 6858000"/>
              <a:gd name="connsiteX101" fmla="*/ 6121607 w 6127689"/>
              <a:gd name="connsiteY101" fmla="*/ 5721959 h 6858000"/>
              <a:gd name="connsiteX102" fmla="*/ 6120262 w 6127689"/>
              <a:gd name="connsiteY102" fmla="*/ 5728358 h 6858000"/>
              <a:gd name="connsiteX103" fmla="*/ 6127024 w 6127689"/>
              <a:gd name="connsiteY103" fmla="*/ 5786902 h 6858000"/>
              <a:gd name="connsiteX104" fmla="*/ 6127519 w 6127689"/>
              <a:gd name="connsiteY104" fmla="*/ 5865775 h 6858000"/>
              <a:gd name="connsiteX105" fmla="*/ 6119217 w 6127689"/>
              <a:gd name="connsiteY105" fmla="*/ 5888542 h 6858000"/>
              <a:gd name="connsiteX106" fmla="*/ 6102493 w 6127689"/>
              <a:gd name="connsiteY106" fmla="*/ 5928602 h 6858000"/>
              <a:gd name="connsiteX107" fmla="*/ 6056863 w 6127689"/>
              <a:gd name="connsiteY107" fmla="*/ 6000643 h 6858000"/>
              <a:gd name="connsiteX108" fmla="*/ 6045436 w 6127689"/>
              <a:gd name="connsiteY108" fmla="*/ 6124480 h 6858000"/>
              <a:gd name="connsiteX109" fmla="*/ 6030489 w 6127689"/>
              <a:gd name="connsiteY109" fmla="*/ 6317666 h 6858000"/>
              <a:gd name="connsiteX110" fmla="*/ 6007492 w 6127689"/>
              <a:gd name="connsiteY110" fmla="*/ 6440818 h 6858000"/>
              <a:gd name="connsiteX111" fmla="*/ 6009467 w 6127689"/>
              <a:gd name="connsiteY111" fmla="*/ 6487076 h 6858000"/>
              <a:gd name="connsiteX112" fmla="*/ 5995064 w 6127689"/>
              <a:gd name="connsiteY112" fmla="*/ 6540791 h 6858000"/>
              <a:gd name="connsiteX113" fmla="*/ 5996309 w 6127689"/>
              <a:gd name="connsiteY113" fmla="*/ 6543961 h 6858000"/>
              <a:gd name="connsiteX114" fmla="*/ 5996048 w 6127689"/>
              <a:gd name="connsiteY114" fmla="*/ 6555444 h 6858000"/>
              <a:gd name="connsiteX115" fmla="*/ 6002524 w 6127689"/>
              <a:gd name="connsiteY115" fmla="*/ 6560188 h 6858000"/>
              <a:gd name="connsiteX116" fmla="*/ 6006823 w 6127689"/>
              <a:gd name="connsiteY116" fmla="*/ 6578546 h 6858000"/>
              <a:gd name="connsiteX117" fmla="*/ 6004510 w 6127689"/>
              <a:gd name="connsiteY117" fmla="*/ 6599256 h 6858000"/>
              <a:gd name="connsiteX118" fmla="*/ 5986207 w 6127689"/>
              <a:gd name="connsiteY118" fmla="*/ 6695855 h 6858000"/>
              <a:gd name="connsiteX119" fmla="*/ 5979428 w 6127689"/>
              <a:gd name="connsiteY119" fmla="*/ 6754678 h 6858000"/>
              <a:gd name="connsiteX120" fmla="*/ 5983398 w 6127689"/>
              <a:gd name="connsiteY120" fmla="*/ 6778641 h 6858000"/>
              <a:gd name="connsiteX121" fmla="*/ 5984543 w 6127689"/>
              <a:gd name="connsiteY121" fmla="*/ 6811016 h 6858000"/>
              <a:gd name="connsiteX122" fmla="*/ 5981802 w 6127689"/>
              <a:gd name="connsiteY122" fmla="*/ 6838578 h 6858000"/>
              <a:gd name="connsiteX123" fmla="*/ 5979671 w 6127689"/>
              <a:gd name="connsiteY123" fmla="*/ 6858000 h 6858000"/>
              <a:gd name="connsiteX124" fmla="*/ 0 w 6127689"/>
              <a:gd name="connsiteY124" fmla="*/ 6858000 h 6858000"/>
              <a:gd name="connsiteX125" fmla="*/ 0 w 6127689"/>
              <a:gd name="connsiteY12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6670 w 6127519"/>
              <a:gd name="connsiteY99" fmla="*/ 5697882 h 6858000"/>
              <a:gd name="connsiteX100" fmla="*/ 6121353 w 6127519"/>
              <a:gd name="connsiteY100" fmla="*/ 5721725 h 6858000"/>
              <a:gd name="connsiteX101" fmla="*/ 6121607 w 6127519"/>
              <a:gd name="connsiteY101" fmla="*/ 5721959 h 6858000"/>
              <a:gd name="connsiteX102" fmla="*/ 6127024 w 6127519"/>
              <a:gd name="connsiteY102" fmla="*/ 5786902 h 6858000"/>
              <a:gd name="connsiteX103" fmla="*/ 6127519 w 6127519"/>
              <a:gd name="connsiteY103" fmla="*/ 5865775 h 6858000"/>
              <a:gd name="connsiteX104" fmla="*/ 6119217 w 6127519"/>
              <a:gd name="connsiteY104" fmla="*/ 5888542 h 6858000"/>
              <a:gd name="connsiteX105" fmla="*/ 6102493 w 6127519"/>
              <a:gd name="connsiteY105" fmla="*/ 5928602 h 6858000"/>
              <a:gd name="connsiteX106" fmla="*/ 6056863 w 6127519"/>
              <a:gd name="connsiteY106" fmla="*/ 6000643 h 6858000"/>
              <a:gd name="connsiteX107" fmla="*/ 6045436 w 6127519"/>
              <a:gd name="connsiteY107" fmla="*/ 6124480 h 6858000"/>
              <a:gd name="connsiteX108" fmla="*/ 6030489 w 6127519"/>
              <a:gd name="connsiteY108" fmla="*/ 6317666 h 6858000"/>
              <a:gd name="connsiteX109" fmla="*/ 6007492 w 6127519"/>
              <a:gd name="connsiteY109" fmla="*/ 6440818 h 6858000"/>
              <a:gd name="connsiteX110" fmla="*/ 6009467 w 6127519"/>
              <a:gd name="connsiteY110" fmla="*/ 6487076 h 6858000"/>
              <a:gd name="connsiteX111" fmla="*/ 5995064 w 6127519"/>
              <a:gd name="connsiteY111" fmla="*/ 6540791 h 6858000"/>
              <a:gd name="connsiteX112" fmla="*/ 5996309 w 6127519"/>
              <a:gd name="connsiteY112" fmla="*/ 6543961 h 6858000"/>
              <a:gd name="connsiteX113" fmla="*/ 5996048 w 6127519"/>
              <a:gd name="connsiteY113" fmla="*/ 6555444 h 6858000"/>
              <a:gd name="connsiteX114" fmla="*/ 6002524 w 6127519"/>
              <a:gd name="connsiteY114" fmla="*/ 6560188 h 6858000"/>
              <a:gd name="connsiteX115" fmla="*/ 6006823 w 6127519"/>
              <a:gd name="connsiteY115" fmla="*/ 6578546 h 6858000"/>
              <a:gd name="connsiteX116" fmla="*/ 6004510 w 6127519"/>
              <a:gd name="connsiteY116" fmla="*/ 6599256 h 6858000"/>
              <a:gd name="connsiteX117" fmla="*/ 5986207 w 6127519"/>
              <a:gd name="connsiteY117" fmla="*/ 6695855 h 6858000"/>
              <a:gd name="connsiteX118" fmla="*/ 5979428 w 6127519"/>
              <a:gd name="connsiteY118" fmla="*/ 6754678 h 6858000"/>
              <a:gd name="connsiteX119" fmla="*/ 5983398 w 6127519"/>
              <a:gd name="connsiteY119" fmla="*/ 6778641 h 6858000"/>
              <a:gd name="connsiteX120" fmla="*/ 5984543 w 6127519"/>
              <a:gd name="connsiteY120" fmla="*/ 6811016 h 6858000"/>
              <a:gd name="connsiteX121" fmla="*/ 5981802 w 6127519"/>
              <a:gd name="connsiteY121" fmla="*/ 6838578 h 6858000"/>
              <a:gd name="connsiteX122" fmla="*/ 5979671 w 6127519"/>
              <a:gd name="connsiteY122" fmla="*/ 6858000 h 6858000"/>
              <a:gd name="connsiteX123" fmla="*/ 0 w 6127519"/>
              <a:gd name="connsiteY123" fmla="*/ 6858000 h 6858000"/>
              <a:gd name="connsiteX124" fmla="*/ 0 w 6127519"/>
              <a:gd name="connsiteY12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2524 w 6127519"/>
              <a:gd name="connsiteY113" fmla="*/ 6560188 h 6858000"/>
              <a:gd name="connsiteX114" fmla="*/ 6006823 w 6127519"/>
              <a:gd name="connsiteY114" fmla="*/ 6578546 h 6858000"/>
              <a:gd name="connsiteX115" fmla="*/ 6004510 w 6127519"/>
              <a:gd name="connsiteY115" fmla="*/ 6599256 h 6858000"/>
              <a:gd name="connsiteX116" fmla="*/ 5986207 w 6127519"/>
              <a:gd name="connsiteY116" fmla="*/ 6695855 h 6858000"/>
              <a:gd name="connsiteX117" fmla="*/ 5979428 w 6127519"/>
              <a:gd name="connsiteY117" fmla="*/ 6754678 h 6858000"/>
              <a:gd name="connsiteX118" fmla="*/ 5983398 w 6127519"/>
              <a:gd name="connsiteY118" fmla="*/ 6778641 h 6858000"/>
              <a:gd name="connsiteX119" fmla="*/ 5984543 w 6127519"/>
              <a:gd name="connsiteY119" fmla="*/ 6811016 h 6858000"/>
              <a:gd name="connsiteX120" fmla="*/ 5981802 w 6127519"/>
              <a:gd name="connsiteY120" fmla="*/ 6838578 h 6858000"/>
              <a:gd name="connsiteX121" fmla="*/ 5979671 w 6127519"/>
              <a:gd name="connsiteY121" fmla="*/ 6858000 h 6858000"/>
              <a:gd name="connsiteX122" fmla="*/ 0 w 6127519"/>
              <a:gd name="connsiteY122" fmla="*/ 6858000 h 6858000"/>
              <a:gd name="connsiteX123" fmla="*/ 0 w 6127519"/>
              <a:gd name="connsiteY12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2524 w 6127519"/>
              <a:gd name="connsiteY113" fmla="*/ 6560188 h 6858000"/>
              <a:gd name="connsiteX114" fmla="*/ 6004510 w 6127519"/>
              <a:gd name="connsiteY114" fmla="*/ 6599256 h 6858000"/>
              <a:gd name="connsiteX115" fmla="*/ 5986207 w 6127519"/>
              <a:gd name="connsiteY115" fmla="*/ 6695855 h 6858000"/>
              <a:gd name="connsiteX116" fmla="*/ 5979428 w 6127519"/>
              <a:gd name="connsiteY116" fmla="*/ 6754678 h 6858000"/>
              <a:gd name="connsiteX117" fmla="*/ 5983398 w 6127519"/>
              <a:gd name="connsiteY117" fmla="*/ 6778641 h 6858000"/>
              <a:gd name="connsiteX118" fmla="*/ 5984543 w 6127519"/>
              <a:gd name="connsiteY118" fmla="*/ 6811016 h 6858000"/>
              <a:gd name="connsiteX119" fmla="*/ 5981802 w 6127519"/>
              <a:gd name="connsiteY119" fmla="*/ 6838578 h 6858000"/>
              <a:gd name="connsiteX120" fmla="*/ 5979671 w 6127519"/>
              <a:gd name="connsiteY120" fmla="*/ 6858000 h 6858000"/>
              <a:gd name="connsiteX121" fmla="*/ 0 w 6127519"/>
              <a:gd name="connsiteY121" fmla="*/ 6858000 h 6858000"/>
              <a:gd name="connsiteX122" fmla="*/ 0 w 6127519"/>
              <a:gd name="connsiteY122"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4510 w 6127519"/>
              <a:gd name="connsiteY113" fmla="*/ 6599256 h 6858000"/>
              <a:gd name="connsiteX114" fmla="*/ 5986207 w 6127519"/>
              <a:gd name="connsiteY114" fmla="*/ 6695855 h 6858000"/>
              <a:gd name="connsiteX115" fmla="*/ 5979428 w 6127519"/>
              <a:gd name="connsiteY115" fmla="*/ 6754678 h 6858000"/>
              <a:gd name="connsiteX116" fmla="*/ 5983398 w 6127519"/>
              <a:gd name="connsiteY116" fmla="*/ 6778641 h 6858000"/>
              <a:gd name="connsiteX117" fmla="*/ 5984543 w 6127519"/>
              <a:gd name="connsiteY117" fmla="*/ 6811016 h 6858000"/>
              <a:gd name="connsiteX118" fmla="*/ 5981802 w 6127519"/>
              <a:gd name="connsiteY118" fmla="*/ 6838578 h 6858000"/>
              <a:gd name="connsiteX119" fmla="*/ 5979671 w 6127519"/>
              <a:gd name="connsiteY119" fmla="*/ 6858000 h 6858000"/>
              <a:gd name="connsiteX120" fmla="*/ 0 w 6127519"/>
              <a:gd name="connsiteY120" fmla="*/ 6858000 h 6858000"/>
              <a:gd name="connsiteX121" fmla="*/ 0 w 6127519"/>
              <a:gd name="connsiteY12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6004510 w 6127519"/>
              <a:gd name="connsiteY112" fmla="*/ 6599256 h 6858000"/>
              <a:gd name="connsiteX113" fmla="*/ 5986207 w 6127519"/>
              <a:gd name="connsiteY113" fmla="*/ 6695855 h 6858000"/>
              <a:gd name="connsiteX114" fmla="*/ 5979428 w 6127519"/>
              <a:gd name="connsiteY114" fmla="*/ 6754678 h 6858000"/>
              <a:gd name="connsiteX115" fmla="*/ 5983398 w 6127519"/>
              <a:gd name="connsiteY115" fmla="*/ 6778641 h 6858000"/>
              <a:gd name="connsiteX116" fmla="*/ 5984543 w 6127519"/>
              <a:gd name="connsiteY116" fmla="*/ 6811016 h 6858000"/>
              <a:gd name="connsiteX117" fmla="*/ 5981802 w 6127519"/>
              <a:gd name="connsiteY117" fmla="*/ 6838578 h 6858000"/>
              <a:gd name="connsiteX118" fmla="*/ 5979671 w 6127519"/>
              <a:gd name="connsiteY118" fmla="*/ 6858000 h 6858000"/>
              <a:gd name="connsiteX119" fmla="*/ 0 w 6127519"/>
              <a:gd name="connsiteY119" fmla="*/ 6858000 h 6858000"/>
              <a:gd name="connsiteX120" fmla="*/ 0 w 6127519"/>
              <a:gd name="connsiteY120"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81802 w 6127519"/>
              <a:gd name="connsiteY116" fmla="*/ 6838578 h 6858000"/>
              <a:gd name="connsiteX117" fmla="*/ 5979671 w 6127519"/>
              <a:gd name="connsiteY117" fmla="*/ 6858000 h 6858000"/>
              <a:gd name="connsiteX118" fmla="*/ 0 w 6127519"/>
              <a:gd name="connsiteY118" fmla="*/ 6858000 h 6858000"/>
              <a:gd name="connsiteX119" fmla="*/ 0 w 6127519"/>
              <a:gd name="connsiteY119"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81802 w 6127519"/>
              <a:gd name="connsiteY116" fmla="*/ 6838578 h 6858000"/>
              <a:gd name="connsiteX117" fmla="*/ 5979671 w 6127519"/>
              <a:gd name="connsiteY117" fmla="*/ 6858000 h 6858000"/>
              <a:gd name="connsiteX118" fmla="*/ 0 w 6127519"/>
              <a:gd name="connsiteY118" fmla="*/ 6858000 h 6858000"/>
              <a:gd name="connsiteX119" fmla="*/ 0 w 6127519"/>
              <a:gd name="connsiteY119" fmla="*/ 0 h 6858000"/>
              <a:gd name="connsiteX0" fmla="*/ 0 w 6424098"/>
              <a:gd name="connsiteY0" fmla="*/ 0 h 6858000"/>
              <a:gd name="connsiteX1" fmla="*/ 4965888 w 6424098"/>
              <a:gd name="connsiteY1" fmla="*/ 0 h 6858000"/>
              <a:gd name="connsiteX2" fmla="*/ 4967767 w 6424098"/>
              <a:gd name="connsiteY2" fmla="*/ 7930 h 6858000"/>
              <a:gd name="connsiteX3" fmla="*/ 4979444 w 6424098"/>
              <a:gd name="connsiteY3" fmla="*/ 43921 h 6858000"/>
              <a:gd name="connsiteX4" fmla="*/ 5021173 w 6424098"/>
              <a:gd name="connsiteY4" fmla="*/ 123738 h 6858000"/>
              <a:gd name="connsiteX5" fmla="*/ 5075458 w 6424098"/>
              <a:gd name="connsiteY5" fmla="*/ 264355 h 6858000"/>
              <a:gd name="connsiteX6" fmla="*/ 5081175 w 6424098"/>
              <a:gd name="connsiteY6" fmla="*/ 277448 h 6858000"/>
              <a:gd name="connsiteX7" fmla="*/ 5097011 w 6424098"/>
              <a:gd name="connsiteY7" fmla="*/ 355616 h 6858000"/>
              <a:gd name="connsiteX8" fmla="*/ 5130982 w 6424098"/>
              <a:gd name="connsiteY8" fmla="*/ 412030 h 6858000"/>
              <a:gd name="connsiteX9" fmla="*/ 5153000 w 6424098"/>
              <a:gd name="connsiteY9" fmla="*/ 507134 h 6858000"/>
              <a:gd name="connsiteX10" fmla="*/ 5171282 w 6424098"/>
              <a:gd name="connsiteY10" fmla="*/ 602071 h 6858000"/>
              <a:gd name="connsiteX11" fmla="*/ 5176196 w 6424098"/>
              <a:gd name="connsiteY11" fmla="*/ 636822 h 6858000"/>
              <a:gd name="connsiteX12" fmla="*/ 5189051 w 6424098"/>
              <a:gd name="connsiteY12" fmla="*/ 782518 h 6858000"/>
              <a:gd name="connsiteX13" fmla="*/ 5210428 w 6424098"/>
              <a:gd name="connsiteY13" fmla="*/ 815772 h 6858000"/>
              <a:gd name="connsiteX14" fmla="*/ 5221088 w 6424098"/>
              <a:gd name="connsiteY14" fmla="*/ 860193 h 6858000"/>
              <a:gd name="connsiteX15" fmla="*/ 5230806 w 6424098"/>
              <a:gd name="connsiteY15" fmla="*/ 961354 h 6858000"/>
              <a:gd name="connsiteX16" fmla="*/ 5201018 w 6424098"/>
              <a:gd name="connsiteY16" fmla="*/ 1095027 h 6858000"/>
              <a:gd name="connsiteX17" fmla="*/ 5202153 w 6424098"/>
              <a:gd name="connsiteY17" fmla="*/ 1133224 h 6858000"/>
              <a:gd name="connsiteX18" fmla="*/ 5207370 w 6424098"/>
              <a:gd name="connsiteY18" fmla="*/ 1138097 h 6858000"/>
              <a:gd name="connsiteX19" fmla="*/ 5189234 w 6424098"/>
              <a:gd name="connsiteY19" fmla="*/ 1193495 h 6858000"/>
              <a:gd name="connsiteX20" fmla="*/ 5202769 w 6424098"/>
              <a:gd name="connsiteY20" fmla="*/ 1269450 h 6858000"/>
              <a:gd name="connsiteX21" fmla="*/ 5225968 w 6424098"/>
              <a:gd name="connsiteY21" fmla="*/ 1357994 h 6858000"/>
              <a:gd name="connsiteX22" fmla="*/ 5233819 w 6424098"/>
              <a:gd name="connsiteY22" fmla="*/ 1380922 h 6858000"/>
              <a:gd name="connsiteX23" fmla="*/ 5237226 w 6424098"/>
              <a:gd name="connsiteY23" fmla="*/ 1441327 h 6858000"/>
              <a:gd name="connsiteX24" fmla="*/ 5255653 w 6424098"/>
              <a:gd name="connsiteY24" fmla="*/ 1524712 h 6858000"/>
              <a:gd name="connsiteX25" fmla="*/ 5263491 w 6424098"/>
              <a:gd name="connsiteY25" fmla="*/ 1642938 h 6858000"/>
              <a:gd name="connsiteX26" fmla="*/ 5261314 w 6424098"/>
              <a:gd name="connsiteY26" fmla="*/ 1689177 h 6858000"/>
              <a:gd name="connsiteX27" fmla="*/ 5259788 w 6424098"/>
              <a:gd name="connsiteY27" fmla="*/ 1768516 h 6858000"/>
              <a:gd name="connsiteX28" fmla="*/ 5255696 w 6424098"/>
              <a:gd name="connsiteY28" fmla="*/ 1953770 h 6858000"/>
              <a:gd name="connsiteX29" fmla="*/ 5252592 w 6424098"/>
              <a:gd name="connsiteY29" fmla="*/ 2092210 h 6858000"/>
              <a:gd name="connsiteX30" fmla="*/ 5264303 w 6424098"/>
              <a:gd name="connsiteY30" fmla="*/ 2225157 h 6858000"/>
              <a:gd name="connsiteX31" fmla="*/ 5254949 w 6424098"/>
              <a:gd name="connsiteY31" fmla="*/ 2236160 h 6858000"/>
              <a:gd name="connsiteX32" fmla="*/ 5250104 w 6424098"/>
              <a:gd name="connsiteY32" fmla="*/ 2249166 h 6858000"/>
              <a:gd name="connsiteX33" fmla="*/ 5251214 w 6424098"/>
              <a:gd name="connsiteY33" fmla="*/ 2250944 h 6858000"/>
              <a:gd name="connsiteX34" fmla="*/ 5250644 w 6424098"/>
              <a:gd name="connsiteY34" fmla="*/ 2266619 h 6858000"/>
              <a:gd name="connsiteX35" fmla="*/ 5293877 w 6424098"/>
              <a:gd name="connsiteY35" fmla="*/ 2368649 h 6858000"/>
              <a:gd name="connsiteX36" fmla="*/ 5311338 w 6424098"/>
              <a:gd name="connsiteY36" fmla="*/ 2404034 h 6858000"/>
              <a:gd name="connsiteX37" fmla="*/ 5338366 w 6424098"/>
              <a:gd name="connsiteY37" fmla="*/ 2465052 h 6858000"/>
              <a:gd name="connsiteX38" fmla="*/ 5371263 w 6424098"/>
              <a:gd name="connsiteY38" fmla="*/ 2586413 h 6858000"/>
              <a:gd name="connsiteX39" fmla="*/ 5407503 w 6424098"/>
              <a:gd name="connsiteY39" fmla="*/ 2786290 h 6858000"/>
              <a:gd name="connsiteX40" fmla="*/ 5407356 w 6424098"/>
              <a:gd name="connsiteY40" fmla="*/ 2787545 h 6858000"/>
              <a:gd name="connsiteX41" fmla="*/ 5411130 w 6424098"/>
              <a:gd name="connsiteY41" fmla="*/ 2788640 h 6858000"/>
              <a:gd name="connsiteX42" fmla="*/ 5416439 w 6424098"/>
              <a:gd name="connsiteY42" fmla="*/ 2805666 h 6858000"/>
              <a:gd name="connsiteX43" fmla="*/ 5457023 w 6424098"/>
              <a:gd name="connsiteY43" fmla="*/ 2858292 h 6858000"/>
              <a:gd name="connsiteX44" fmla="*/ 5479298 w 6424098"/>
              <a:gd name="connsiteY44" fmla="*/ 2947791 h 6858000"/>
              <a:gd name="connsiteX45" fmla="*/ 5481770 w 6424098"/>
              <a:gd name="connsiteY45" fmla="*/ 2951352 h 6858000"/>
              <a:gd name="connsiteX46" fmla="*/ 5482045 w 6424098"/>
              <a:gd name="connsiteY46" fmla="*/ 2984371 h 6858000"/>
              <a:gd name="connsiteX47" fmla="*/ 5482415 w 6424098"/>
              <a:gd name="connsiteY47" fmla="*/ 3004079 h 6858000"/>
              <a:gd name="connsiteX48" fmla="*/ 5503944 w 6424098"/>
              <a:gd name="connsiteY48" fmla="*/ 3123335 h 6858000"/>
              <a:gd name="connsiteX49" fmla="*/ 5516007 w 6424098"/>
              <a:gd name="connsiteY49" fmla="*/ 3258473 h 6858000"/>
              <a:gd name="connsiteX50" fmla="*/ 5566839 w 6424098"/>
              <a:gd name="connsiteY50" fmla="*/ 3345295 h 6858000"/>
              <a:gd name="connsiteX51" fmla="*/ 5589758 w 6424098"/>
              <a:gd name="connsiteY51" fmla="*/ 3506453 h 6858000"/>
              <a:gd name="connsiteX52" fmla="*/ 5596144 w 6424098"/>
              <a:gd name="connsiteY52" fmla="*/ 3534624 h 6858000"/>
              <a:gd name="connsiteX53" fmla="*/ 5597750 w 6424098"/>
              <a:gd name="connsiteY53" fmla="*/ 3534129 h 6858000"/>
              <a:gd name="connsiteX54" fmla="*/ 5599700 w 6424098"/>
              <a:gd name="connsiteY54" fmla="*/ 3547221 h 6858000"/>
              <a:gd name="connsiteX55" fmla="*/ 5615031 w 6424098"/>
              <a:gd name="connsiteY55" fmla="*/ 3557482 h 6858000"/>
              <a:gd name="connsiteX56" fmla="*/ 5618377 w 6424098"/>
              <a:gd name="connsiteY56" fmla="*/ 3588431 h 6858000"/>
              <a:gd name="connsiteX57" fmla="*/ 5612155 w 6424098"/>
              <a:gd name="connsiteY57" fmla="*/ 3589869 h 6858000"/>
              <a:gd name="connsiteX58" fmla="*/ 5620843 w 6424098"/>
              <a:gd name="connsiteY58" fmla="*/ 3606745 h 6858000"/>
              <a:gd name="connsiteX59" fmla="*/ 5655472 w 6424098"/>
              <a:gd name="connsiteY59" fmla="*/ 3678877 h 6858000"/>
              <a:gd name="connsiteX60" fmla="*/ 5683015 w 6424098"/>
              <a:gd name="connsiteY60" fmla="*/ 3762025 h 6858000"/>
              <a:gd name="connsiteX61" fmla="*/ 5696643 w 6424098"/>
              <a:gd name="connsiteY61" fmla="*/ 3773888 h 6858000"/>
              <a:gd name="connsiteX62" fmla="*/ 5699203 w 6424098"/>
              <a:gd name="connsiteY62" fmla="*/ 3775823 h 6858000"/>
              <a:gd name="connsiteX63" fmla="*/ 5704824 w 6424098"/>
              <a:gd name="connsiteY63" fmla="*/ 3785966 h 6858000"/>
              <a:gd name="connsiteX64" fmla="*/ 5733539 w 6424098"/>
              <a:gd name="connsiteY64" fmla="*/ 3818457 h 6858000"/>
              <a:gd name="connsiteX65" fmla="*/ 5768491 w 6424098"/>
              <a:gd name="connsiteY65" fmla="*/ 3914399 h 6858000"/>
              <a:gd name="connsiteX66" fmla="*/ 5793123 w 6424098"/>
              <a:gd name="connsiteY66" fmla="*/ 3969952 h 6858000"/>
              <a:gd name="connsiteX67" fmla="*/ 5808321 w 6424098"/>
              <a:gd name="connsiteY67" fmla="*/ 3988153 h 6858000"/>
              <a:gd name="connsiteX68" fmla="*/ 5825621 w 6424098"/>
              <a:gd name="connsiteY68" fmla="*/ 4015525 h 6858000"/>
              <a:gd name="connsiteX69" fmla="*/ 5860672 w 6424098"/>
              <a:gd name="connsiteY69" fmla="*/ 4061579 h 6858000"/>
              <a:gd name="connsiteX70" fmla="*/ 5872173 w 6424098"/>
              <a:gd name="connsiteY70" fmla="*/ 4088497 h 6858000"/>
              <a:gd name="connsiteX71" fmla="*/ 5894095 w 6424098"/>
              <a:gd name="connsiteY71" fmla="*/ 4128857 h 6858000"/>
              <a:gd name="connsiteX72" fmla="*/ 5903513 w 6424098"/>
              <a:gd name="connsiteY72" fmla="*/ 4187661 h 6858000"/>
              <a:gd name="connsiteX73" fmla="*/ 5917114 w 6424098"/>
              <a:gd name="connsiteY73" fmla="*/ 4213096 h 6858000"/>
              <a:gd name="connsiteX74" fmla="*/ 5924233 w 6424098"/>
              <a:gd name="connsiteY74" fmla="*/ 4242060 h 6858000"/>
              <a:gd name="connsiteX75" fmla="*/ 5928910 w 6424098"/>
              <a:gd name="connsiteY75" fmla="*/ 4300973 h 6858000"/>
              <a:gd name="connsiteX76" fmla="*/ 5939320 w 6424098"/>
              <a:gd name="connsiteY76" fmla="*/ 4340435 h 6858000"/>
              <a:gd name="connsiteX77" fmla="*/ 5946705 w 6424098"/>
              <a:gd name="connsiteY77" fmla="*/ 4428051 h 6858000"/>
              <a:gd name="connsiteX78" fmla="*/ 5949261 w 6424098"/>
              <a:gd name="connsiteY78" fmla="*/ 4449185 h 6858000"/>
              <a:gd name="connsiteX79" fmla="*/ 5968960 w 6424098"/>
              <a:gd name="connsiteY79" fmla="*/ 4482655 h 6858000"/>
              <a:gd name="connsiteX80" fmla="*/ 5980106 w 6424098"/>
              <a:gd name="connsiteY80" fmla="*/ 4585087 h 6858000"/>
              <a:gd name="connsiteX81" fmla="*/ 5998138 w 6424098"/>
              <a:gd name="connsiteY81" fmla="*/ 4697518 h 6858000"/>
              <a:gd name="connsiteX82" fmla="*/ 6013516 w 6424098"/>
              <a:gd name="connsiteY82" fmla="*/ 4786619 h 6858000"/>
              <a:gd name="connsiteX83" fmla="*/ 6025404 w 6424098"/>
              <a:gd name="connsiteY83" fmla="*/ 4858148 h 6858000"/>
              <a:gd name="connsiteX84" fmla="*/ 6007749 w 6424098"/>
              <a:gd name="connsiteY84" fmla="*/ 4964715 h 6858000"/>
              <a:gd name="connsiteX85" fmla="*/ 6005269 w 6424098"/>
              <a:gd name="connsiteY85" fmla="*/ 5150567 h 6858000"/>
              <a:gd name="connsiteX86" fmla="*/ 6001127 w 6424098"/>
              <a:gd name="connsiteY86" fmla="*/ 5164609 h 6858000"/>
              <a:gd name="connsiteX87" fmla="*/ 5998514 w 6424098"/>
              <a:gd name="connsiteY87" fmla="*/ 5189673 h 6858000"/>
              <a:gd name="connsiteX88" fmla="*/ 6018409 w 6424098"/>
              <a:gd name="connsiteY88" fmla="*/ 5227157 h 6858000"/>
              <a:gd name="connsiteX89" fmla="*/ 6036748 w 6424098"/>
              <a:gd name="connsiteY89" fmla="*/ 5322752 h 6858000"/>
              <a:gd name="connsiteX90" fmla="*/ 6036943 w 6424098"/>
              <a:gd name="connsiteY90" fmla="*/ 5329480 h 6858000"/>
              <a:gd name="connsiteX91" fmla="*/ 6037677 w 6424098"/>
              <a:gd name="connsiteY91" fmla="*/ 5354807 h 6858000"/>
              <a:gd name="connsiteX92" fmla="*/ 6039728 w 6424098"/>
              <a:gd name="connsiteY92" fmla="*/ 5359416 h 6858000"/>
              <a:gd name="connsiteX93" fmla="*/ 6053435 w 6424098"/>
              <a:gd name="connsiteY93" fmla="*/ 5387547 h 6858000"/>
              <a:gd name="connsiteX94" fmla="*/ 6065933 w 6424098"/>
              <a:gd name="connsiteY94" fmla="*/ 5443002 h 6858000"/>
              <a:gd name="connsiteX95" fmla="*/ 6068640 w 6424098"/>
              <a:gd name="connsiteY95" fmla="*/ 5474503 h 6858000"/>
              <a:gd name="connsiteX96" fmla="*/ 6080922 w 6424098"/>
              <a:gd name="connsiteY96" fmla="*/ 5561070 h 6858000"/>
              <a:gd name="connsiteX97" fmla="*/ 6096949 w 6424098"/>
              <a:gd name="connsiteY97" fmla="*/ 5648179 h 6858000"/>
              <a:gd name="connsiteX98" fmla="*/ 6125703 w 6424098"/>
              <a:gd name="connsiteY98" fmla="*/ 5692894 h 6858000"/>
              <a:gd name="connsiteX99" fmla="*/ 6121353 w 6424098"/>
              <a:gd name="connsiteY99" fmla="*/ 5721725 h 6858000"/>
              <a:gd name="connsiteX100" fmla="*/ 6121607 w 6424098"/>
              <a:gd name="connsiteY100" fmla="*/ 5721959 h 6858000"/>
              <a:gd name="connsiteX101" fmla="*/ 6127024 w 6424098"/>
              <a:gd name="connsiteY101" fmla="*/ 5786902 h 6858000"/>
              <a:gd name="connsiteX102" fmla="*/ 6127519 w 6424098"/>
              <a:gd name="connsiteY102" fmla="*/ 5865775 h 6858000"/>
              <a:gd name="connsiteX103" fmla="*/ 6119217 w 6424098"/>
              <a:gd name="connsiteY103" fmla="*/ 5888542 h 6858000"/>
              <a:gd name="connsiteX104" fmla="*/ 6102493 w 6424098"/>
              <a:gd name="connsiteY104" fmla="*/ 5928602 h 6858000"/>
              <a:gd name="connsiteX105" fmla="*/ 6056863 w 6424098"/>
              <a:gd name="connsiteY105" fmla="*/ 6000643 h 6858000"/>
              <a:gd name="connsiteX106" fmla="*/ 6045436 w 6424098"/>
              <a:gd name="connsiteY106" fmla="*/ 6124480 h 6858000"/>
              <a:gd name="connsiteX107" fmla="*/ 6030489 w 6424098"/>
              <a:gd name="connsiteY107" fmla="*/ 6317666 h 6858000"/>
              <a:gd name="connsiteX108" fmla="*/ 6007492 w 6424098"/>
              <a:gd name="connsiteY108" fmla="*/ 6440818 h 6858000"/>
              <a:gd name="connsiteX109" fmla="*/ 6009467 w 6424098"/>
              <a:gd name="connsiteY109" fmla="*/ 6487076 h 6858000"/>
              <a:gd name="connsiteX110" fmla="*/ 5995064 w 6424098"/>
              <a:gd name="connsiteY110" fmla="*/ 6540791 h 6858000"/>
              <a:gd name="connsiteX111" fmla="*/ 6004510 w 6424098"/>
              <a:gd name="connsiteY111" fmla="*/ 6599256 h 6858000"/>
              <a:gd name="connsiteX112" fmla="*/ 5986207 w 6424098"/>
              <a:gd name="connsiteY112" fmla="*/ 6695855 h 6858000"/>
              <a:gd name="connsiteX113" fmla="*/ 5979428 w 6424098"/>
              <a:gd name="connsiteY113" fmla="*/ 6754678 h 6858000"/>
              <a:gd name="connsiteX114" fmla="*/ 5983398 w 6424098"/>
              <a:gd name="connsiteY114" fmla="*/ 6778641 h 6858000"/>
              <a:gd name="connsiteX115" fmla="*/ 5984543 w 6424098"/>
              <a:gd name="connsiteY115" fmla="*/ 6811016 h 6858000"/>
              <a:gd name="connsiteX116" fmla="*/ 5979671 w 6424098"/>
              <a:gd name="connsiteY116" fmla="*/ 6858000 h 6858000"/>
              <a:gd name="connsiteX117" fmla="*/ 0 w 6424098"/>
              <a:gd name="connsiteY117" fmla="*/ 6858000 h 6858000"/>
              <a:gd name="connsiteX118" fmla="*/ 0 w 6424098"/>
              <a:gd name="connsiteY11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79671 w 6127519"/>
              <a:gd name="connsiteY116" fmla="*/ 6858000 h 6858000"/>
              <a:gd name="connsiteX117" fmla="*/ 0 w 6127519"/>
              <a:gd name="connsiteY117" fmla="*/ 6858000 h 6858000"/>
              <a:gd name="connsiteX118" fmla="*/ 0 w 6127519"/>
              <a:gd name="connsiteY11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25404 w 6127519"/>
              <a:gd name="connsiteY82" fmla="*/ 4858148 h 6858000"/>
              <a:gd name="connsiteX83" fmla="*/ 6007749 w 6127519"/>
              <a:gd name="connsiteY83" fmla="*/ 4964715 h 6858000"/>
              <a:gd name="connsiteX84" fmla="*/ 6005269 w 6127519"/>
              <a:gd name="connsiteY84" fmla="*/ 5150567 h 6858000"/>
              <a:gd name="connsiteX85" fmla="*/ 6001127 w 6127519"/>
              <a:gd name="connsiteY85" fmla="*/ 5164609 h 6858000"/>
              <a:gd name="connsiteX86" fmla="*/ 5998514 w 6127519"/>
              <a:gd name="connsiteY86" fmla="*/ 5189673 h 6858000"/>
              <a:gd name="connsiteX87" fmla="*/ 6018409 w 6127519"/>
              <a:gd name="connsiteY87" fmla="*/ 5227157 h 6858000"/>
              <a:gd name="connsiteX88" fmla="*/ 6036748 w 6127519"/>
              <a:gd name="connsiteY88" fmla="*/ 5322752 h 6858000"/>
              <a:gd name="connsiteX89" fmla="*/ 6036943 w 6127519"/>
              <a:gd name="connsiteY89" fmla="*/ 5329480 h 6858000"/>
              <a:gd name="connsiteX90" fmla="*/ 6037677 w 6127519"/>
              <a:gd name="connsiteY90" fmla="*/ 5354807 h 6858000"/>
              <a:gd name="connsiteX91" fmla="*/ 6039728 w 6127519"/>
              <a:gd name="connsiteY91" fmla="*/ 5359416 h 6858000"/>
              <a:gd name="connsiteX92" fmla="*/ 6053435 w 6127519"/>
              <a:gd name="connsiteY92" fmla="*/ 5387547 h 6858000"/>
              <a:gd name="connsiteX93" fmla="*/ 6065933 w 6127519"/>
              <a:gd name="connsiteY93" fmla="*/ 5443002 h 6858000"/>
              <a:gd name="connsiteX94" fmla="*/ 6068640 w 6127519"/>
              <a:gd name="connsiteY94" fmla="*/ 5474503 h 6858000"/>
              <a:gd name="connsiteX95" fmla="*/ 6080922 w 6127519"/>
              <a:gd name="connsiteY95" fmla="*/ 5561070 h 6858000"/>
              <a:gd name="connsiteX96" fmla="*/ 6096949 w 6127519"/>
              <a:gd name="connsiteY96" fmla="*/ 5648179 h 6858000"/>
              <a:gd name="connsiteX97" fmla="*/ 6125703 w 6127519"/>
              <a:gd name="connsiteY97" fmla="*/ 5692894 h 6858000"/>
              <a:gd name="connsiteX98" fmla="*/ 6121353 w 6127519"/>
              <a:gd name="connsiteY98" fmla="*/ 5721725 h 6858000"/>
              <a:gd name="connsiteX99" fmla="*/ 6121607 w 6127519"/>
              <a:gd name="connsiteY99" fmla="*/ 5721959 h 6858000"/>
              <a:gd name="connsiteX100" fmla="*/ 6127024 w 6127519"/>
              <a:gd name="connsiteY100" fmla="*/ 5786902 h 6858000"/>
              <a:gd name="connsiteX101" fmla="*/ 6127519 w 6127519"/>
              <a:gd name="connsiteY101" fmla="*/ 5865775 h 6858000"/>
              <a:gd name="connsiteX102" fmla="*/ 6119217 w 6127519"/>
              <a:gd name="connsiteY102" fmla="*/ 5888542 h 6858000"/>
              <a:gd name="connsiteX103" fmla="*/ 6102493 w 6127519"/>
              <a:gd name="connsiteY103" fmla="*/ 5928602 h 6858000"/>
              <a:gd name="connsiteX104" fmla="*/ 6056863 w 6127519"/>
              <a:gd name="connsiteY104" fmla="*/ 6000643 h 6858000"/>
              <a:gd name="connsiteX105" fmla="*/ 6045436 w 6127519"/>
              <a:gd name="connsiteY105" fmla="*/ 6124480 h 6858000"/>
              <a:gd name="connsiteX106" fmla="*/ 6030489 w 6127519"/>
              <a:gd name="connsiteY106" fmla="*/ 6317666 h 6858000"/>
              <a:gd name="connsiteX107" fmla="*/ 6007492 w 6127519"/>
              <a:gd name="connsiteY107" fmla="*/ 6440818 h 6858000"/>
              <a:gd name="connsiteX108" fmla="*/ 6009467 w 6127519"/>
              <a:gd name="connsiteY108" fmla="*/ 6487076 h 6858000"/>
              <a:gd name="connsiteX109" fmla="*/ 5995064 w 6127519"/>
              <a:gd name="connsiteY109" fmla="*/ 6540791 h 6858000"/>
              <a:gd name="connsiteX110" fmla="*/ 6004510 w 6127519"/>
              <a:gd name="connsiteY110" fmla="*/ 6599256 h 6858000"/>
              <a:gd name="connsiteX111" fmla="*/ 5986207 w 6127519"/>
              <a:gd name="connsiteY111" fmla="*/ 6695855 h 6858000"/>
              <a:gd name="connsiteX112" fmla="*/ 5979428 w 6127519"/>
              <a:gd name="connsiteY112" fmla="*/ 6754678 h 6858000"/>
              <a:gd name="connsiteX113" fmla="*/ 5983398 w 6127519"/>
              <a:gd name="connsiteY113" fmla="*/ 6778641 h 6858000"/>
              <a:gd name="connsiteX114" fmla="*/ 5984543 w 6127519"/>
              <a:gd name="connsiteY114" fmla="*/ 6811016 h 6858000"/>
              <a:gd name="connsiteX115" fmla="*/ 5979671 w 6127519"/>
              <a:gd name="connsiteY115" fmla="*/ 6858000 h 6858000"/>
              <a:gd name="connsiteX116" fmla="*/ 0 w 6127519"/>
              <a:gd name="connsiteY116" fmla="*/ 6858000 h 6858000"/>
              <a:gd name="connsiteX117" fmla="*/ 0 w 6127519"/>
              <a:gd name="connsiteY11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07819 w 6127519"/>
              <a:gd name="connsiteY82" fmla="*/ 4858148 h 6858000"/>
              <a:gd name="connsiteX83" fmla="*/ 6007749 w 6127519"/>
              <a:gd name="connsiteY83" fmla="*/ 4964715 h 6858000"/>
              <a:gd name="connsiteX84" fmla="*/ 6005269 w 6127519"/>
              <a:gd name="connsiteY84" fmla="*/ 5150567 h 6858000"/>
              <a:gd name="connsiteX85" fmla="*/ 6001127 w 6127519"/>
              <a:gd name="connsiteY85" fmla="*/ 5164609 h 6858000"/>
              <a:gd name="connsiteX86" fmla="*/ 5998514 w 6127519"/>
              <a:gd name="connsiteY86" fmla="*/ 5189673 h 6858000"/>
              <a:gd name="connsiteX87" fmla="*/ 6018409 w 6127519"/>
              <a:gd name="connsiteY87" fmla="*/ 5227157 h 6858000"/>
              <a:gd name="connsiteX88" fmla="*/ 6036748 w 6127519"/>
              <a:gd name="connsiteY88" fmla="*/ 5322752 h 6858000"/>
              <a:gd name="connsiteX89" fmla="*/ 6036943 w 6127519"/>
              <a:gd name="connsiteY89" fmla="*/ 5329480 h 6858000"/>
              <a:gd name="connsiteX90" fmla="*/ 6037677 w 6127519"/>
              <a:gd name="connsiteY90" fmla="*/ 5354807 h 6858000"/>
              <a:gd name="connsiteX91" fmla="*/ 6039728 w 6127519"/>
              <a:gd name="connsiteY91" fmla="*/ 5359416 h 6858000"/>
              <a:gd name="connsiteX92" fmla="*/ 6053435 w 6127519"/>
              <a:gd name="connsiteY92" fmla="*/ 5387547 h 6858000"/>
              <a:gd name="connsiteX93" fmla="*/ 6065933 w 6127519"/>
              <a:gd name="connsiteY93" fmla="*/ 5443002 h 6858000"/>
              <a:gd name="connsiteX94" fmla="*/ 6068640 w 6127519"/>
              <a:gd name="connsiteY94" fmla="*/ 5474503 h 6858000"/>
              <a:gd name="connsiteX95" fmla="*/ 6080922 w 6127519"/>
              <a:gd name="connsiteY95" fmla="*/ 5561070 h 6858000"/>
              <a:gd name="connsiteX96" fmla="*/ 6096949 w 6127519"/>
              <a:gd name="connsiteY96" fmla="*/ 5648179 h 6858000"/>
              <a:gd name="connsiteX97" fmla="*/ 6125703 w 6127519"/>
              <a:gd name="connsiteY97" fmla="*/ 5692894 h 6858000"/>
              <a:gd name="connsiteX98" fmla="*/ 6121353 w 6127519"/>
              <a:gd name="connsiteY98" fmla="*/ 5721725 h 6858000"/>
              <a:gd name="connsiteX99" fmla="*/ 6121607 w 6127519"/>
              <a:gd name="connsiteY99" fmla="*/ 5721959 h 6858000"/>
              <a:gd name="connsiteX100" fmla="*/ 6127024 w 6127519"/>
              <a:gd name="connsiteY100" fmla="*/ 5786902 h 6858000"/>
              <a:gd name="connsiteX101" fmla="*/ 6127519 w 6127519"/>
              <a:gd name="connsiteY101" fmla="*/ 5865775 h 6858000"/>
              <a:gd name="connsiteX102" fmla="*/ 6119217 w 6127519"/>
              <a:gd name="connsiteY102" fmla="*/ 5888542 h 6858000"/>
              <a:gd name="connsiteX103" fmla="*/ 6102493 w 6127519"/>
              <a:gd name="connsiteY103" fmla="*/ 5928602 h 6858000"/>
              <a:gd name="connsiteX104" fmla="*/ 6056863 w 6127519"/>
              <a:gd name="connsiteY104" fmla="*/ 6000643 h 6858000"/>
              <a:gd name="connsiteX105" fmla="*/ 6045436 w 6127519"/>
              <a:gd name="connsiteY105" fmla="*/ 6124480 h 6858000"/>
              <a:gd name="connsiteX106" fmla="*/ 6030489 w 6127519"/>
              <a:gd name="connsiteY106" fmla="*/ 6317666 h 6858000"/>
              <a:gd name="connsiteX107" fmla="*/ 6007492 w 6127519"/>
              <a:gd name="connsiteY107" fmla="*/ 6440818 h 6858000"/>
              <a:gd name="connsiteX108" fmla="*/ 6009467 w 6127519"/>
              <a:gd name="connsiteY108" fmla="*/ 6487076 h 6858000"/>
              <a:gd name="connsiteX109" fmla="*/ 5995064 w 6127519"/>
              <a:gd name="connsiteY109" fmla="*/ 6540791 h 6858000"/>
              <a:gd name="connsiteX110" fmla="*/ 6004510 w 6127519"/>
              <a:gd name="connsiteY110" fmla="*/ 6599256 h 6858000"/>
              <a:gd name="connsiteX111" fmla="*/ 5986207 w 6127519"/>
              <a:gd name="connsiteY111" fmla="*/ 6695855 h 6858000"/>
              <a:gd name="connsiteX112" fmla="*/ 5979428 w 6127519"/>
              <a:gd name="connsiteY112" fmla="*/ 6754678 h 6858000"/>
              <a:gd name="connsiteX113" fmla="*/ 5983398 w 6127519"/>
              <a:gd name="connsiteY113" fmla="*/ 6778641 h 6858000"/>
              <a:gd name="connsiteX114" fmla="*/ 5984543 w 6127519"/>
              <a:gd name="connsiteY114" fmla="*/ 6811016 h 6858000"/>
              <a:gd name="connsiteX115" fmla="*/ 5979671 w 6127519"/>
              <a:gd name="connsiteY115" fmla="*/ 6858000 h 6858000"/>
              <a:gd name="connsiteX116" fmla="*/ 0 w 6127519"/>
              <a:gd name="connsiteY116" fmla="*/ 6858000 h 6858000"/>
              <a:gd name="connsiteX117" fmla="*/ 0 w 6127519"/>
              <a:gd name="connsiteY11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68491 w 6127519"/>
              <a:gd name="connsiteY64" fmla="*/ 3914399 h 6858000"/>
              <a:gd name="connsiteX65" fmla="*/ 5793123 w 6127519"/>
              <a:gd name="connsiteY65" fmla="*/ 3969952 h 6858000"/>
              <a:gd name="connsiteX66" fmla="*/ 5808321 w 6127519"/>
              <a:gd name="connsiteY66" fmla="*/ 3988153 h 6858000"/>
              <a:gd name="connsiteX67" fmla="*/ 5825621 w 6127519"/>
              <a:gd name="connsiteY67" fmla="*/ 4015525 h 6858000"/>
              <a:gd name="connsiteX68" fmla="*/ 5860672 w 6127519"/>
              <a:gd name="connsiteY68" fmla="*/ 4061579 h 6858000"/>
              <a:gd name="connsiteX69" fmla="*/ 5872173 w 6127519"/>
              <a:gd name="connsiteY69" fmla="*/ 4088497 h 6858000"/>
              <a:gd name="connsiteX70" fmla="*/ 5894095 w 6127519"/>
              <a:gd name="connsiteY70" fmla="*/ 4128857 h 6858000"/>
              <a:gd name="connsiteX71" fmla="*/ 5903513 w 6127519"/>
              <a:gd name="connsiteY71" fmla="*/ 4187661 h 6858000"/>
              <a:gd name="connsiteX72" fmla="*/ 5917114 w 6127519"/>
              <a:gd name="connsiteY72" fmla="*/ 4213096 h 6858000"/>
              <a:gd name="connsiteX73" fmla="*/ 5924233 w 6127519"/>
              <a:gd name="connsiteY73" fmla="*/ 4242060 h 6858000"/>
              <a:gd name="connsiteX74" fmla="*/ 5928910 w 6127519"/>
              <a:gd name="connsiteY74" fmla="*/ 4300973 h 6858000"/>
              <a:gd name="connsiteX75" fmla="*/ 5939320 w 6127519"/>
              <a:gd name="connsiteY75" fmla="*/ 4340435 h 6858000"/>
              <a:gd name="connsiteX76" fmla="*/ 5946705 w 6127519"/>
              <a:gd name="connsiteY76" fmla="*/ 4428051 h 6858000"/>
              <a:gd name="connsiteX77" fmla="*/ 5949261 w 6127519"/>
              <a:gd name="connsiteY77" fmla="*/ 4449185 h 6858000"/>
              <a:gd name="connsiteX78" fmla="*/ 5968960 w 6127519"/>
              <a:gd name="connsiteY78" fmla="*/ 4482655 h 6858000"/>
              <a:gd name="connsiteX79" fmla="*/ 5980106 w 6127519"/>
              <a:gd name="connsiteY79" fmla="*/ 4585087 h 6858000"/>
              <a:gd name="connsiteX80" fmla="*/ 5998138 w 6127519"/>
              <a:gd name="connsiteY80" fmla="*/ 4697518 h 6858000"/>
              <a:gd name="connsiteX81" fmla="*/ 6007819 w 6127519"/>
              <a:gd name="connsiteY81" fmla="*/ 4858148 h 6858000"/>
              <a:gd name="connsiteX82" fmla="*/ 6007749 w 6127519"/>
              <a:gd name="connsiteY82" fmla="*/ 4964715 h 6858000"/>
              <a:gd name="connsiteX83" fmla="*/ 6005269 w 6127519"/>
              <a:gd name="connsiteY83" fmla="*/ 5150567 h 6858000"/>
              <a:gd name="connsiteX84" fmla="*/ 6001127 w 6127519"/>
              <a:gd name="connsiteY84" fmla="*/ 5164609 h 6858000"/>
              <a:gd name="connsiteX85" fmla="*/ 5998514 w 6127519"/>
              <a:gd name="connsiteY85" fmla="*/ 5189673 h 6858000"/>
              <a:gd name="connsiteX86" fmla="*/ 6018409 w 6127519"/>
              <a:gd name="connsiteY86" fmla="*/ 5227157 h 6858000"/>
              <a:gd name="connsiteX87" fmla="*/ 6036748 w 6127519"/>
              <a:gd name="connsiteY87" fmla="*/ 5322752 h 6858000"/>
              <a:gd name="connsiteX88" fmla="*/ 6036943 w 6127519"/>
              <a:gd name="connsiteY88" fmla="*/ 5329480 h 6858000"/>
              <a:gd name="connsiteX89" fmla="*/ 6037677 w 6127519"/>
              <a:gd name="connsiteY89" fmla="*/ 5354807 h 6858000"/>
              <a:gd name="connsiteX90" fmla="*/ 6039728 w 6127519"/>
              <a:gd name="connsiteY90" fmla="*/ 5359416 h 6858000"/>
              <a:gd name="connsiteX91" fmla="*/ 6053435 w 6127519"/>
              <a:gd name="connsiteY91" fmla="*/ 5387547 h 6858000"/>
              <a:gd name="connsiteX92" fmla="*/ 6065933 w 6127519"/>
              <a:gd name="connsiteY92" fmla="*/ 5443002 h 6858000"/>
              <a:gd name="connsiteX93" fmla="*/ 6068640 w 6127519"/>
              <a:gd name="connsiteY93" fmla="*/ 5474503 h 6858000"/>
              <a:gd name="connsiteX94" fmla="*/ 6080922 w 6127519"/>
              <a:gd name="connsiteY94" fmla="*/ 5561070 h 6858000"/>
              <a:gd name="connsiteX95" fmla="*/ 6096949 w 6127519"/>
              <a:gd name="connsiteY95" fmla="*/ 5648179 h 6858000"/>
              <a:gd name="connsiteX96" fmla="*/ 6125703 w 6127519"/>
              <a:gd name="connsiteY96" fmla="*/ 5692894 h 6858000"/>
              <a:gd name="connsiteX97" fmla="*/ 6121353 w 6127519"/>
              <a:gd name="connsiteY97" fmla="*/ 5721725 h 6858000"/>
              <a:gd name="connsiteX98" fmla="*/ 6121607 w 6127519"/>
              <a:gd name="connsiteY98" fmla="*/ 5721959 h 6858000"/>
              <a:gd name="connsiteX99" fmla="*/ 6127024 w 6127519"/>
              <a:gd name="connsiteY99" fmla="*/ 5786902 h 6858000"/>
              <a:gd name="connsiteX100" fmla="*/ 6127519 w 6127519"/>
              <a:gd name="connsiteY100" fmla="*/ 5865775 h 6858000"/>
              <a:gd name="connsiteX101" fmla="*/ 6119217 w 6127519"/>
              <a:gd name="connsiteY101" fmla="*/ 5888542 h 6858000"/>
              <a:gd name="connsiteX102" fmla="*/ 6102493 w 6127519"/>
              <a:gd name="connsiteY102" fmla="*/ 5928602 h 6858000"/>
              <a:gd name="connsiteX103" fmla="*/ 6056863 w 6127519"/>
              <a:gd name="connsiteY103" fmla="*/ 6000643 h 6858000"/>
              <a:gd name="connsiteX104" fmla="*/ 6045436 w 6127519"/>
              <a:gd name="connsiteY104" fmla="*/ 6124480 h 6858000"/>
              <a:gd name="connsiteX105" fmla="*/ 6030489 w 6127519"/>
              <a:gd name="connsiteY105" fmla="*/ 6317666 h 6858000"/>
              <a:gd name="connsiteX106" fmla="*/ 6007492 w 6127519"/>
              <a:gd name="connsiteY106" fmla="*/ 6440818 h 6858000"/>
              <a:gd name="connsiteX107" fmla="*/ 6009467 w 6127519"/>
              <a:gd name="connsiteY107" fmla="*/ 6487076 h 6858000"/>
              <a:gd name="connsiteX108" fmla="*/ 5995064 w 6127519"/>
              <a:gd name="connsiteY108" fmla="*/ 6540791 h 6858000"/>
              <a:gd name="connsiteX109" fmla="*/ 6004510 w 6127519"/>
              <a:gd name="connsiteY109" fmla="*/ 6599256 h 6858000"/>
              <a:gd name="connsiteX110" fmla="*/ 5986207 w 6127519"/>
              <a:gd name="connsiteY110" fmla="*/ 6695855 h 6858000"/>
              <a:gd name="connsiteX111" fmla="*/ 5979428 w 6127519"/>
              <a:gd name="connsiteY111" fmla="*/ 6754678 h 6858000"/>
              <a:gd name="connsiteX112" fmla="*/ 5983398 w 6127519"/>
              <a:gd name="connsiteY112" fmla="*/ 6778641 h 6858000"/>
              <a:gd name="connsiteX113" fmla="*/ 5984543 w 6127519"/>
              <a:gd name="connsiteY113" fmla="*/ 6811016 h 6858000"/>
              <a:gd name="connsiteX114" fmla="*/ 5979671 w 6127519"/>
              <a:gd name="connsiteY114" fmla="*/ 6858000 h 6858000"/>
              <a:gd name="connsiteX115" fmla="*/ 0 w 6127519"/>
              <a:gd name="connsiteY115" fmla="*/ 6858000 h 6858000"/>
              <a:gd name="connsiteX116" fmla="*/ 0 w 6127519"/>
              <a:gd name="connsiteY11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707995 w 6127519"/>
              <a:gd name="connsiteY62" fmla="*/ 3781685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707995 w 6127519"/>
              <a:gd name="connsiteY62" fmla="*/ 3781685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89758 w 6127519"/>
              <a:gd name="connsiteY50" fmla="*/ 3506453 h 6858000"/>
              <a:gd name="connsiteX51" fmla="*/ 5596144 w 6127519"/>
              <a:gd name="connsiteY51" fmla="*/ 3534624 h 6858000"/>
              <a:gd name="connsiteX52" fmla="*/ 5597750 w 6127519"/>
              <a:gd name="connsiteY52" fmla="*/ 3534129 h 6858000"/>
              <a:gd name="connsiteX53" fmla="*/ 5599700 w 6127519"/>
              <a:gd name="connsiteY53" fmla="*/ 3547221 h 6858000"/>
              <a:gd name="connsiteX54" fmla="*/ 5615031 w 6127519"/>
              <a:gd name="connsiteY54" fmla="*/ 3557482 h 6858000"/>
              <a:gd name="connsiteX55" fmla="*/ 5618377 w 6127519"/>
              <a:gd name="connsiteY55" fmla="*/ 3588431 h 6858000"/>
              <a:gd name="connsiteX56" fmla="*/ 5612155 w 6127519"/>
              <a:gd name="connsiteY56" fmla="*/ 3589869 h 6858000"/>
              <a:gd name="connsiteX57" fmla="*/ 5620843 w 6127519"/>
              <a:gd name="connsiteY57" fmla="*/ 3606745 h 6858000"/>
              <a:gd name="connsiteX58" fmla="*/ 5655472 w 6127519"/>
              <a:gd name="connsiteY58" fmla="*/ 3678877 h 6858000"/>
              <a:gd name="connsiteX59" fmla="*/ 5683015 w 6127519"/>
              <a:gd name="connsiteY59" fmla="*/ 3762025 h 6858000"/>
              <a:gd name="connsiteX60" fmla="*/ 5696643 w 6127519"/>
              <a:gd name="connsiteY60" fmla="*/ 3773888 h 6858000"/>
              <a:gd name="connsiteX61" fmla="*/ 5707995 w 6127519"/>
              <a:gd name="connsiteY61" fmla="*/ 3781685 h 6858000"/>
              <a:gd name="connsiteX62" fmla="*/ 5768491 w 6127519"/>
              <a:gd name="connsiteY62" fmla="*/ 3914399 h 6858000"/>
              <a:gd name="connsiteX63" fmla="*/ 5793123 w 6127519"/>
              <a:gd name="connsiteY63" fmla="*/ 3969952 h 6858000"/>
              <a:gd name="connsiteX64" fmla="*/ 5808321 w 6127519"/>
              <a:gd name="connsiteY64" fmla="*/ 3988153 h 6858000"/>
              <a:gd name="connsiteX65" fmla="*/ 5825621 w 6127519"/>
              <a:gd name="connsiteY65" fmla="*/ 4015525 h 6858000"/>
              <a:gd name="connsiteX66" fmla="*/ 5860672 w 6127519"/>
              <a:gd name="connsiteY66" fmla="*/ 4061579 h 6858000"/>
              <a:gd name="connsiteX67" fmla="*/ 5872173 w 6127519"/>
              <a:gd name="connsiteY67" fmla="*/ 4088497 h 6858000"/>
              <a:gd name="connsiteX68" fmla="*/ 5894095 w 6127519"/>
              <a:gd name="connsiteY68" fmla="*/ 4128857 h 6858000"/>
              <a:gd name="connsiteX69" fmla="*/ 5903513 w 6127519"/>
              <a:gd name="connsiteY69" fmla="*/ 4187661 h 6858000"/>
              <a:gd name="connsiteX70" fmla="*/ 5917114 w 6127519"/>
              <a:gd name="connsiteY70" fmla="*/ 4213096 h 6858000"/>
              <a:gd name="connsiteX71" fmla="*/ 5924233 w 6127519"/>
              <a:gd name="connsiteY71" fmla="*/ 4242060 h 6858000"/>
              <a:gd name="connsiteX72" fmla="*/ 5928910 w 6127519"/>
              <a:gd name="connsiteY72" fmla="*/ 4300973 h 6858000"/>
              <a:gd name="connsiteX73" fmla="*/ 5939320 w 6127519"/>
              <a:gd name="connsiteY73" fmla="*/ 4340435 h 6858000"/>
              <a:gd name="connsiteX74" fmla="*/ 5946705 w 6127519"/>
              <a:gd name="connsiteY74" fmla="*/ 4428051 h 6858000"/>
              <a:gd name="connsiteX75" fmla="*/ 5949261 w 6127519"/>
              <a:gd name="connsiteY75" fmla="*/ 4449185 h 6858000"/>
              <a:gd name="connsiteX76" fmla="*/ 5968960 w 6127519"/>
              <a:gd name="connsiteY76" fmla="*/ 4482655 h 6858000"/>
              <a:gd name="connsiteX77" fmla="*/ 5980106 w 6127519"/>
              <a:gd name="connsiteY77" fmla="*/ 4585087 h 6858000"/>
              <a:gd name="connsiteX78" fmla="*/ 5998138 w 6127519"/>
              <a:gd name="connsiteY78" fmla="*/ 4697518 h 6858000"/>
              <a:gd name="connsiteX79" fmla="*/ 6007819 w 6127519"/>
              <a:gd name="connsiteY79" fmla="*/ 4858148 h 6858000"/>
              <a:gd name="connsiteX80" fmla="*/ 6007749 w 6127519"/>
              <a:gd name="connsiteY80" fmla="*/ 4964715 h 6858000"/>
              <a:gd name="connsiteX81" fmla="*/ 6005269 w 6127519"/>
              <a:gd name="connsiteY81" fmla="*/ 5150567 h 6858000"/>
              <a:gd name="connsiteX82" fmla="*/ 6001127 w 6127519"/>
              <a:gd name="connsiteY82" fmla="*/ 5164609 h 6858000"/>
              <a:gd name="connsiteX83" fmla="*/ 5998514 w 6127519"/>
              <a:gd name="connsiteY83" fmla="*/ 5189673 h 6858000"/>
              <a:gd name="connsiteX84" fmla="*/ 6018409 w 6127519"/>
              <a:gd name="connsiteY84" fmla="*/ 5227157 h 6858000"/>
              <a:gd name="connsiteX85" fmla="*/ 6036748 w 6127519"/>
              <a:gd name="connsiteY85" fmla="*/ 5322752 h 6858000"/>
              <a:gd name="connsiteX86" fmla="*/ 6036943 w 6127519"/>
              <a:gd name="connsiteY86" fmla="*/ 5329480 h 6858000"/>
              <a:gd name="connsiteX87" fmla="*/ 6037677 w 6127519"/>
              <a:gd name="connsiteY87" fmla="*/ 5354807 h 6858000"/>
              <a:gd name="connsiteX88" fmla="*/ 6039728 w 6127519"/>
              <a:gd name="connsiteY88" fmla="*/ 5359416 h 6858000"/>
              <a:gd name="connsiteX89" fmla="*/ 6053435 w 6127519"/>
              <a:gd name="connsiteY89" fmla="*/ 5387547 h 6858000"/>
              <a:gd name="connsiteX90" fmla="*/ 6065933 w 6127519"/>
              <a:gd name="connsiteY90" fmla="*/ 5443002 h 6858000"/>
              <a:gd name="connsiteX91" fmla="*/ 6068640 w 6127519"/>
              <a:gd name="connsiteY91" fmla="*/ 5474503 h 6858000"/>
              <a:gd name="connsiteX92" fmla="*/ 6080922 w 6127519"/>
              <a:gd name="connsiteY92" fmla="*/ 5561070 h 6858000"/>
              <a:gd name="connsiteX93" fmla="*/ 6096949 w 6127519"/>
              <a:gd name="connsiteY93" fmla="*/ 5648179 h 6858000"/>
              <a:gd name="connsiteX94" fmla="*/ 6125703 w 6127519"/>
              <a:gd name="connsiteY94" fmla="*/ 5692894 h 6858000"/>
              <a:gd name="connsiteX95" fmla="*/ 6121353 w 6127519"/>
              <a:gd name="connsiteY95" fmla="*/ 5721725 h 6858000"/>
              <a:gd name="connsiteX96" fmla="*/ 6121607 w 6127519"/>
              <a:gd name="connsiteY96" fmla="*/ 5721959 h 6858000"/>
              <a:gd name="connsiteX97" fmla="*/ 6127024 w 6127519"/>
              <a:gd name="connsiteY97" fmla="*/ 5786902 h 6858000"/>
              <a:gd name="connsiteX98" fmla="*/ 6127519 w 6127519"/>
              <a:gd name="connsiteY98" fmla="*/ 5865775 h 6858000"/>
              <a:gd name="connsiteX99" fmla="*/ 6119217 w 6127519"/>
              <a:gd name="connsiteY99" fmla="*/ 5888542 h 6858000"/>
              <a:gd name="connsiteX100" fmla="*/ 6102493 w 6127519"/>
              <a:gd name="connsiteY100" fmla="*/ 5928602 h 6858000"/>
              <a:gd name="connsiteX101" fmla="*/ 6056863 w 6127519"/>
              <a:gd name="connsiteY101" fmla="*/ 6000643 h 6858000"/>
              <a:gd name="connsiteX102" fmla="*/ 6045436 w 6127519"/>
              <a:gd name="connsiteY102" fmla="*/ 6124480 h 6858000"/>
              <a:gd name="connsiteX103" fmla="*/ 6030489 w 6127519"/>
              <a:gd name="connsiteY103" fmla="*/ 6317666 h 6858000"/>
              <a:gd name="connsiteX104" fmla="*/ 6007492 w 6127519"/>
              <a:gd name="connsiteY104" fmla="*/ 6440818 h 6858000"/>
              <a:gd name="connsiteX105" fmla="*/ 6009467 w 6127519"/>
              <a:gd name="connsiteY105" fmla="*/ 6487076 h 6858000"/>
              <a:gd name="connsiteX106" fmla="*/ 5995064 w 6127519"/>
              <a:gd name="connsiteY106" fmla="*/ 6540791 h 6858000"/>
              <a:gd name="connsiteX107" fmla="*/ 6004510 w 6127519"/>
              <a:gd name="connsiteY107" fmla="*/ 6599256 h 6858000"/>
              <a:gd name="connsiteX108" fmla="*/ 5986207 w 6127519"/>
              <a:gd name="connsiteY108" fmla="*/ 6695855 h 6858000"/>
              <a:gd name="connsiteX109" fmla="*/ 5979428 w 6127519"/>
              <a:gd name="connsiteY109" fmla="*/ 6754678 h 6858000"/>
              <a:gd name="connsiteX110" fmla="*/ 5983398 w 6127519"/>
              <a:gd name="connsiteY110" fmla="*/ 6778641 h 6858000"/>
              <a:gd name="connsiteX111" fmla="*/ 5984543 w 6127519"/>
              <a:gd name="connsiteY111" fmla="*/ 6811016 h 6858000"/>
              <a:gd name="connsiteX112" fmla="*/ 5979671 w 6127519"/>
              <a:gd name="connsiteY112" fmla="*/ 6858000 h 6858000"/>
              <a:gd name="connsiteX113" fmla="*/ 0 w 6127519"/>
              <a:gd name="connsiteY113" fmla="*/ 6858000 h 6858000"/>
              <a:gd name="connsiteX114" fmla="*/ 0 w 6127519"/>
              <a:gd name="connsiteY11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89758 w 6127519"/>
              <a:gd name="connsiteY50" fmla="*/ 3453699 h 6858000"/>
              <a:gd name="connsiteX51" fmla="*/ 5596144 w 6127519"/>
              <a:gd name="connsiteY51" fmla="*/ 3534624 h 6858000"/>
              <a:gd name="connsiteX52" fmla="*/ 5597750 w 6127519"/>
              <a:gd name="connsiteY52" fmla="*/ 3534129 h 6858000"/>
              <a:gd name="connsiteX53" fmla="*/ 5599700 w 6127519"/>
              <a:gd name="connsiteY53" fmla="*/ 3547221 h 6858000"/>
              <a:gd name="connsiteX54" fmla="*/ 5615031 w 6127519"/>
              <a:gd name="connsiteY54" fmla="*/ 3557482 h 6858000"/>
              <a:gd name="connsiteX55" fmla="*/ 5618377 w 6127519"/>
              <a:gd name="connsiteY55" fmla="*/ 3588431 h 6858000"/>
              <a:gd name="connsiteX56" fmla="*/ 5612155 w 6127519"/>
              <a:gd name="connsiteY56" fmla="*/ 3589869 h 6858000"/>
              <a:gd name="connsiteX57" fmla="*/ 5620843 w 6127519"/>
              <a:gd name="connsiteY57" fmla="*/ 3606745 h 6858000"/>
              <a:gd name="connsiteX58" fmla="*/ 5655472 w 6127519"/>
              <a:gd name="connsiteY58" fmla="*/ 3678877 h 6858000"/>
              <a:gd name="connsiteX59" fmla="*/ 5683015 w 6127519"/>
              <a:gd name="connsiteY59" fmla="*/ 3762025 h 6858000"/>
              <a:gd name="connsiteX60" fmla="*/ 5696643 w 6127519"/>
              <a:gd name="connsiteY60" fmla="*/ 3773888 h 6858000"/>
              <a:gd name="connsiteX61" fmla="*/ 5707995 w 6127519"/>
              <a:gd name="connsiteY61" fmla="*/ 3781685 h 6858000"/>
              <a:gd name="connsiteX62" fmla="*/ 5768491 w 6127519"/>
              <a:gd name="connsiteY62" fmla="*/ 3914399 h 6858000"/>
              <a:gd name="connsiteX63" fmla="*/ 5793123 w 6127519"/>
              <a:gd name="connsiteY63" fmla="*/ 3969952 h 6858000"/>
              <a:gd name="connsiteX64" fmla="*/ 5808321 w 6127519"/>
              <a:gd name="connsiteY64" fmla="*/ 3988153 h 6858000"/>
              <a:gd name="connsiteX65" fmla="*/ 5825621 w 6127519"/>
              <a:gd name="connsiteY65" fmla="*/ 4015525 h 6858000"/>
              <a:gd name="connsiteX66" fmla="*/ 5860672 w 6127519"/>
              <a:gd name="connsiteY66" fmla="*/ 4061579 h 6858000"/>
              <a:gd name="connsiteX67" fmla="*/ 5872173 w 6127519"/>
              <a:gd name="connsiteY67" fmla="*/ 4088497 h 6858000"/>
              <a:gd name="connsiteX68" fmla="*/ 5894095 w 6127519"/>
              <a:gd name="connsiteY68" fmla="*/ 4128857 h 6858000"/>
              <a:gd name="connsiteX69" fmla="*/ 5903513 w 6127519"/>
              <a:gd name="connsiteY69" fmla="*/ 4187661 h 6858000"/>
              <a:gd name="connsiteX70" fmla="*/ 5917114 w 6127519"/>
              <a:gd name="connsiteY70" fmla="*/ 4213096 h 6858000"/>
              <a:gd name="connsiteX71" fmla="*/ 5924233 w 6127519"/>
              <a:gd name="connsiteY71" fmla="*/ 4242060 h 6858000"/>
              <a:gd name="connsiteX72" fmla="*/ 5928910 w 6127519"/>
              <a:gd name="connsiteY72" fmla="*/ 4300973 h 6858000"/>
              <a:gd name="connsiteX73" fmla="*/ 5939320 w 6127519"/>
              <a:gd name="connsiteY73" fmla="*/ 4340435 h 6858000"/>
              <a:gd name="connsiteX74" fmla="*/ 5946705 w 6127519"/>
              <a:gd name="connsiteY74" fmla="*/ 4428051 h 6858000"/>
              <a:gd name="connsiteX75" fmla="*/ 5949261 w 6127519"/>
              <a:gd name="connsiteY75" fmla="*/ 4449185 h 6858000"/>
              <a:gd name="connsiteX76" fmla="*/ 5968960 w 6127519"/>
              <a:gd name="connsiteY76" fmla="*/ 4482655 h 6858000"/>
              <a:gd name="connsiteX77" fmla="*/ 5980106 w 6127519"/>
              <a:gd name="connsiteY77" fmla="*/ 4585087 h 6858000"/>
              <a:gd name="connsiteX78" fmla="*/ 5998138 w 6127519"/>
              <a:gd name="connsiteY78" fmla="*/ 4697518 h 6858000"/>
              <a:gd name="connsiteX79" fmla="*/ 6007819 w 6127519"/>
              <a:gd name="connsiteY79" fmla="*/ 4858148 h 6858000"/>
              <a:gd name="connsiteX80" fmla="*/ 6007749 w 6127519"/>
              <a:gd name="connsiteY80" fmla="*/ 4964715 h 6858000"/>
              <a:gd name="connsiteX81" fmla="*/ 6005269 w 6127519"/>
              <a:gd name="connsiteY81" fmla="*/ 5150567 h 6858000"/>
              <a:gd name="connsiteX82" fmla="*/ 6001127 w 6127519"/>
              <a:gd name="connsiteY82" fmla="*/ 5164609 h 6858000"/>
              <a:gd name="connsiteX83" fmla="*/ 5998514 w 6127519"/>
              <a:gd name="connsiteY83" fmla="*/ 5189673 h 6858000"/>
              <a:gd name="connsiteX84" fmla="*/ 6018409 w 6127519"/>
              <a:gd name="connsiteY84" fmla="*/ 5227157 h 6858000"/>
              <a:gd name="connsiteX85" fmla="*/ 6036748 w 6127519"/>
              <a:gd name="connsiteY85" fmla="*/ 5322752 h 6858000"/>
              <a:gd name="connsiteX86" fmla="*/ 6036943 w 6127519"/>
              <a:gd name="connsiteY86" fmla="*/ 5329480 h 6858000"/>
              <a:gd name="connsiteX87" fmla="*/ 6037677 w 6127519"/>
              <a:gd name="connsiteY87" fmla="*/ 5354807 h 6858000"/>
              <a:gd name="connsiteX88" fmla="*/ 6039728 w 6127519"/>
              <a:gd name="connsiteY88" fmla="*/ 5359416 h 6858000"/>
              <a:gd name="connsiteX89" fmla="*/ 6053435 w 6127519"/>
              <a:gd name="connsiteY89" fmla="*/ 5387547 h 6858000"/>
              <a:gd name="connsiteX90" fmla="*/ 6065933 w 6127519"/>
              <a:gd name="connsiteY90" fmla="*/ 5443002 h 6858000"/>
              <a:gd name="connsiteX91" fmla="*/ 6068640 w 6127519"/>
              <a:gd name="connsiteY91" fmla="*/ 5474503 h 6858000"/>
              <a:gd name="connsiteX92" fmla="*/ 6080922 w 6127519"/>
              <a:gd name="connsiteY92" fmla="*/ 5561070 h 6858000"/>
              <a:gd name="connsiteX93" fmla="*/ 6096949 w 6127519"/>
              <a:gd name="connsiteY93" fmla="*/ 5648179 h 6858000"/>
              <a:gd name="connsiteX94" fmla="*/ 6125703 w 6127519"/>
              <a:gd name="connsiteY94" fmla="*/ 5692894 h 6858000"/>
              <a:gd name="connsiteX95" fmla="*/ 6121353 w 6127519"/>
              <a:gd name="connsiteY95" fmla="*/ 5721725 h 6858000"/>
              <a:gd name="connsiteX96" fmla="*/ 6121607 w 6127519"/>
              <a:gd name="connsiteY96" fmla="*/ 5721959 h 6858000"/>
              <a:gd name="connsiteX97" fmla="*/ 6127024 w 6127519"/>
              <a:gd name="connsiteY97" fmla="*/ 5786902 h 6858000"/>
              <a:gd name="connsiteX98" fmla="*/ 6127519 w 6127519"/>
              <a:gd name="connsiteY98" fmla="*/ 5865775 h 6858000"/>
              <a:gd name="connsiteX99" fmla="*/ 6119217 w 6127519"/>
              <a:gd name="connsiteY99" fmla="*/ 5888542 h 6858000"/>
              <a:gd name="connsiteX100" fmla="*/ 6102493 w 6127519"/>
              <a:gd name="connsiteY100" fmla="*/ 5928602 h 6858000"/>
              <a:gd name="connsiteX101" fmla="*/ 6056863 w 6127519"/>
              <a:gd name="connsiteY101" fmla="*/ 6000643 h 6858000"/>
              <a:gd name="connsiteX102" fmla="*/ 6045436 w 6127519"/>
              <a:gd name="connsiteY102" fmla="*/ 6124480 h 6858000"/>
              <a:gd name="connsiteX103" fmla="*/ 6030489 w 6127519"/>
              <a:gd name="connsiteY103" fmla="*/ 6317666 h 6858000"/>
              <a:gd name="connsiteX104" fmla="*/ 6007492 w 6127519"/>
              <a:gd name="connsiteY104" fmla="*/ 6440818 h 6858000"/>
              <a:gd name="connsiteX105" fmla="*/ 6009467 w 6127519"/>
              <a:gd name="connsiteY105" fmla="*/ 6487076 h 6858000"/>
              <a:gd name="connsiteX106" fmla="*/ 5995064 w 6127519"/>
              <a:gd name="connsiteY106" fmla="*/ 6540791 h 6858000"/>
              <a:gd name="connsiteX107" fmla="*/ 6004510 w 6127519"/>
              <a:gd name="connsiteY107" fmla="*/ 6599256 h 6858000"/>
              <a:gd name="connsiteX108" fmla="*/ 5986207 w 6127519"/>
              <a:gd name="connsiteY108" fmla="*/ 6695855 h 6858000"/>
              <a:gd name="connsiteX109" fmla="*/ 5979428 w 6127519"/>
              <a:gd name="connsiteY109" fmla="*/ 6754678 h 6858000"/>
              <a:gd name="connsiteX110" fmla="*/ 5983398 w 6127519"/>
              <a:gd name="connsiteY110" fmla="*/ 6778641 h 6858000"/>
              <a:gd name="connsiteX111" fmla="*/ 5984543 w 6127519"/>
              <a:gd name="connsiteY111" fmla="*/ 6811016 h 6858000"/>
              <a:gd name="connsiteX112" fmla="*/ 5979671 w 6127519"/>
              <a:gd name="connsiteY112" fmla="*/ 6858000 h 6858000"/>
              <a:gd name="connsiteX113" fmla="*/ 0 w 6127519"/>
              <a:gd name="connsiteY113" fmla="*/ 6858000 h 6858000"/>
              <a:gd name="connsiteX114" fmla="*/ 0 w 6127519"/>
              <a:gd name="connsiteY11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415 w 6127519"/>
              <a:gd name="connsiteY46" fmla="*/ 3004079 h 6858000"/>
              <a:gd name="connsiteX47" fmla="*/ 5503944 w 6127519"/>
              <a:gd name="connsiteY47" fmla="*/ 3123335 h 6858000"/>
              <a:gd name="connsiteX48" fmla="*/ 5516007 w 6127519"/>
              <a:gd name="connsiteY48" fmla="*/ 3258473 h 6858000"/>
              <a:gd name="connsiteX49" fmla="*/ 5589758 w 6127519"/>
              <a:gd name="connsiteY49" fmla="*/ 3453699 h 6858000"/>
              <a:gd name="connsiteX50" fmla="*/ 5596144 w 6127519"/>
              <a:gd name="connsiteY50" fmla="*/ 3534624 h 6858000"/>
              <a:gd name="connsiteX51" fmla="*/ 5597750 w 6127519"/>
              <a:gd name="connsiteY51" fmla="*/ 3534129 h 6858000"/>
              <a:gd name="connsiteX52" fmla="*/ 5599700 w 6127519"/>
              <a:gd name="connsiteY52" fmla="*/ 3547221 h 6858000"/>
              <a:gd name="connsiteX53" fmla="*/ 5615031 w 6127519"/>
              <a:gd name="connsiteY53" fmla="*/ 3557482 h 6858000"/>
              <a:gd name="connsiteX54" fmla="*/ 5618377 w 6127519"/>
              <a:gd name="connsiteY54" fmla="*/ 3588431 h 6858000"/>
              <a:gd name="connsiteX55" fmla="*/ 5612155 w 6127519"/>
              <a:gd name="connsiteY55" fmla="*/ 3589869 h 6858000"/>
              <a:gd name="connsiteX56" fmla="*/ 5620843 w 6127519"/>
              <a:gd name="connsiteY56" fmla="*/ 3606745 h 6858000"/>
              <a:gd name="connsiteX57" fmla="*/ 5655472 w 6127519"/>
              <a:gd name="connsiteY57" fmla="*/ 3678877 h 6858000"/>
              <a:gd name="connsiteX58" fmla="*/ 5683015 w 6127519"/>
              <a:gd name="connsiteY58" fmla="*/ 3762025 h 6858000"/>
              <a:gd name="connsiteX59" fmla="*/ 5696643 w 6127519"/>
              <a:gd name="connsiteY59" fmla="*/ 3773888 h 6858000"/>
              <a:gd name="connsiteX60" fmla="*/ 5707995 w 6127519"/>
              <a:gd name="connsiteY60" fmla="*/ 3781685 h 6858000"/>
              <a:gd name="connsiteX61" fmla="*/ 5768491 w 6127519"/>
              <a:gd name="connsiteY61" fmla="*/ 3914399 h 6858000"/>
              <a:gd name="connsiteX62" fmla="*/ 5793123 w 6127519"/>
              <a:gd name="connsiteY62" fmla="*/ 3969952 h 6858000"/>
              <a:gd name="connsiteX63" fmla="*/ 5808321 w 6127519"/>
              <a:gd name="connsiteY63" fmla="*/ 3988153 h 6858000"/>
              <a:gd name="connsiteX64" fmla="*/ 5825621 w 6127519"/>
              <a:gd name="connsiteY64" fmla="*/ 4015525 h 6858000"/>
              <a:gd name="connsiteX65" fmla="*/ 5860672 w 6127519"/>
              <a:gd name="connsiteY65" fmla="*/ 4061579 h 6858000"/>
              <a:gd name="connsiteX66" fmla="*/ 5872173 w 6127519"/>
              <a:gd name="connsiteY66" fmla="*/ 4088497 h 6858000"/>
              <a:gd name="connsiteX67" fmla="*/ 5894095 w 6127519"/>
              <a:gd name="connsiteY67" fmla="*/ 4128857 h 6858000"/>
              <a:gd name="connsiteX68" fmla="*/ 5903513 w 6127519"/>
              <a:gd name="connsiteY68" fmla="*/ 4187661 h 6858000"/>
              <a:gd name="connsiteX69" fmla="*/ 5917114 w 6127519"/>
              <a:gd name="connsiteY69" fmla="*/ 4213096 h 6858000"/>
              <a:gd name="connsiteX70" fmla="*/ 5924233 w 6127519"/>
              <a:gd name="connsiteY70" fmla="*/ 4242060 h 6858000"/>
              <a:gd name="connsiteX71" fmla="*/ 5928910 w 6127519"/>
              <a:gd name="connsiteY71" fmla="*/ 4300973 h 6858000"/>
              <a:gd name="connsiteX72" fmla="*/ 5939320 w 6127519"/>
              <a:gd name="connsiteY72" fmla="*/ 4340435 h 6858000"/>
              <a:gd name="connsiteX73" fmla="*/ 5946705 w 6127519"/>
              <a:gd name="connsiteY73" fmla="*/ 4428051 h 6858000"/>
              <a:gd name="connsiteX74" fmla="*/ 5949261 w 6127519"/>
              <a:gd name="connsiteY74" fmla="*/ 4449185 h 6858000"/>
              <a:gd name="connsiteX75" fmla="*/ 5968960 w 6127519"/>
              <a:gd name="connsiteY75" fmla="*/ 4482655 h 6858000"/>
              <a:gd name="connsiteX76" fmla="*/ 5980106 w 6127519"/>
              <a:gd name="connsiteY76" fmla="*/ 4585087 h 6858000"/>
              <a:gd name="connsiteX77" fmla="*/ 5998138 w 6127519"/>
              <a:gd name="connsiteY77" fmla="*/ 4697518 h 6858000"/>
              <a:gd name="connsiteX78" fmla="*/ 6007819 w 6127519"/>
              <a:gd name="connsiteY78" fmla="*/ 4858148 h 6858000"/>
              <a:gd name="connsiteX79" fmla="*/ 6007749 w 6127519"/>
              <a:gd name="connsiteY79" fmla="*/ 4964715 h 6858000"/>
              <a:gd name="connsiteX80" fmla="*/ 6005269 w 6127519"/>
              <a:gd name="connsiteY80" fmla="*/ 5150567 h 6858000"/>
              <a:gd name="connsiteX81" fmla="*/ 6001127 w 6127519"/>
              <a:gd name="connsiteY81" fmla="*/ 5164609 h 6858000"/>
              <a:gd name="connsiteX82" fmla="*/ 5998514 w 6127519"/>
              <a:gd name="connsiteY82" fmla="*/ 5189673 h 6858000"/>
              <a:gd name="connsiteX83" fmla="*/ 6018409 w 6127519"/>
              <a:gd name="connsiteY83" fmla="*/ 5227157 h 6858000"/>
              <a:gd name="connsiteX84" fmla="*/ 6036748 w 6127519"/>
              <a:gd name="connsiteY84" fmla="*/ 5322752 h 6858000"/>
              <a:gd name="connsiteX85" fmla="*/ 6036943 w 6127519"/>
              <a:gd name="connsiteY85" fmla="*/ 5329480 h 6858000"/>
              <a:gd name="connsiteX86" fmla="*/ 6037677 w 6127519"/>
              <a:gd name="connsiteY86" fmla="*/ 5354807 h 6858000"/>
              <a:gd name="connsiteX87" fmla="*/ 6039728 w 6127519"/>
              <a:gd name="connsiteY87" fmla="*/ 5359416 h 6858000"/>
              <a:gd name="connsiteX88" fmla="*/ 6053435 w 6127519"/>
              <a:gd name="connsiteY88" fmla="*/ 5387547 h 6858000"/>
              <a:gd name="connsiteX89" fmla="*/ 6065933 w 6127519"/>
              <a:gd name="connsiteY89" fmla="*/ 5443002 h 6858000"/>
              <a:gd name="connsiteX90" fmla="*/ 6068640 w 6127519"/>
              <a:gd name="connsiteY90" fmla="*/ 5474503 h 6858000"/>
              <a:gd name="connsiteX91" fmla="*/ 6080922 w 6127519"/>
              <a:gd name="connsiteY91" fmla="*/ 5561070 h 6858000"/>
              <a:gd name="connsiteX92" fmla="*/ 6096949 w 6127519"/>
              <a:gd name="connsiteY92" fmla="*/ 5648179 h 6858000"/>
              <a:gd name="connsiteX93" fmla="*/ 6125703 w 6127519"/>
              <a:gd name="connsiteY93" fmla="*/ 5692894 h 6858000"/>
              <a:gd name="connsiteX94" fmla="*/ 6121353 w 6127519"/>
              <a:gd name="connsiteY94" fmla="*/ 5721725 h 6858000"/>
              <a:gd name="connsiteX95" fmla="*/ 6121607 w 6127519"/>
              <a:gd name="connsiteY95" fmla="*/ 5721959 h 6858000"/>
              <a:gd name="connsiteX96" fmla="*/ 6127024 w 6127519"/>
              <a:gd name="connsiteY96" fmla="*/ 5786902 h 6858000"/>
              <a:gd name="connsiteX97" fmla="*/ 6127519 w 6127519"/>
              <a:gd name="connsiteY97" fmla="*/ 5865775 h 6858000"/>
              <a:gd name="connsiteX98" fmla="*/ 6119217 w 6127519"/>
              <a:gd name="connsiteY98" fmla="*/ 5888542 h 6858000"/>
              <a:gd name="connsiteX99" fmla="*/ 6102493 w 6127519"/>
              <a:gd name="connsiteY99" fmla="*/ 5928602 h 6858000"/>
              <a:gd name="connsiteX100" fmla="*/ 6056863 w 6127519"/>
              <a:gd name="connsiteY100" fmla="*/ 6000643 h 6858000"/>
              <a:gd name="connsiteX101" fmla="*/ 6045436 w 6127519"/>
              <a:gd name="connsiteY101" fmla="*/ 6124480 h 6858000"/>
              <a:gd name="connsiteX102" fmla="*/ 6030489 w 6127519"/>
              <a:gd name="connsiteY102" fmla="*/ 6317666 h 6858000"/>
              <a:gd name="connsiteX103" fmla="*/ 6007492 w 6127519"/>
              <a:gd name="connsiteY103" fmla="*/ 6440818 h 6858000"/>
              <a:gd name="connsiteX104" fmla="*/ 6009467 w 6127519"/>
              <a:gd name="connsiteY104" fmla="*/ 6487076 h 6858000"/>
              <a:gd name="connsiteX105" fmla="*/ 5995064 w 6127519"/>
              <a:gd name="connsiteY105" fmla="*/ 6540791 h 6858000"/>
              <a:gd name="connsiteX106" fmla="*/ 6004510 w 6127519"/>
              <a:gd name="connsiteY106" fmla="*/ 6599256 h 6858000"/>
              <a:gd name="connsiteX107" fmla="*/ 5986207 w 6127519"/>
              <a:gd name="connsiteY107" fmla="*/ 6695855 h 6858000"/>
              <a:gd name="connsiteX108" fmla="*/ 5979428 w 6127519"/>
              <a:gd name="connsiteY108" fmla="*/ 6754678 h 6858000"/>
              <a:gd name="connsiteX109" fmla="*/ 5983398 w 6127519"/>
              <a:gd name="connsiteY109" fmla="*/ 6778641 h 6858000"/>
              <a:gd name="connsiteX110" fmla="*/ 5984543 w 6127519"/>
              <a:gd name="connsiteY110" fmla="*/ 6811016 h 6858000"/>
              <a:gd name="connsiteX111" fmla="*/ 5979671 w 6127519"/>
              <a:gd name="connsiteY111" fmla="*/ 6858000 h 6858000"/>
              <a:gd name="connsiteX112" fmla="*/ 0 w 6127519"/>
              <a:gd name="connsiteY112" fmla="*/ 6858000 h 6858000"/>
              <a:gd name="connsiteX113" fmla="*/ 0 w 6127519"/>
              <a:gd name="connsiteY11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57023 w 6127519"/>
              <a:gd name="connsiteY42" fmla="*/ 2858292 h 6858000"/>
              <a:gd name="connsiteX43" fmla="*/ 5479298 w 6127519"/>
              <a:gd name="connsiteY43" fmla="*/ 2947791 h 6858000"/>
              <a:gd name="connsiteX44" fmla="*/ 5481770 w 6127519"/>
              <a:gd name="connsiteY44" fmla="*/ 2951352 h 6858000"/>
              <a:gd name="connsiteX45" fmla="*/ 5482415 w 6127519"/>
              <a:gd name="connsiteY45" fmla="*/ 3004079 h 6858000"/>
              <a:gd name="connsiteX46" fmla="*/ 5503944 w 6127519"/>
              <a:gd name="connsiteY46" fmla="*/ 3123335 h 6858000"/>
              <a:gd name="connsiteX47" fmla="*/ 5516007 w 6127519"/>
              <a:gd name="connsiteY47" fmla="*/ 3258473 h 6858000"/>
              <a:gd name="connsiteX48" fmla="*/ 5589758 w 6127519"/>
              <a:gd name="connsiteY48" fmla="*/ 3453699 h 6858000"/>
              <a:gd name="connsiteX49" fmla="*/ 5596144 w 6127519"/>
              <a:gd name="connsiteY49" fmla="*/ 3534624 h 6858000"/>
              <a:gd name="connsiteX50" fmla="*/ 5597750 w 6127519"/>
              <a:gd name="connsiteY50" fmla="*/ 3534129 h 6858000"/>
              <a:gd name="connsiteX51" fmla="*/ 5599700 w 6127519"/>
              <a:gd name="connsiteY51" fmla="*/ 3547221 h 6858000"/>
              <a:gd name="connsiteX52" fmla="*/ 5615031 w 6127519"/>
              <a:gd name="connsiteY52" fmla="*/ 3557482 h 6858000"/>
              <a:gd name="connsiteX53" fmla="*/ 5618377 w 6127519"/>
              <a:gd name="connsiteY53" fmla="*/ 3588431 h 6858000"/>
              <a:gd name="connsiteX54" fmla="*/ 5612155 w 6127519"/>
              <a:gd name="connsiteY54" fmla="*/ 3589869 h 6858000"/>
              <a:gd name="connsiteX55" fmla="*/ 5620843 w 6127519"/>
              <a:gd name="connsiteY55" fmla="*/ 3606745 h 6858000"/>
              <a:gd name="connsiteX56" fmla="*/ 5655472 w 6127519"/>
              <a:gd name="connsiteY56" fmla="*/ 3678877 h 6858000"/>
              <a:gd name="connsiteX57" fmla="*/ 5683015 w 6127519"/>
              <a:gd name="connsiteY57" fmla="*/ 3762025 h 6858000"/>
              <a:gd name="connsiteX58" fmla="*/ 5696643 w 6127519"/>
              <a:gd name="connsiteY58" fmla="*/ 3773888 h 6858000"/>
              <a:gd name="connsiteX59" fmla="*/ 5707995 w 6127519"/>
              <a:gd name="connsiteY59" fmla="*/ 3781685 h 6858000"/>
              <a:gd name="connsiteX60" fmla="*/ 5768491 w 6127519"/>
              <a:gd name="connsiteY60" fmla="*/ 3914399 h 6858000"/>
              <a:gd name="connsiteX61" fmla="*/ 5793123 w 6127519"/>
              <a:gd name="connsiteY61" fmla="*/ 3969952 h 6858000"/>
              <a:gd name="connsiteX62" fmla="*/ 5808321 w 6127519"/>
              <a:gd name="connsiteY62" fmla="*/ 3988153 h 6858000"/>
              <a:gd name="connsiteX63" fmla="*/ 5825621 w 6127519"/>
              <a:gd name="connsiteY63" fmla="*/ 4015525 h 6858000"/>
              <a:gd name="connsiteX64" fmla="*/ 5860672 w 6127519"/>
              <a:gd name="connsiteY64" fmla="*/ 4061579 h 6858000"/>
              <a:gd name="connsiteX65" fmla="*/ 5872173 w 6127519"/>
              <a:gd name="connsiteY65" fmla="*/ 4088497 h 6858000"/>
              <a:gd name="connsiteX66" fmla="*/ 5894095 w 6127519"/>
              <a:gd name="connsiteY66" fmla="*/ 4128857 h 6858000"/>
              <a:gd name="connsiteX67" fmla="*/ 5903513 w 6127519"/>
              <a:gd name="connsiteY67" fmla="*/ 4187661 h 6858000"/>
              <a:gd name="connsiteX68" fmla="*/ 5917114 w 6127519"/>
              <a:gd name="connsiteY68" fmla="*/ 4213096 h 6858000"/>
              <a:gd name="connsiteX69" fmla="*/ 5924233 w 6127519"/>
              <a:gd name="connsiteY69" fmla="*/ 4242060 h 6858000"/>
              <a:gd name="connsiteX70" fmla="*/ 5928910 w 6127519"/>
              <a:gd name="connsiteY70" fmla="*/ 4300973 h 6858000"/>
              <a:gd name="connsiteX71" fmla="*/ 5939320 w 6127519"/>
              <a:gd name="connsiteY71" fmla="*/ 4340435 h 6858000"/>
              <a:gd name="connsiteX72" fmla="*/ 5946705 w 6127519"/>
              <a:gd name="connsiteY72" fmla="*/ 4428051 h 6858000"/>
              <a:gd name="connsiteX73" fmla="*/ 5949261 w 6127519"/>
              <a:gd name="connsiteY73" fmla="*/ 4449185 h 6858000"/>
              <a:gd name="connsiteX74" fmla="*/ 5968960 w 6127519"/>
              <a:gd name="connsiteY74" fmla="*/ 4482655 h 6858000"/>
              <a:gd name="connsiteX75" fmla="*/ 5980106 w 6127519"/>
              <a:gd name="connsiteY75" fmla="*/ 4585087 h 6858000"/>
              <a:gd name="connsiteX76" fmla="*/ 5998138 w 6127519"/>
              <a:gd name="connsiteY76" fmla="*/ 4697518 h 6858000"/>
              <a:gd name="connsiteX77" fmla="*/ 6007819 w 6127519"/>
              <a:gd name="connsiteY77" fmla="*/ 4858148 h 6858000"/>
              <a:gd name="connsiteX78" fmla="*/ 6007749 w 6127519"/>
              <a:gd name="connsiteY78" fmla="*/ 4964715 h 6858000"/>
              <a:gd name="connsiteX79" fmla="*/ 6005269 w 6127519"/>
              <a:gd name="connsiteY79" fmla="*/ 5150567 h 6858000"/>
              <a:gd name="connsiteX80" fmla="*/ 6001127 w 6127519"/>
              <a:gd name="connsiteY80" fmla="*/ 5164609 h 6858000"/>
              <a:gd name="connsiteX81" fmla="*/ 5998514 w 6127519"/>
              <a:gd name="connsiteY81" fmla="*/ 5189673 h 6858000"/>
              <a:gd name="connsiteX82" fmla="*/ 6018409 w 6127519"/>
              <a:gd name="connsiteY82" fmla="*/ 5227157 h 6858000"/>
              <a:gd name="connsiteX83" fmla="*/ 6036748 w 6127519"/>
              <a:gd name="connsiteY83" fmla="*/ 5322752 h 6858000"/>
              <a:gd name="connsiteX84" fmla="*/ 6036943 w 6127519"/>
              <a:gd name="connsiteY84" fmla="*/ 5329480 h 6858000"/>
              <a:gd name="connsiteX85" fmla="*/ 6037677 w 6127519"/>
              <a:gd name="connsiteY85" fmla="*/ 5354807 h 6858000"/>
              <a:gd name="connsiteX86" fmla="*/ 6039728 w 6127519"/>
              <a:gd name="connsiteY86" fmla="*/ 5359416 h 6858000"/>
              <a:gd name="connsiteX87" fmla="*/ 6053435 w 6127519"/>
              <a:gd name="connsiteY87" fmla="*/ 5387547 h 6858000"/>
              <a:gd name="connsiteX88" fmla="*/ 6065933 w 6127519"/>
              <a:gd name="connsiteY88" fmla="*/ 5443002 h 6858000"/>
              <a:gd name="connsiteX89" fmla="*/ 6068640 w 6127519"/>
              <a:gd name="connsiteY89" fmla="*/ 5474503 h 6858000"/>
              <a:gd name="connsiteX90" fmla="*/ 6080922 w 6127519"/>
              <a:gd name="connsiteY90" fmla="*/ 5561070 h 6858000"/>
              <a:gd name="connsiteX91" fmla="*/ 6096949 w 6127519"/>
              <a:gd name="connsiteY91" fmla="*/ 5648179 h 6858000"/>
              <a:gd name="connsiteX92" fmla="*/ 6125703 w 6127519"/>
              <a:gd name="connsiteY92" fmla="*/ 5692894 h 6858000"/>
              <a:gd name="connsiteX93" fmla="*/ 6121353 w 6127519"/>
              <a:gd name="connsiteY93" fmla="*/ 5721725 h 6858000"/>
              <a:gd name="connsiteX94" fmla="*/ 6121607 w 6127519"/>
              <a:gd name="connsiteY94" fmla="*/ 5721959 h 6858000"/>
              <a:gd name="connsiteX95" fmla="*/ 6127024 w 6127519"/>
              <a:gd name="connsiteY95" fmla="*/ 5786902 h 6858000"/>
              <a:gd name="connsiteX96" fmla="*/ 6127519 w 6127519"/>
              <a:gd name="connsiteY96" fmla="*/ 5865775 h 6858000"/>
              <a:gd name="connsiteX97" fmla="*/ 6119217 w 6127519"/>
              <a:gd name="connsiteY97" fmla="*/ 5888542 h 6858000"/>
              <a:gd name="connsiteX98" fmla="*/ 6102493 w 6127519"/>
              <a:gd name="connsiteY98" fmla="*/ 5928602 h 6858000"/>
              <a:gd name="connsiteX99" fmla="*/ 6056863 w 6127519"/>
              <a:gd name="connsiteY99" fmla="*/ 6000643 h 6858000"/>
              <a:gd name="connsiteX100" fmla="*/ 6045436 w 6127519"/>
              <a:gd name="connsiteY100" fmla="*/ 6124480 h 6858000"/>
              <a:gd name="connsiteX101" fmla="*/ 6030489 w 6127519"/>
              <a:gd name="connsiteY101" fmla="*/ 6317666 h 6858000"/>
              <a:gd name="connsiteX102" fmla="*/ 6007492 w 6127519"/>
              <a:gd name="connsiteY102" fmla="*/ 6440818 h 6858000"/>
              <a:gd name="connsiteX103" fmla="*/ 6009467 w 6127519"/>
              <a:gd name="connsiteY103" fmla="*/ 6487076 h 6858000"/>
              <a:gd name="connsiteX104" fmla="*/ 5995064 w 6127519"/>
              <a:gd name="connsiteY104" fmla="*/ 6540791 h 6858000"/>
              <a:gd name="connsiteX105" fmla="*/ 6004510 w 6127519"/>
              <a:gd name="connsiteY105" fmla="*/ 6599256 h 6858000"/>
              <a:gd name="connsiteX106" fmla="*/ 5986207 w 6127519"/>
              <a:gd name="connsiteY106" fmla="*/ 6695855 h 6858000"/>
              <a:gd name="connsiteX107" fmla="*/ 5979428 w 6127519"/>
              <a:gd name="connsiteY107" fmla="*/ 6754678 h 6858000"/>
              <a:gd name="connsiteX108" fmla="*/ 5983398 w 6127519"/>
              <a:gd name="connsiteY108" fmla="*/ 6778641 h 6858000"/>
              <a:gd name="connsiteX109" fmla="*/ 5984543 w 6127519"/>
              <a:gd name="connsiteY109" fmla="*/ 6811016 h 6858000"/>
              <a:gd name="connsiteX110" fmla="*/ 5979671 w 6127519"/>
              <a:gd name="connsiteY110" fmla="*/ 6858000 h 6858000"/>
              <a:gd name="connsiteX111" fmla="*/ 0 w 6127519"/>
              <a:gd name="connsiteY111" fmla="*/ 6858000 h 6858000"/>
              <a:gd name="connsiteX112" fmla="*/ 0 w 6127519"/>
              <a:gd name="connsiteY112"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57023 w 6127519"/>
              <a:gd name="connsiteY41" fmla="*/ 2858292 h 6858000"/>
              <a:gd name="connsiteX42" fmla="*/ 5479298 w 6127519"/>
              <a:gd name="connsiteY42" fmla="*/ 2947791 h 6858000"/>
              <a:gd name="connsiteX43" fmla="*/ 5481770 w 6127519"/>
              <a:gd name="connsiteY43" fmla="*/ 2951352 h 6858000"/>
              <a:gd name="connsiteX44" fmla="*/ 5482415 w 6127519"/>
              <a:gd name="connsiteY44" fmla="*/ 3004079 h 6858000"/>
              <a:gd name="connsiteX45" fmla="*/ 5503944 w 6127519"/>
              <a:gd name="connsiteY45" fmla="*/ 3123335 h 6858000"/>
              <a:gd name="connsiteX46" fmla="*/ 5516007 w 6127519"/>
              <a:gd name="connsiteY46" fmla="*/ 3258473 h 6858000"/>
              <a:gd name="connsiteX47" fmla="*/ 5589758 w 6127519"/>
              <a:gd name="connsiteY47" fmla="*/ 3453699 h 6858000"/>
              <a:gd name="connsiteX48" fmla="*/ 5596144 w 6127519"/>
              <a:gd name="connsiteY48" fmla="*/ 3534624 h 6858000"/>
              <a:gd name="connsiteX49" fmla="*/ 5597750 w 6127519"/>
              <a:gd name="connsiteY49" fmla="*/ 3534129 h 6858000"/>
              <a:gd name="connsiteX50" fmla="*/ 5599700 w 6127519"/>
              <a:gd name="connsiteY50" fmla="*/ 3547221 h 6858000"/>
              <a:gd name="connsiteX51" fmla="*/ 5615031 w 6127519"/>
              <a:gd name="connsiteY51" fmla="*/ 3557482 h 6858000"/>
              <a:gd name="connsiteX52" fmla="*/ 5618377 w 6127519"/>
              <a:gd name="connsiteY52" fmla="*/ 3588431 h 6858000"/>
              <a:gd name="connsiteX53" fmla="*/ 5612155 w 6127519"/>
              <a:gd name="connsiteY53" fmla="*/ 3589869 h 6858000"/>
              <a:gd name="connsiteX54" fmla="*/ 5620843 w 6127519"/>
              <a:gd name="connsiteY54" fmla="*/ 3606745 h 6858000"/>
              <a:gd name="connsiteX55" fmla="*/ 5655472 w 6127519"/>
              <a:gd name="connsiteY55" fmla="*/ 3678877 h 6858000"/>
              <a:gd name="connsiteX56" fmla="*/ 5683015 w 6127519"/>
              <a:gd name="connsiteY56" fmla="*/ 3762025 h 6858000"/>
              <a:gd name="connsiteX57" fmla="*/ 5696643 w 6127519"/>
              <a:gd name="connsiteY57" fmla="*/ 3773888 h 6858000"/>
              <a:gd name="connsiteX58" fmla="*/ 5707995 w 6127519"/>
              <a:gd name="connsiteY58" fmla="*/ 3781685 h 6858000"/>
              <a:gd name="connsiteX59" fmla="*/ 5768491 w 6127519"/>
              <a:gd name="connsiteY59" fmla="*/ 3914399 h 6858000"/>
              <a:gd name="connsiteX60" fmla="*/ 5793123 w 6127519"/>
              <a:gd name="connsiteY60" fmla="*/ 3969952 h 6858000"/>
              <a:gd name="connsiteX61" fmla="*/ 5808321 w 6127519"/>
              <a:gd name="connsiteY61" fmla="*/ 3988153 h 6858000"/>
              <a:gd name="connsiteX62" fmla="*/ 5825621 w 6127519"/>
              <a:gd name="connsiteY62" fmla="*/ 4015525 h 6858000"/>
              <a:gd name="connsiteX63" fmla="*/ 5860672 w 6127519"/>
              <a:gd name="connsiteY63" fmla="*/ 4061579 h 6858000"/>
              <a:gd name="connsiteX64" fmla="*/ 5872173 w 6127519"/>
              <a:gd name="connsiteY64" fmla="*/ 4088497 h 6858000"/>
              <a:gd name="connsiteX65" fmla="*/ 5894095 w 6127519"/>
              <a:gd name="connsiteY65" fmla="*/ 4128857 h 6858000"/>
              <a:gd name="connsiteX66" fmla="*/ 5903513 w 6127519"/>
              <a:gd name="connsiteY66" fmla="*/ 4187661 h 6858000"/>
              <a:gd name="connsiteX67" fmla="*/ 5917114 w 6127519"/>
              <a:gd name="connsiteY67" fmla="*/ 4213096 h 6858000"/>
              <a:gd name="connsiteX68" fmla="*/ 5924233 w 6127519"/>
              <a:gd name="connsiteY68" fmla="*/ 4242060 h 6858000"/>
              <a:gd name="connsiteX69" fmla="*/ 5928910 w 6127519"/>
              <a:gd name="connsiteY69" fmla="*/ 4300973 h 6858000"/>
              <a:gd name="connsiteX70" fmla="*/ 5939320 w 6127519"/>
              <a:gd name="connsiteY70" fmla="*/ 4340435 h 6858000"/>
              <a:gd name="connsiteX71" fmla="*/ 5946705 w 6127519"/>
              <a:gd name="connsiteY71" fmla="*/ 4428051 h 6858000"/>
              <a:gd name="connsiteX72" fmla="*/ 5949261 w 6127519"/>
              <a:gd name="connsiteY72" fmla="*/ 4449185 h 6858000"/>
              <a:gd name="connsiteX73" fmla="*/ 5968960 w 6127519"/>
              <a:gd name="connsiteY73" fmla="*/ 4482655 h 6858000"/>
              <a:gd name="connsiteX74" fmla="*/ 5980106 w 6127519"/>
              <a:gd name="connsiteY74" fmla="*/ 4585087 h 6858000"/>
              <a:gd name="connsiteX75" fmla="*/ 5998138 w 6127519"/>
              <a:gd name="connsiteY75" fmla="*/ 4697518 h 6858000"/>
              <a:gd name="connsiteX76" fmla="*/ 6007819 w 6127519"/>
              <a:gd name="connsiteY76" fmla="*/ 4858148 h 6858000"/>
              <a:gd name="connsiteX77" fmla="*/ 6007749 w 6127519"/>
              <a:gd name="connsiteY77" fmla="*/ 4964715 h 6858000"/>
              <a:gd name="connsiteX78" fmla="*/ 6005269 w 6127519"/>
              <a:gd name="connsiteY78" fmla="*/ 5150567 h 6858000"/>
              <a:gd name="connsiteX79" fmla="*/ 6001127 w 6127519"/>
              <a:gd name="connsiteY79" fmla="*/ 5164609 h 6858000"/>
              <a:gd name="connsiteX80" fmla="*/ 5998514 w 6127519"/>
              <a:gd name="connsiteY80" fmla="*/ 5189673 h 6858000"/>
              <a:gd name="connsiteX81" fmla="*/ 6018409 w 6127519"/>
              <a:gd name="connsiteY81" fmla="*/ 5227157 h 6858000"/>
              <a:gd name="connsiteX82" fmla="*/ 6036748 w 6127519"/>
              <a:gd name="connsiteY82" fmla="*/ 5322752 h 6858000"/>
              <a:gd name="connsiteX83" fmla="*/ 6036943 w 6127519"/>
              <a:gd name="connsiteY83" fmla="*/ 5329480 h 6858000"/>
              <a:gd name="connsiteX84" fmla="*/ 6037677 w 6127519"/>
              <a:gd name="connsiteY84" fmla="*/ 5354807 h 6858000"/>
              <a:gd name="connsiteX85" fmla="*/ 6039728 w 6127519"/>
              <a:gd name="connsiteY85" fmla="*/ 5359416 h 6858000"/>
              <a:gd name="connsiteX86" fmla="*/ 6053435 w 6127519"/>
              <a:gd name="connsiteY86" fmla="*/ 5387547 h 6858000"/>
              <a:gd name="connsiteX87" fmla="*/ 6065933 w 6127519"/>
              <a:gd name="connsiteY87" fmla="*/ 5443002 h 6858000"/>
              <a:gd name="connsiteX88" fmla="*/ 6068640 w 6127519"/>
              <a:gd name="connsiteY88" fmla="*/ 5474503 h 6858000"/>
              <a:gd name="connsiteX89" fmla="*/ 6080922 w 6127519"/>
              <a:gd name="connsiteY89" fmla="*/ 5561070 h 6858000"/>
              <a:gd name="connsiteX90" fmla="*/ 6096949 w 6127519"/>
              <a:gd name="connsiteY90" fmla="*/ 5648179 h 6858000"/>
              <a:gd name="connsiteX91" fmla="*/ 6125703 w 6127519"/>
              <a:gd name="connsiteY91" fmla="*/ 5692894 h 6858000"/>
              <a:gd name="connsiteX92" fmla="*/ 6121353 w 6127519"/>
              <a:gd name="connsiteY92" fmla="*/ 5721725 h 6858000"/>
              <a:gd name="connsiteX93" fmla="*/ 6121607 w 6127519"/>
              <a:gd name="connsiteY93" fmla="*/ 5721959 h 6858000"/>
              <a:gd name="connsiteX94" fmla="*/ 6127024 w 6127519"/>
              <a:gd name="connsiteY94" fmla="*/ 5786902 h 6858000"/>
              <a:gd name="connsiteX95" fmla="*/ 6127519 w 6127519"/>
              <a:gd name="connsiteY95" fmla="*/ 5865775 h 6858000"/>
              <a:gd name="connsiteX96" fmla="*/ 6119217 w 6127519"/>
              <a:gd name="connsiteY96" fmla="*/ 5888542 h 6858000"/>
              <a:gd name="connsiteX97" fmla="*/ 6102493 w 6127519"/>
              <a:gd name="connsiteY97" fmla="*/ 5928602 h 6858000"/>
              <a:gd name="connsiteX98" fmla="*/ 6056863 w 6127519"/>
              <a:gd name="connsiteY98" fmla="*/ 6000643 h 6858000"/>
              <a:gd name="connsiteX99" fmla="*/ 6045436 w 6127519"/>
              <a:gd name="connsiteY99" fmla="*/ 6124480 h 6858000"/>
              <a:gd name="connsiteX100" fmla="*/ 6030489 w 6127519"/>
              <a:gd name="connsiteY100" fmla="*/ 6317666 h 6858000"/>
              <a:gd name="connsiteX101" fmla="*/ 6007492 w 6127519"/>
              <a:gd name="connsiteY101" fmla="*/ 6440818 h 6858000"/>
              <a:gd name="connsiteX102" fmla="*/ 6009467 w 6127519"/>
              <a:gd name="connsiteY102" fmla="*/ 6487076 h 6858000"/>
              <a:gd name="connsiteX103" fmla="*/ 5995064 w 6127519"/>
              <a:gd name="connsiteY103" fmla="*/ 6540791 h 6858000"/>
              <a:gd name="connsiteX104" fmla="*/ 6004510 w 6127519"/>
              <a:gd name="connsiteY104" fmla="*/ 6599256 h 6858000"/>
              <a:gd name="connsiteX105" fmla="*/ 5986207 w 6127519"/>
              <a:gd name="connsiteY105" fmla="*/ 6695855 h 6858000"/>
              <a:gd name="connsiteX106" fmla="*/ 5979428 w 6127519"/>
              <a:gd name="connsiteY106" fmla="*/ 6754678 h 6858000"/>
              <a:gd name="connsiteX107" fmla="*/ 5983398 w 6127519"/>
              <a:gd name="connsiteY107" fmla="*/ 6778641 h 6858000"/>
              <a:gd name="connsiteX108" fmla="*/ 5984543 w 6127519"/>
              <a:gd name="connsiteY108" fmla="*/ 6811016 h 6858000"/>
              <a:gd name="connsiteX109" fmla="*/ 5979671 w 6127519"/>
              <a:gd name="connsiteY109" fmla="*/ 6858000 h 6858000"/>
              <a:gd name="connsiteX110" fmla="*/ 0 w 6127519"/>
              <a:gd name="connsiteY110" fmla="*/ 6858000 h 6858000"/>
              <a:gd name="connsiteX111" fmla="*/ 0 w 6127519"/>
              <a:gd name="connsiteY11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57023 w 6127519"/>
              <a:gd name="connsiteY41" fmla="*/ 2858292 h 6858000"/>
              <a:gd name="connsiteX42" fmla="*/ 5479298 w 6127519"/>
              <a:gd name="connsiteY42" fmla="*/ 2947791 h 6858000"/>
              <a:gd name="connsiteX43" fmla="*/ 5481770 w 6127519"/>
              <a:gd name="connsiteY43" fmla="*/ 2951352 h 6858000"/>
              <a:gd name="connsiteX44" fmla="*/ 5482415 w 6127519"/>
              <a:gd name="connsiteY44" fmla="*/ 3004079 h 6858000"/>
              <a:gd name="connsiteX45" fmla="*/ 5503944 w 6127519"/>
              <a:gd name="connsiteY45" fmla="*/ 3123335 h 6858000"/>
              <a:gd name="connsiteX46" fmla="*/ 5516007 w 6127519"/>
              <a:gd name="connsiteY46" fmla="*/ 3258473 h 6858000"/>
              <a:gd name="connsiteX47" fmla="*/ 5589758 w 6127519"/>
              <a:gd name="connsiteY47" fmla="*/ 3453699 h 6858000"/>
              <a:gd name="connsiteX48" fmla="*/ 5596144 w 6127519"/>
              <a:gd name="connsiteY48" fmla="*/ 3534624 h 6858000"/>
              <a:gd name="connsiteX49" fmla="*/ 5597750 w 6127519"/>
              <a:gd name="connsiteY49" fmla="*/ 3534129 h 6858000"/>
              <a:gd name="connsiteX50" fmla="*/ 5599700 w 6127519"/>
              <a:gd name="connsiteY50" fmla="*/ 3547221 h 6858000"/>
              <a:gd name="connsiteX51" fmla="*/ 5615031 w 6127519"/>
              <a:gd name="connsiteY51" fmla="*/ 3557482 h 6858000"/>
              <a:gd name="connsiteX52" fmla="*/ 5618377 w 6127519"/>
              <a:gd name="connsiteY52" fmla="*/ 3588431 h 6858000"/>
              <a:gd name="connsiteX53" fmla="*/ 5612155 w 6127519"/>
              <a:gd name="connsiteY53" fmla="*/ 3589869 h 6858000"/>
              <a:gd name="connsiteX54" fmla="*/ 5620843 w 6127519"/>
              <a:gd name="connsiteY54" fmla="*/ 3606745 h 6858000"/>
              <a:gd name="connsiteX55" fmla="*/ 5655472 w 6127519"/>
              <a:gd name="connsiteY55" fmla="*/ 3678877 h 6858000"/>
              <a:gd name="connsiteX56" fmla="*/ 5683015 w 6127519"/>
              <a:gd name="connsiteY56" fmla="*/ 3762025 h 6858000"/>
              <a:gd name="connsiteX57" fmla="*/ 5696643 w 6127519"/>
              <a:gd name="connsiteY57" fmla="*/ 3773888 h 6858000"/>
              <a:gd name="connsiteX58" fmla="*/ 5707995 w 6127519"/>
              <a:gd name="connsiteY58" fmla="*/ 3781685 h 6858000"/>
              <a:gd name="connsiteX59" fmla="*/ 5768491 w 6127519"/>
              <a:gd name="connsiteY59" fmla="*/ 3914399 h 6858000"/>
              <a:gd name="connsiteX60" fmla="*/ 5793123 w 6127519"/>
              <a:gd name="connsiteY60" fmla="*/ 3969952 h 6858000"/>
              <a:gd name="connsiteX61" fmla="*/ 5808321 w 6127519"/>
              <a:gd name="connsiteY61" fmla="*/ 3988153 h 6858000"/>
              <a:gd name="connsiteX62" fmla="*/ 5825621 w 6127519"/>
              <a:gd name="connsiteY62" fmla="*/ 4015525 h 6858000"/>
              <a:gd name="connsiteX63" fmla="*/ 5860672 w 6127519"/>
              <a:gd name="connsiteY63" fmla="*/ 4061579 h 6858000"/>
              <a:gd name="connsiteX64" fmla="*/ 5872173 w 6127519"/>
              <a:gd name="connsiteY64" fmla="*/ 4088497 h 6858000"/>
              <a:gd name="connsiteX65" fmla="*/ 5894095 w 6127519"/>
              <a:gd name="connsiteY65" fmla="*/ 4128857 h 6858000"/>
              <a:gd name="connsiteX66" fmla="*/ 5903513 w 6127519"/>
              <a:gd name="connsiteY66" fmla="*/ 4187661 h 6858000"/>
              <a:gd name="connsiteX67" fmla="*/ 5917114 w 6127519"/>
              <a:gd name="connsiteY67" fmla="*/ 4213096 h 6858000"/>
              <a:gd name="connsiteX68" fmla="*/ 5924233 w 6127519"/>
              <a:gd name="connsiteY68" fmla="*/ 4242060 h 6858000"/>
              <a:gd name="connsiteX69" fmla="*/ 5928910 w 6127519"/>
              <a:gd name="connsiteY69" fmla="*/ 4300973 h 6858000"/>
              <a:gd name="connsiteX70" fmla="*/ 5939320 w 6127519"/>
              <a:gd name="connsiteY70" fmla="*/ 4340435 h 6858000"/>
              <a:gd name="connsiteX71" fmla="*/ 5946705 w 6127519"/>
              <a:gd name="connsiteY71" fmla="*/ 4428051 h 6858000"/>
              <a:gd name="connsiteX72" fmla="*/ 5949261 w 6127519"/>
              <a:gd name="connsiteY72" fmla="*/ 4449185 h 6858000"/>
              <a:gd name="connsiteX73" fmla="*/ 5968960 w 6127519"/>
              <a:gd name="connsiteY73" fmla="*/ 4482655 h 6858000"/>
              <a:gd name="connsiteX74" fmla="*/ 5980106 w 6127519"/>
              <a:gd name="connsiteY74" fmla="*/ 4585087 h 6858000"/>
              <a:gd name="connsiteX75" fmla="*/ 5998138 w 6127519"/>
              <a:gd name="connsiteY75" fmla="*/ 4697518 h 6858000"/>
              <a:gd name="connsiteX76" fmla="*/ 6007819 w 6127519"/>
              <a:gd name="connsiteY76" fmla="*/ 4858148 h 6858000"/>
              <a:gd name="connsiteX77" fmla="*/ 6007749 w 6127519"/>
              <a:gd name="connsiteY77" fmla="*/ 4964715 h 6858000"/>
              <a:gd name="connsiteX78" fmla="*/ 6005269 w 6127519"/>
              <a:gd name="connsiteY78" fmla="*/ 5150567 h 6858000"/>
              <a:gd name="connsiteX79" fmla="*/ 6001127 w 6127519"/>
              <a:gd name="connsiteY79" fmla="*/ 5164609 h 6858000"/>
              <a:gd name="connsiteX80" fmla="*/ 5998514 w 6127519"/>
              <a:gd name="connsiteY80" fmla="*/ 5189673 h 6858000"/>
              <a:gd name="connsiteX81" fmla="*/ 6018409 w 6127519"/>
              <a:gd name="connsiteY81" fmla="*/ 5227157 h 6858000"/>
              <a:gd name="connsiteX82" fmla="*/ 6036748 w 6127519"/>
              <a:gd name="connsiteY82" fmla="*/ 5322752 h 6858000"/>
              <a:gd name="connsiteX83" fmla="*/ 6036943 w 6127519"/>
              <a:gd name="connsiteY83" fmla="*/ 5329480 h 6858000"/>
              <a:gd name="connsiteX84" fmla="*/ 6037677 w 6127519"/>
              <a:gd name="connsiteY84" fmla="*/ 5354807 h 6858000"/>
              <a:gd name="connsiteX85" fmla="*/ 6039728 w 6127519"/>
              <a:gd name="connsiteY85" fmla="*/ 5359416 h 6858000"/>
              <a:gd name="connsiteX86" fmla="*/ 6053435 w 6127519"/>
              <a:gd name="connsiteY86" fmla="*/ 5387547 h 6858000"/>
              <a:gd name="connsiteX87" fmla="*/ 6065933 w 6127519"/>
              <a:gd name="connsiteY87" fmla="*/ 5443002 h 6858000"/>
              <a:gd name="connsiteX88" fmla="*/ 6068640 w 6127519"/>
              <a:gd name="connsiteY88" fmla="*/ 5474503 h 6858000"/>
              <a:gd name="connsiteX89" fmla="*/ 6080922 w 6127519"/>
              <a:gd name="connsiteY89" fmla="*/ 5561070 h 6858000"/>
              <a:gd name="connsiteX90" fmla="*/ 6096949 w 6127519"/>
              <a:gd name="connsiteY90" fmla="*/ 5648179 h 6858000"/>
              <a:gd name="connsiteX91" fmla="*/ 6125703 w 6127519"/>
              <a:gd name="connsiteY91" fmla="*/ 5692894 h 6858000"/>
              <a:gd name="connsiteX92" fmla="*/ 6121353 w 6127519"/>
              <a:gd name="connsiteY92" fmla="*/ 5721725 h 6858000"/>
              <a:gd name="connsiteX93" fmla="*/ 6121607 w 6127519"/>
              <a:gd name="connsiteY93" fmla="*/ 5721959 h 6858000"/>
              <a:gd name="connsiteX94" fmla="*/ 6127024 w 6127519"/>
              <a:gd name="connsiteY94" fmla="*/ 5786902 h 6858000"/>
              <a:gd name="connsiteX95" fmla="*/ 6127519 w 6127519"/>
              <a:gd name="connsiteY95" fmla="*/ 5865775 h 6858000"/>
              <a:gd name="connsiteX96" fmla="*/ 6119217 w 6127519"/>
              <a:gd name="connsiteY96" fmla="*/ 5888542 h 6858000"/>
              <a:gd name="connsiteX97" fmla="*/ 6102493 w 6127519"/>
              <a:gd name="connsiteY97" fmla="*/ 5928602 h 6858000"/>
              <a:gd name="connsiteX98" fmla="*/ 6056863 w 6127519"/>
              <a:gd name="connsiteY98" fmla="*/ 6000643 h 6858000"/>
              <a:gd name="connsiteX99" fmla="*/ 6045436 w 6127519"/>
              <a:gd name="connsiteY99" fmla="*/ 6124480 h 6858000"/>
              <a:gd name="connsiteX100" fmla="*/ 6030489 w 6127519"/>
              <a:gd name="connsiteY100" fmla="*/ 6317666 h 6858000"/>
              <a:gd name="connsiteX101" fmla="*/ 6007492 w 6127519"/>
              <a:gd name="connsiteY101" fmla="*/ 6440818 h 6858000"/>
              <a:gd name="connsiteX102" fmla="*/ 6009467 w 6127519"/>
              <a:gd name="connsiteY102" fmla="*/ 6487076 h 6858000"/>
              <a:gd name="connsiteX103" fmla="*/ 5995064 w 6127519"/>
              <a:gd name="connsiteY103" fmla="*/ 6540791 h 6858000"/>
              <a:gd name="connsiteX104" fmla="*/ 6004510 w 6127519"/>
              <a:gd name="connsiteY104" fmla="*/ 6599256 h 6858000"/>
              <a:gd name="connsiteX105" fmla="*/ 5986207 w 6127519"/>
              <a:gd name="connsiteY105" fmla="*/ 6695855 h 6858000"/>
              <a:gd name="connsiteX106" fmla="*/ 5979428 w 6127519"/>
              <a:gd name="connsiteY106" fmla="*/ 6754678 h 6858000"/>
              <a:gd name="connsiteX107" fmla="*/ 5983398 w 6127519"/>
              <a:gd name="connsiteY107" fmla="*/ 6778641 h 6858000"/>
              <a:gd name="connsiteX108" fmla="*/ 5984543 w 6127519"/>
              <a:gd name="connsiteY108" fmla="*/ 6811016 h 6858000"/>
              <a:gd name="connsiteX109" fmla="*/ 5979671 w 6127519"/>
              <a:gd name="connsiteY109" fmla="*/ 6858000 h 6858000"/>
              <a:gd name="connsiteX110" fmla="*/ 0 w 6127519"/>
              <a:gd name="connsiteY110" fmla="*/ 6858000 h 6858000"/>
              <a:gd name="connsiteX111" fmla="*/ 0 w 6127519"/>
              <a:gd name="connsiteY11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0104 w 6127519"/>
              <a:gd name="connsiteY31" fmla="*/ 2249166 h 6858000"/>
              <a:gd name="connsiteX32" fmla="*/ 5251214 w 6127519"/>
              <a:gd name="connsiteY32" fmla="*/ 2250944 h 6858000"/>
              <a:gd name="connsiteX33" fmla="*/ 5250644 w 6127519"/>
              <a:gd name="connsiteY33" fmla="*/ 2266619 h 6858000"/>
              <a:gd name="connsiteX34" fmla="*/ 5293877 w 6127519"/>
              <a:gd name="connsiteY34" fmla="*/ 2368649 h 6858000"/>
              <a:gd name="connsiteX35" fmla="*/ 5311338 w 6127519"/>
              <a:gd name="connsiteY35" fmla="*/ 2404034 h 6858000"/>
              <a:gd name="connsiteX36" fmla="*/ 5338366 w 6127519"/>
              <a:gd name="connsiteY36" fmla="*/ 2465052 h 6858000"/>
              <a:gd name="connsiteX37" fmla="*/ 5371263 w 6127519"/>
              <a:gd name="connsiteY37" fmla="*/ 2586413 h 6858000"/>
              <a:gd name="connsiteX38" fmla="*/ 5407503 w 6127519"/>
              <a:gd name="connsiteY38" fmla="*/ 2786290 h 6858000"/>
              <a:gd name="connsiteX39" fmla="*/ 5407356 w 6127519"/>
              <a:gd name="connsiteY39" fmla="*/ 2787545 h 6858000"/>
              <a:gd name="connsiteX40" fmla="*/ 5457023 w 6127519"/>
              <a:gd name="connsiteY40" fmla="*/ 2858292 h 6858000"/>
              <a:gd name="connsiteX41" fmla="*/ 5479298 w 6127519"/>
              <a:gd name="connsiteY41" fmla="*/ 2947791 h 6858000"/>
              <a:gd name="connsiteX42" fmla="*/ 5481770 w 6127519"/>
              <a:gd name="connsiteY42" fmla="*/ 2951352 h 6858000"/>
              <a:gd name="connsiteX43" fmla="*/ 5482415 w 6127519"/>
              <a:gd name="connsiteY43" fmla="*/ 3004079 h 6858000"/>
              <a:gd name="connsiteX44" fmla="*/ 5503944 w 6127519"/>
              <a:gd name="connsiteY44" fmla="*/ 3123335 h 6858000"/>
              <a:gd name="connsiteX45" fmla="*/ 5516007 w 6127519"/>
              <a:gd name="connsiteY45" fmla="*/ 3258473 h 6858000"/>
              <a:gd name="connsiteX46" fmla="*/ 5589758 w 6127519"/>
              <a:gd name="connsiteY46" fmla="*/ 3453699 h 6858000"/>
              <a:gd name="connsiteX47" fmla="*/ 5596144 w 6127519"/>
              <a:gd name="connsiteY47" fmla="*/ 3534624 h 6858000"/>
              <a:gd name="connsiteX48" fmla="*/ 5597750 w 6127519"/>
              <a:gd name="connsiteY48" fmla="*/ 3534129 h 6858000"/>
              <a:gd name="connsiteX49" fmla="*/ 5599700 w 6127519"/>
              <a:gd name="connsiteY49" fmla="*/ 3547221 h 6858000"/>
              <a:gd name="connsiteX50" fmla="*/ 5615031 w 6127519"/>
              <a:gd name="connsiteY50" fmla="*/ 3557482 h 6858000"/>
              <a:gd name="connsiteX51" fmla="*/ 5618377 w 6127519"/>
              <a:gd name="connsiteY51" fmla="*/ 3588431 h 6858000"/>
              <a:gd name="connsiteX52" fmla="*/ 5612155 w 6127519"/>
              <a:gd name="connsiteY52" fmla="*/ 3589869 h 6858000"/>
              <a:gd name="connsiteX53" fmla="*/ 5620843 w 6127519"/>
              <a:gd name="connsiteY53" fmla="*/ 3606745 h 6858000"/>
              <a:gd name="connsiteX54" fmla="*/ 5655472 w 6127519"/>
              <a:gd name="connsiteY54" fmla="*/ 3678877 h 6858000"/>
              <a:gd name="connsiteX55" fmla="*/ 5683015 w 6127519"/>
              <a:gd name="connsiteY55" fmla="*/ 3762025 h 6858000"/>
              <a:gd name="connsiteX56" fmla="*/ 5696643 w 6127519"/>
              <a:gd name="connsiteY56" fmla="*/ 3773888 h 6858000"/>
              <a:gd name="connsiteX57" fmla="*/ 5707995 w 6127519"/>
              <a:gd name="connsiteY57" fmla="*/ 3781685 h 6858000"/>
              <a:gd name="connsiteX58" fmla="*/ 5768491 w 6127519"/>
              <a:gd name="connsiteY58" fmla="*/ 3914399 h 6858000"/>
              <a:gd name="connsiteX59" fmla="*/ 5793123 w 6127519"/>
              <a:gd name="connsiteY59" fmla="*/ 3969952 h 6858000"/>
              <a:gd name="connsiteX60" fmla="*/ 5808321 w 6127519"/>
              <a:gd name="connsiteY60" fmla="*/ 3988153 h 6858000"/>
              <a:gd name="connsiteX61" fmla="*/ 5825621 w 6127519"/>
              <a:gd name="connsiteY61" fmla="*/ 4015525 h 6858000"/>
              <a:gd name="connsiteX62" fmla="*/ 5860672 w 6127519"/>
              <a:gd name="connsiteY62" fmla="*/ 4061579 h 6858000"/>
              <a:gd name="connsiteX63" fmla="*/ 5872173 w 6127519"/>
              <a:gd name="connsiteY63" fmla="*/ 4088497 h 6858000"/>
              <a:gd name="connsiteX64" fmla="*/ 5894095 w 6127519"/>
              <a:gd name="connsiteY64" fmla="*/ 4128857 h 6858000"/>
              <a:gd name="connsiteX65" fmla="*/ 5903513 w 6127519"/>
              <a:gd name="connsiteY65" fmla="*/ 4187661 h 6858000"/>
              <a:gd name="connsiteX66" fmla="*/ 5917114 w 6127519"/>
              <a:gd name="connsiteY66" fmla="*/ 4213096 h 6858000"/>
              <a:gd name="connsiteX67" fmla="*/ 5924233 w 6127519"/>
              <a:gd name="connsiteY67" fmla="*/ 4242060 h 6858000"/>
              <a:gd name="connsiteX68" fmla="*/ 5928910 w 6127519"/>
              <a:gd name="connsiteY68" fmla="*/ 4300973 h 6858000"/>
              <a:gd name="connsiteX69" fmla="*/ 5939320 w 6127519"/>
              <a:gd name="connsiteY69" fmla="*/ 4340435 h 6858000"/>
              <a:gd name="connsiteX70" fmla="*/ 5946705 w 6127519"/>
              <a:gd name="connsiteY70" fmla="*/ 4428051 h 6858000"/>
              <a:gd name="connsiteX71" fmla="*/ 5949261 w 6127519"/>
              <a:gd name="connsiteY71" fmla="*/ 4449185 h 6858000"/>
              <a:gd name="connsiteX72" fmla="*/ 5968960 w 6127519"/>
              <a:gd name="connsiteY72" fmla="*/ 4482655 h 6858000"/>
              <a:gd name="connsiteX73" fmla="*/ 5980106 w 6127519"/>
              <a:gd name="connsiteY73" fmla="*/ 4585087 h 6858000"/>
              <a:gd name="connsiteX74" fmla="*/ 5998138 w 6127519"/>
              <a:gd name="connsiteY74" fmla="*/ 4697518 h 6858000"/>
              <a:gd name="connsiteX75" fmla="*/ 6007819 w 6127519"/>
              <a:gd name="connsiteY75" fmla="*/ 4858148 h 6858000"/>
              <a:gd name="connsiteX76" fmla="*/ 6007749 w 6127519"/>
              <a:gd name="connsiteY76" fmla="*/ 4964715 h 6858000"/>
              <a:gd name="connsiteX77" fmla="*/ 6005269 w 6127519"/>
              <a:gd name="connsiteY77" fmla="*/ 5150567 h 6858000"/>
              <a:gd name="connsiteX78" fmla="*/ 6001127 w 6127519"/>
              <a:gd name="connsiteY78" fmla="*/ 5164609 h 6858000"/>
              <a:gd name="connsiteX79" fmla="*/ 5998514 w 6127519"/>
              <a:gd name="connsiteY79" fmla="*/ 5189673 h 6858000"/>
              <a:gd name="connsiteX80" fmla="*/ 6018409 w 6127519"/>
              <a:gd name="connsiteY80" fmla="*/ 5227157 h 6858000"/>
              <a:gd name="connsiteX81" fmla="*/ 6036748 w 6127519"/>
              <a:gd name="connsiteY81" fmla="*/ 5322752 h 6858000"/>
              <a:gd name="connsiteX82" fmla="*/ 6036943 w 6127519"/>
              <a:gd name="connsiteY82" fmla="*/ 5329480 h 6858000"/>
              <a:gd name="connsiteX83" fmla="*/ 6037677 w 6127519"/>
              <a:gd name="connsiteY83" fmla="*/ 5354807 h 6858000"/>
              <a:gd name="connsiteX84" fmla="*/ 6039728 w 6127519"/>
              <a:gd name="connsiteY84" fmla="*/ 5359416 h 6858000"/>
              <a:gd name="connsiteX85" fmla="*/ 6053435 w 6127519"/>
              <a:gd name="connsiteY85" fmla="*/ 5387547 h 6858000"/>
              <a:gd name="connsiteX86" fmla="*/ 6065933 w 6127519"/>
              <a:gd name="connsiteY86" fmla="*/ 5443002 h 6858000"/>
              <a:gd name="connsiteX87" fmla="*/ 6068640 w 6127519"/>
              <a:gd name="connsiteY87" fmla="*/ 5474503 h 6858000"/>
              <a:gd name="connsiteX88" fmla="*/ 6080922 w 6127519"/>
              <a:gd name="connsiteY88" fmla="*/ 5561070 h 6858000"/>
              <a:gd name="connsiteX89" fmla="*/ 6096949 w 6127519"/>
              <a:gd name="connsiteY89" fmla="*/ 5648179 h 6858000"/>
              <a:gd name="connsiteX90" fmla="*/ 6125703 w 6127519"/>
              <a:gd name="connsiteY90" fmla="*/ 5692894 h 6858000"/>
              <a:gd name="connsiteX91" fmla="*/ 6121353 w 6127519"/>
              <a:gd name="connsiteY91" fmla="*/ 5721725 h 6858000"/>
              <a:gd name="connsiteX92" fmla="*/ 6121607 w 6127519"/>
              <a:gd name="connsiteY92" fmla="*/ 5721959 h 6858000"/>
              <a:gd name="connsiteX93" fmla="*/ 6127024 w 6127519"/>
              <a:gd name="connsiteY93" fmla="*/ 5786902 h 6858000"/>
              <a:gd name="connsiteX94" fmla="*/ 6127519 w 6127519"/>
              <a:gd name="connsiteY94" fmla="*/ 5865775 h 6858000"/>
              <a:gd name="connsiteX95" fmla="*/ 6119217 w 6127519"/>
              <a:gd name="connsiteY95" fmla="*/ 5888542 h 6858000"/>
              <a:gd name="connsiteX96" fmla="*/ 6102493 w 6127519"/>
              <a:gd name="connsiteY96" fmla="*/ 5928602 h 6858000"/>
              <a:gd name="connsiteX97" fmla="*/ 6056863 w 6127519"/>
              <a:gd name="connsiteY97" fmla="*/ 6000643 h 6858000"/>
              <a:gd name="connsiteX98" fmla="*/ 6045436 w 6127519"/>
              <a:gd name="connsiteY98" fmla="*/ 6124480 h 6858000"/>
              <a:gd name="connsiteX99" fmla="*/ 6030489 w 6127519"/>
              <a:gd name="connsiteY99" fmla="*/ 6317666 h 6858000"/>
              <a:gd name="connsiteX100" fmla="*/ 6007492 w 6127519"/>
              <a:gd name="connsiteY100" fmla="*/ 6440818 h 6858000"/>
              <a:gd name="connsiteX101" fmla="*/ 6009467 w 6127519"/>
              <a:gd name="connsiteY101" fmla="*/ 6487076 h 6858000"/>
              <a:gd name="connsiteX102" fmla="*/ 5995064 w 6127519"/>
              <a:gd name="connsiteY102" fmla="*/ 6540791 h 6858000"/>
              <a:gd name="connsiteX103" fmla="*/ 6004510 w 6127519"/>
              <a:gd name="connsiteY103" fmla="*/ 6599256 h 6858000"/>
              <a:gd name="connsiteX104" fmla="*/ 5986207 w 6127519"/>
              <a:gd name="connsiteY104" fmla="*/ 6695855 h 6858000"/>
              <a:gd name="connsiteX105" fmla="*/ 5979428 w 6127519"/>
              <a:gd name="connsiteY105" fmla="*/ 6754678 h 6858000"/>
              <a:gd name="connsiteX106" fmla="*/ 5983398 w 6127519"/>
              <a:gd name="connsiteY106" fmla="*/ 6778641 h 6858000"/>
              <a:gd name="connsiteX107" fmla="*/ 5984543 w 6127519"/>
              <a:gd name="connsiteY107" fmla="*/ 6811016 h 6858000"/>
              <a:gd name="connsiteX108" fmla="*/ 5979671 w 6127519"/>
              <a:gd name="connsiteY108" fmla="*/ 6858000 h 6858000"/>
              <a:gd name="connsiteX109" fmla="*/ 0 w 6127519"/>
              <a:gd name="connsiteY109" fmla="*/ 6858000 h 6858000"/>
              <a:gd name="connsiteX110" fmla="*/ 0 w 6127519"/>
              <a:gd name="connsiteY110"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50104 w 6127519"/>
              <a:gd name="connsiteY30" fmla="*/ 2249166 h 6858000"/>
              <a:gd name="connsiteX31" fmla="*/ 5251214 w 6127519"/>
              <a:gd name="connsiteY31" fmla="*/ 2250944 h 6858000"/>
              <a:gd name="connsiteX32" fmla="*/ 5250644 w 6127519"/>
              <a:gd name="connsiteY32" fmla="*/ 2266619 h 6858000"/>
              <a:gd name="connsiteX33" fmla="*/ 5293877 w 6127519"/>
              <a:gd name="connsiteY33" fmla="*/ 2368649 h 6858000"/>
              <a:gd name="connsiteX34" fmla="*/ 5311338 w 6127519"/>
              <a:gd name="connsiteY34" fmla="*/ 2404034 h 6858000"/>
              <a:gd name="connsiteX35" fmla="*/ 5338366 w 6127519"/>
              <a:gd name="connsiteY35" fmla="*/ 2465052 h 6858000"/>
              <a:gd name="connsiteX36" fmla="*/ 5371263 w 6127519"/>
              <a:gd name="connsiteY36" fmla="*/ 2586413 h 6858000"/>
              <a:gd name="connsiteX37" fmla="*/ 5407503 w 6127519"/>
              <a:gd name="connsiteY37" fmla="*/ 2786290 h 6858000"/>
              <a:gd name="connsiteX38" fmla="*/ 5407356 w 6127519"/>
              <a:gd name="connsiteY38" fmla="*/ 2787545 h 6858000"/>
              <a:gd name="connsiteX39" fmla="*/ 5457023 w 6127519"/>
              <a:gd name="connsiteY39" fmla="*/ 2858292 h 6858000"/>
              <a:gd name="connsiteX40" fmla="*/ 5479298 w 6127519"/>
              <a:gd name="connsiteY40" fmla="*/ 2947791 h 6858000"/>
              <a:gd name="connsiteX41" fmla="*/ 5481770 w 6127519"/>
              <a:gd name="connsiteY41" fmla="*/ 2951352 h 6858000"/>
              <a:gd name="connsiteX42" fmla="*/ 5482415 w 6127519"/>
              <a:gd name="connsiteY42" fmla="*/ 3004079 h 6858000"/>
              <a:gd name="connsiteX43" fmla="*/ 5503944 w 6127519"/>
              <a:gd name="connsiteY43" fmla="*/ 3123335 h 6858000"/>
              <a:gd name="connsiteX44" fmla="*/ 5516007 w 6127519"/>
              <a:gd name="connsiteY44" fmla="*/ 3258473 h 6858000"/>
              <a:gd name="connsiteX45" fmla="*/ 5589758 w 6127519"/>
              <a:gd name="connsiteY45" fmla="*/ 3453699 h 6858000"/>
              <a:gd name="connsiteX46" fmla="*/ 5596144 w 6127519"/>
              <a:gd name="connsiteY46" fmla="*/ 3534624 h 6858000"/>
              <a:gd name="connsiteX47" fmla="*/ 5597750 w 6127519"/>
              <a:gd name="connsiteY47" fmla="*/ 3534129 h 6858000"/>
              <a:gd name="connsiteX48" fmla="*/ 5599700 w 6127519"/>
              <a:gd name="connsiteY48" fmla="*/ 3547221 h 6858000"/>
              <a:gd name="connsiteX49" fmla="*/ 5615031 w 6127519"/>
              <a:gd name="connsiteY49" fmla="*/ 3557482 h 6858000"/>
              <a:gd name="connsiteX50" fmla="*/ 5618377 w 6127519"/>
              <a:gd name="connsiteY50" fmla="*/ 3588431 h 6858000"/>
              <a:gd name="connsiteX51" fmla="*/ 5612155 w 6127519"/>
              <a:gd name="connsiteY51" fmla="*/ 3589869 h 6858000"/>
              <a:gd name="connsiteX52" fmla="*/ 5620843 w 6127519"/>
              <a:gd name="connsiteY52" fmla="*/ 3606745 h 6858000"/>
              <a:gd name="connsiteX53" fmla="*/ 5655472 w 6127519"/>
              <a:gd name="connsiteY53" fmla="*/ 3678877 h 6858000"/>
              <a:gd name="connsiteX54" fmla="*/ 5683015 w 6127519"/>
              <a:gd name="connsiteY54" fmla="*/ 3762025 h 6858000"/>
              <a:gd name="connsiteX55" fmla="*/ 5696643 w 6127519"/>
              <a:gd name="connsiteY55" fmla="*/ 3773888 h 6858000"/>
              <a:gd name="connsiteX56" fmla="*/ 5707995 w 6127519"/>
              <a:gd name="connsiteY56" fmla="*/ 3781685 h 6858000"/>
              <a:gd name="connsiteX57" fmla="*/ 5768491 w 6127519"/>
              <a:gd name="connsiteY57" fmla="*/ 3914399 h 6858000"/>
              <a:gd name="connsiteX58" fmla="*/ 5793123 w 6127519"/>
              <a:gd name="connsiteY58" fmla="*/ 3969952 h 6858000"/>
              <a:gd name="connsiteX59" fmla="*/ 5808321 w 6127519"/>
              <a:gd name="connsiteY59" fmla="*/ 3988153 h 6858000"/>
              <a:gd name="connsiteX60" fmla="*/ 5825621 w 6127519"/>
              <a:gd name="connsiteY60" fmla="*/ 4015525 h 6858000"/>
              <a:gd name="connsiteX61" fmla="*/ 5860672 w 6127519"/>
              <a:gd name="connsiteY61" fmla="*/ 4061579 h 6858000"/>
              <a:gd name="connsiteX62" fmla="*/ 5872173 w 6127519"/>
              <a:gd name="connsiteY62" fmla="*/ 4088497 h 6858000"/>
              <a:gd name="connsiteX63" fmla="*/ 5894095 w 6127519"/>
              <a:gd name="connsiteY63" fmla="*/ 4128857 h 6858000"/>
              <a:gd name="connsiteX64" fmla="*/ 5903513 w 6127519"/>
              <a:gd name="connsiteY64" fmla="*/ 4187661 h 6858000"/>
              <a:gd name="connsiteX65" fmla="*/ 5917114 w 6127519"/>
              <a:gd name="connsiteY65" fmla="*/ 4213096 h 6858000"/>
              <a:gd name="connsiteX66" fmla="*/ 5924233 w 6127519"/>
              <a:gd name="connsiteY66" fmla="*/ 4242060 h 6858000"/>
              <a:gd name="connsiteX67" fmla="*/ 5928910 w 6127519"/>
              <a:gd name="connsiteY67" fmla="*/ 4300973 h 6858000"/>
              <a:gd name="connsiteX68" fmla="*/ 5939320 w 6127519"/>
              <a:gd name="connsiteY68" fmla="*/ 4340435 h 6858000"/>
              <a:gd name="connsiteX69" fmla="*/ 5946705 w 6127519"/>
              <a:gd name="connsiteY69" fmla="*/ 4428051 h 6858000"/>
              <a:gd name="connsiteX70" fmla="*/ 5949261 w 6127519"/>
              <a:gd name="connsiteY70" fmla="*/ 4449185 h 6858000"/>
              <a:gd name="connsiteX71" fmla="*/ 5968960 w 6127519"/>
              <a:gd name="connsiteY71" fmla="*/ 4482655 h 6858000"/>
              <a:gd name="connsiteX72" fmla="*/ 5980106 w 6127519"/>
              <a:gd name="connsiteY72" fmla="*/ 4585087 h 6858000"/>
              <a:gd name="connsiteX73" fmla="*/ 5998138 w 6127519"/>
              <a:gd name="connsiteY73" fmla="*/ 4697518 h 6858000"/>
              <a:gd name="connsiteX74" fmla="*/ 6007819 w 6127519"/>
              <a:gd name="connsiteY74" fmla="*/ 4858148 h 6858000"/>
              <a:gd name="connsiteX75" fmla="*/ 6007749 w 6127519"/>
              <a:gd name="connsiteY75" fmla="*/ 4964715 h 6858000"/>
              <a:gd name="connsiteX76" fmla="*/ 6005269 w 6127519"/>
              <a:gd name="connsiteY76" fmla="*/ 5150567 h 6858000"/>
              <a:gd name="connsiteX77" fmla="*/ 6001127 w 6127519"/>
              <a:gd name="connsiteY77" fmla="*/ 5164609 h 6858000"/>
              <a:gd name="connsiteX78" fmla="*/ 5998514 w 6127519"/>
              <a:gd name="connsiteY78" fmla="*/ 5189673 h 6858000"/>
              <a:gd name="connsiteX79" fmla="*/ 6018409 w 6127519"/>
              <a:gd name="connsiteY79" fmla="*/ 5227157 h 6858000"/>
              <a:gd name="connsiteX80" fmla="*/ 6036748 w 6127519"/>
              <a:gd name="connsiteY80" fmla="*/ 5322752 h 6858000"/>
              <a:gd name="connsiteX81" fmla="*/ 6036943 w 6127519"/>
              <a:gd name="connsiteY81" fmla="*/ 5329480 h 6858000"/>
              <a:gd name="connsiteX82" fmla="*/ 6037677 w 6127519"/>
              <a:gd name="connsiteY82" fmla="*/ 5354807 h 6858000"/>
              <a:gd name="connsiteX83" fmla="*/ 6039728 w 6127519"/>
              <a:gd name="connsiteY83" fmla="*/ 5359416 h 6858000"/>
              <a:gd name="connsiteX84" fmla="*/ 6053435 w 6127519"/>
              <a:gd name="connsiteY84" fmla="*/ 5387547 h 6858000"/>
              <a:gd name="connsiteX85" fmla="*/ 6065933 w 6127519"/>
              <a:gd name="connsiteY85" fmla="*/ 5443002 h 6858000"/>
              <a:gd name="connsiteX86" fmla="*/ 6068640 w 6127519"/>
              <a:gd name="connsiteY86" fmla="*/ 5474503 h 6858000"/>
              <a:gd name="connsiteX87" fmla="*/ 6080922 w 6127519"/>
              <a:gd name="connsiteY87" fmla="*/ 5561070 h 6858000"/>
              <a:gd name="connsiteX88" fmla="*/ 6096949 w 6127519"/>
              <a:gd name="connsiteY88" fmla="*/ 5648179 h 6858000"/>
              <a:gd name="connsiteX89" fmla="*/ 6125703 w 6127519"/>
              <a:gd name="connsiteY89" fmla="*/ 5692894 h 6858000"/>
              <a:gd name="connsiteX90" fmla="*/ 6121353 w 6127519"/>
              <a:gd name="connsiteY90" fmla="*/ 5721725 h 6858000"/>
              <a:gd name="connsiteX91" fmla="*/ 6121607 w 6127519"/>
              <a:gd name="connsiteY91" fmla="*/ 5721959 h 6858000"/>
              <a:gd name="connsiteX92" fmla="*/ 6127024 w 6127519"/>
              <a:gd name="connsiteY92" fmla="*/ 5786902 h 6858000"/>
              <a:gd name="connsiteX93" fmla="*/ 6127519 w 6127519"/>
              <a:gd name="connsiteY93" fmla="*/ 5865775 h 6858000"/>
              <a:gd name="connsiteX94" fmla="*/ 6119217 w 6127519"/>
              <a:gd name="connsiteY94" fmla="*/ 5888542 h 6858000"/>
              <a:gd name="connsiteX95" fmla="*/ 6102493 w 6127519"/>
              <a:gd name="connsiteY95" fmla="*/ 5928602 h 6858000"/>
              <a:gd name="connsiteX96" fmla="*/ 6056863 w 6127519"/>
              <a:gd name="connsiteY96" fmla="*/ 6000643 h 6858000"/>
              <a:gd name="connsiteX97" fmla="*/ 6045436 w 6127519"/>
              <a:gd name="connsiteY97" fmla="*/ 6124480 h 6858000"/>
              <a:gd name="connsiteX98" fmla="*/ 6030489 w 6127519"/>
              <a:gd name="connsiteY98" fmla="*/ 6317666 h 6858000"/>
              <a:gd name="connsiteX99" fmla="*/ 6007492 w 6127519"/>
              <a:gd name="connsiteY99" fmla="*/ 6440818 h 6858000"/>
              <a:gd name="connsiteX100" fmla="*/ 6009467 w 6127519"/>
              <a:gd name="connsiteY100" fmla="*/ 6487076 h 6858000"/>
              <a:gd name="connsiteX101" fmla="*/ 5995064 w 6127519"/>
              <a:gd name="connsiteY101" fmla="*/ 6540791 h 6858000"/>
              <a:gd name="connsiteX102" fmla="*/ 6004510 w 6127519"/>
              <a:gd name="connsiteY102" fmla="*/ 6599256 h 6858000"/>
              <a:gd name="connsiteX103" fmla="*/ 5986207 w 6127519"/>
              <a:gd name="connsiteY103" fmla="*/ 6695855 h 6858000"/>
              <a:gd name="connsiteX104" fmla="*/ 5979428 w 6127519"/>
              <a:gd name="connsiteY104" fmla="*/ 6754678 h 6858000"/>
              <a:gd name="connsiteX105" fmla="*/ 5983398 w 6127519"/>
              <a:gd name="connsiteY105" fmla="*/ 6778641 h 6858000"/>
              <a:gd name="connsiteX106" fmla="*/ 5984543 w 6127519"/>
              <a:gd name="connsiteY106" fmla="*/ 6811016 h 6858000"/>
              <a:gd name="connsiteX107" fmla="*/ 5979671 w 6127519"/>
              <a:gd name="connsiteY107" fmla="*/ 6858000 h 6858000"/>
              <a:gd name="connsiteX108" fmla="*/ 0 w 6127519"/>
              <a:gd name="connsiteY108" fmla="*/ 6858000 h 6858000"/>
              <a:gd name="connsiteX109" fmla="*/ 0 w 6127519"/>
              <a:gd name="connsiteY109"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189234 w 6127519"/>
              <a:gd name="connsiteY18" fmla="*/ 1193495 h 6858000"/>
              <a:gd name="connsiteX19" fmla="*/ 5202769 w 6127519"/>
              <a:gd name="connsiteY19" fmla="*/ 1269450 h 6858000"/>
              <a:gd name="connsiteX20" fmla="*/ 5225968 w 6127519"/>
              <a:gd name="connsiteY20" fmla="*/ 1357994 h 6858000"/>
              <a:gd name="connsiteX21" fmla="*/ 5233819 w 6127519"/>
              <a:gd name="connsiteY21" fmla="*/ 1380922 h 6858000"/>
              <a:gd name="connsiteX22" fmla="*/ 5237226 w 6127519"/>
              <a:gd name="connsiteY22" fmla="*/ 1441327 h 6858000"/>
              <a:gd name="connsiteX23" fmla="*/ 5255653 w 6127519"/>
              <a:gd name="connsiteY23" fmla="*/ 1524712 h 6858000"/>
              <a:gd name="connsiteX24" fmla="*/ 5263491 w 6127519"/>
              <a:gd name="connsiteY24" fmla="*/ 1642938 h 6858000"/>
              <a:gd name="connsiteX25" fmla="*/ 5261314 w 6127519"/>
              <a:gd name="connsiteY25" fmla="*/ 1689177 h 6858000"/>
              <a:gd name="connsiteX26" fmla="*/ 5259788 w 6127519"/>
              <a:gd name="connsiteY26" fmla="*/ 1768516 h 6858000"/>
              <a:gd name="connsiteX27" fmla="*/ 5255696 w 6127519"/>
              <a:gd name="connsiteY27" fmla="*/ 1953770 h 6858000"/>
              <a:gd name="connsiteX28" fmla="*/ 5252592 w 6127519"/>
              <a:gd name="connsiteY28" fmla="*/ 2092210 h 6858000"/>
              <a:gd name="connsiteX29" fmla="*/ 5250104 w 6127519"/>
              <a:gd name="connsiteY29" fmla="*/ 2249166 h 6858000"/>
              <a:gd name="connsiteX30" fmla="*/ 5251214 w 6127519"/>
              <a:gd name="connsiteY30" fmla="*/ 2250944 h 6858000"/>
              <a:gd name="connsiteX31" fmla="*/ 5250644 w 6127519"/>
              <a:gd name="connsiteY31" fmla="*/ 2266619 h 6858000"/>
              <a:gd name="connsiteX32" fmla="*/ 5293877 w 6127519"/>
              <a:gd name="connsiteY32" fmla="*/ 2368649 h 6858000"/>
              <a:gd name="connsiteX33" fmla="*/ 5311338 w 6127519"/>
              <a:gd name="connsiteY33" fmla="*/ 2404034 h 6858000"/>
              <a:gd name="connsiteX34" fmla="*/ 5338366 w 6127519"/>
              <a:gd name="connsiteY34" fmla="*/ 2465052 h 6858000"/>
              <a:gd name="connsiteX35" fmla="*/ 5371263 w 6127519"/>
              <a:gd name="connsiteY35" fmla="*/ 2586413 h 6858000"/>
              <a:gd name="connsiteX36" fmla="*/ 5407503 w 6127519"/>
              <a:gd name="connsiteY36" fmla="*/ 2786290 h 6858000"/>
              <a:gd name="connsiteX37" fmla="*/ 5407356 w 6127519"/>
              <a:gd name="connsiteY37" fmla="*/ 2787545 h 6858000"/>
              <a:gd name="connsiteX38" fmla="*/ 5457023 w 6127519"/>
              <a:gd name="connsiteY38" fmla="*/ 2858292 h 6858000"/>
              <a:gd name="connsiteX39" fmla="*/ 5479298 w 6127519"/>
              <a:gd name="connsiteY39" fmla="*/ 2947791 h 6858000"/>
              <a:gd name="connsiteX40" fmla="*/ 5481770 w 6127519"/>
              <a:gd name="connsiteY40" fmla="*/ 2951352 h 6858000"/>
              <a:gd name="connsiteX41" fmla="*/ 5482415 w 6127519"/>
              <a:gd name="connsiteY41" fmla="*/ 3004079 h 6858000"/>
              <a:gd name="connsiteX42" fmla="*/ 5503944 w 6127519"/>
              <a:gd name="connsiteY42" fmla="*/ 3123335 h 6858000"/>
              <a:gd name="connsiteX43" fmla="*/ 5516007 w 6127519"/>
              <a:gd name="connsiteY43" fmla="*/ 3258473 h 6858000"/>
              <a:gd name="connsiteX44" fmla="*/ 5589758 w 6127519"/>
              <a:gd name="connsiteY44" fmla="*/ 3453699 h 6858000"/>
              <a:gd name="connsiteX45" fmla="*/ 5596144 w 6127519"/>
              <a:gd name="connsiteY45" fmla="*/ 3534624 h 6858000"/>
              <a:gd name="connsiteX46" fmla="*/ 5597750 w 6127519"/>
              <a:gd name="connsiteY46" fmla="*/ 3534129 h 6858000"/>
              <a:gd name="connsiteX47" fmla="*/ 5599700 w 6127519"/>
              <a:gd name="connsiteY47" fmla="*/ 3547221 h 6858000"/>
              <a:gd name="connsiteX48" fmla="*/ 5615031 w 6127519"/>
              <a:gd name="connsiteY48" fmla="*/ 3557482 h 6858000"/>
              <a:gd name="connsiteX49" fmla="*/ 5618377 w 6127519"/>
              <a:gd name="connsiteY49" fmla="*/ 3588431 h 6858000"/>
              <a:gd name="connsiteX50" fmla="*/ 5612155 w 6127519"/>
              <a:gd name="connsiteY50" fmla="*/ 3589869 h 6858000"/>
              <a:gd name="connsiteX51" fmla="*/ 5620843 w 6127519"/>
              <a:gd name="connsiteY51" fmla="*/ 3606745 h 6858000"/>
              <a:gd name="connsiteX52" fmla="*/ 5655472 w 6127519"/>
              <a:gd name="connsiteY52" fmla="*/ 3678877 h 6858000"/>
              <a:gd name="connsiteX53" fmla="*/ 5683015 w 6127519"/>
              <a:gd name="connsiteY53" fmla="*/ 3762025 h 6858000"/>
              <a:gd name="connsiteX54" fmla="*/ 5696643 w 6127519"/>
              <a:gd name="connsiteY54" fmla="*/ 3773888 h 6858000"/>
              <a:gd name="connsiteX55" fmla="*/ 5707995 w 6127519"/>
              <a:gd name="connsiteY55" fmla="*/ 3781685 h 6858000"/>
              <a:gd name="connsiteX56" fmla="*/ 5768491 w 6127519"/>
              <a:gd name="connsiteY56" fmla="*/ 3914399 h 6858000"/>
              <a:gd name="connsiteX57" fmla="*/ 5793123 w 6127519"/>
              <a:gd name="connsiteY57" fmla="*/ 3969952 h 6858000"/>
              <a:gd name="connsiteX58" fmla="*/ 5808321 w 6127519"/>
              <a:gd name="connsiteY58" fmla="*/ 3988153 h 6858000"/>
              <a:gd name="connsiteX59" fmla="*/ 5825621 w 6127519"/>
              <a:gd name="connsiteY59" fmla="*/ 4015525 h 6858000"/>
              <a:gd name="connsiteX60" fmla="*/ 5860672 w 6127519"/>
              <a:gd name="connsiteY60" fmla="*/ 4061579 h 6858000"/>
              <a:gd name="connsiteX61" fmla="*/ 5872173 w 6127519"/>
              <a:gd name="connsiteY61" fmla="*/ 4088497 h 6858000"/>
              <a:gd name="connsiteX62" fmla="*/ 5894095 w 6127519"/>
              <a:gd name="connsiteY62" fmla="*/ 4128857 h 6858000"/>
              <a:gd name="connsiteX63" fmla="*/ 5903513 w 6127519"/>
              <a:gd name="connsiteY63" fmla="*/ 4187661 h 6858000"/>
              <a:gd name="connsiteX64" fmla="*/ 5917114 w 6127519"/>
              <a:gd name="connsiteY64" fmla="*/ 4213096 h 6858000"/>
              <a:gd name="connsiteX65" fmla="*/ 5924233 w 6127519"/>
              <a:gd name="connsiteY65" fmla="*/ 4242060 h 6858000"/>
              <a:gd name="connsiteX66" fmla="*/ 5928910 w 6127519"/>
              <a:gd name="connsiteY66" fmla="*/ 4300973 h 6858000"/>
              <a:gd name="connsiteX67" fmla="*/ 5939320 w 6127519"/>
              <a:gd name="connsiteY67" fmla="*/ 4340435 h 6858000"/>
              <a:gd name="connsiteX68" fmla="*/ 5946705 w 6127519"/>
              <a:gd name="connsiteY68" fmla="*/ 4428051 h 6858000"/>
              <a:gd name="connsiteX69" fmla="*/ 5949261 w 6127519"/>
              <a:gd name="connsiteY69" fmla="*/ 4449185 h 6858000"/>
              <a:gd name="connsiteX70" fmla="*/ 5968960 w 6127519"/>
              <a:gd name="connsiteY70" fmla="*/ 4482655 h 6858000"/>
              <a:gd name="connsiteX71" fmla="*/ 5980106 w 6127519"/>
              <a:gd name="connsiteY71" fmla="*/ 4585087 h 6858000"/>
              <a:gd name="connsiteX72" fmla="*/ 5998138 w 6127519"/>
              <a:gd name="connsiteY72" fmla="*/ 4697518 h 6858000"/>
              <a:gd name="connsiteX73" fmla="*/ 6007819 w 6127519"/>
              <a:gd name="connsiteY73" fmla="*/ 4858148 h 6858000"/>
              <a:gd name="connsiteX74" fmla="*/ 6007749 w 6127519"/>
              <a:gd name="connsiteY74" fmla="*/ 4964715 h 6858000"/>
              <a:gd name="connsiteX75" fmla="*/ 6005269 w 6127519"/>
              <a:gd name="connsiteY75" fmla="*/ 5150567 h 6858000"/>
              <a:gd name="connsiteX76" fmla="*/ 6001127 w 6127519"/>
              <a:gd name="connsiteY76" fmla="*/ 5164609 h 6858000"/>
              <a:gd name="connsiteX77" fmla="*/ 5998514 w 6127519"/>
              <a:gd name="connsiteY77" fmla="*/ 5189673 h 6858000"/>
              <a:gd name="connsiteX78" fmla="*/ 6018409 w 6127519"/>
              <a:gd name="connsiteY78" fmla="*/ 5227157 h 6858000"/>
              <a:gd name="connsiteX79" fmla="*/ 6036748 w 6127519"/>
              <a:gd name="connsiteY79" fmla="*/ 5322752 h 6858000"/>
              <a:gd name="connsiteX80" fmla="*/ 6036943 w 6127519"/>
              <a:gd name="connsiteY80" fmla="*/ 5329480 h 6858000"/>
              <a:gd name="connsiteX81" fmla="*/ 6037677 w 6127519"/>
              <a:gd name="connsiteY81" fmla="*/ 5354807 h 6858000"/>
              <a:gd name="connsiteX82" fmla="*/ 6039728 w 6127519"/>
              <a:gd name="connsiteY82" fmla="*/ 5359416 h 6858000"/>
              <a:gd name="connsiteX83" fmla="*/ 6053435 w 6127519"/>
              <a:gd name="connsiteY83" fmla="*/ 5387547 h 6858000"/>
              <a:gd name="connsiteX84" fmla="*/ 6065933 w 6127519"/>
              <a:gd name="connsiteY84" fmla="*/ 5443002 h 6858000"/>
              <a:gd name="connsiteX85" fmla="*/ 6068640 w 6127519"/>
              <a:gd name="connsiteY85" fmla="*/ 5474503 h 6858000"/>
              <a:gd name="connsiteX86" fmla="*/ 6080922 w 6127519"/>
              <a:gd name="connsiteY86" fmla="*/ 5561070 h 6858000"/>
              <a:gd name="connsiteX87" fmla="*/ 6096949 w 6127519"/>
              <a:gd name="connsiteY87" fmla="*/ 5648179 h 6858000"/>
              <a:gd name="connsiteX88" fmla="*/ 6125703 w 6127519"/>
              <a:gd name="connsiteY88" fmla="*/ 5692894 h 6858000"/>
              <a:gd name="connsiteX89" fmla="*/ 6121353 w 6127519"/>
              <a:gd name="connsiteY89" fmla="*/ 5721725 h 6858000"/>
              <a:gd name="connsiteX90" fmla="*/ 6121607 w 6127519"/>
              <a:gd name="connsiteY90" fmla="*/ 5721959 h 6858000"/>
              <a:gd name="connsiteX91" fmla="*/ 6127024 w 6127519"/>
              <a:gd name="connsiteY91" fmla="*/ 5786902 h 6858000"/>
              <a:gd name="connsiteX92" fmla="*/ 6127519 w 6127519"/>
              <a:gd name="connsiteY92" fmla="*/ 5865775 h 6858000"/>
              <a:gd name="connsiteX93" fmla="*/ 6119217 w 6127519"/>
              <a:gd name="connsiteY93" fmla="*/ 5888542 h 6858000"/>
              <a:gd name="connsiteX94" fmla="*/ 6102493 w 6127519"/>
              <a:gd name="connsiteY94" fmla="*/ 5928602 h 6858000"/>
              <a:gd name="connsiteX95" fmla="*/ 6056863 w 6127519"/>
              <a:gd name="connsiteY95" fmla="*/ 6000643 h 6858000"/>
              <a:gd name="connsiteX96" fmla="*/ 6045436 w 6127519"/>
              <a:gd name="connsiteY96" fmla="*/ 6124480 h 6858000"/>
              <a:gd name="connsiteX97" fmla="*/ 6030489 w 6127519"/>
              <a:gd name="connsiteY97" fmla="*/ 6317666 h 6858000"/>
              <a:gd name="connsiteX98" fmla="*/ 6007492 w 6127519"/>
              <a:gd name="connsiteY98" fmla="*/ 6440818 h 6858000"/>
              <a:gd name="connsiteX99" fmla="*/ 6009467 w 6127519"/>
              <a:gd name="connsiteY99" fmla="*/ 6487076 h 6858000"/>
              <a:gd name="connsiteX100" fmla="*/ 5995064 w 6127519"/>
              <a:gd name="connsiteY100" fmla="*/ 6540791 h 6858000"/>
              <a:gd name="connsiteX101" fmla="*/ 6004510 w 6127519"/>
              <a:gd name="connsiteY101" fmla="*/ 6599256 h 6858000"/>
              <a:gd name="connsiteX102" fmla="*/ 5986207 w 6127519"/>
              <a:gd name="connsiteY102" fmla="*/ 6695855 h 6858000"/>
              <a:gd name="connsiteX103" fmla="*/ 5979428 w 6127519"/>
              <a:gd name="connsiteY103" fmla="*/ 6754678 h 6858000"/>
              <a:gd name="connsiteX104" fmla="*/ 5983398 w 6127519"/>
              <a:gd name="connsiteY104" fmla="*/ 6778641 h 6858000"/>
              <a:gd name="connsiteX105" fmla="*/ 5984543 w 6127519"/>
              <a:gd name="connsiteY105" fmla="*/ 6811016 h 6858000"/>
              <a:gd name="connsiteX106" fmla="*/ 5979671 w 6127519"/>
              <a:gd name="connsiteY106" fmla="*/ 6858000 h 6858000"/>
              <a:gd name="connsiteX107" fmla="*/ 0 w 6127519"/>
              <a:gd name="connsiteY107" fmla="*/ 6858000 h 6858000"/>
              <a:gd name="connsiteX108" fmla="*/ 0 w 6127519"/>
              <a:gd name="connsiteY10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5703 w 6127519"/>
              <a:gd name="connsiteY87" fmla="*/ 5692894 h 6858000"/>
              <a:gd name="connsiteX88" fmla="*/ 6121353 w 6127519"/>
              <a:gd name="connsiteY88" fmla="*/ 5721725 h 6858000"/>
              <a:gd name="connsiteX89" fmla="*/ 6121607 w 6127519"/>
              <a:gd name="connsiteY89" fmla="*/ 5721959 h 6858000"/>
              <a:gd name="connsiteX90" fmla="*/ 6127024 w 6127519"/>
              <a:gd name="connsiteY90" fmla="*/ 5786902 h 6858000"/>
              <a:gd name="connsiteX91" fmla="*/ 6127519 w 6127519"/>
              <a:gd name="connsiteY91" fmla="*/ 5865775 h 6858000"/>
              <a:gd name="connsiteX92" fmla="*/ 6119217 w 6127519"/>
              <a:gd name="connsiteY92" fmla="*/ 5888542 h 6858000"/>
              <a:gd name="connsiteX93" fmla="*/ 6102493 w 6127519"/>
              <a:gd name="connsiteY93" fmla="*/ 5928602 h 6858000"/>
              <a:gd name="connsiteX94" fmla="*/ 6056863 w 6127519"/>
              <a:gd name="connsiteY94" fmla="*/ 6000643 h 6858000"/>
              <a:gd name="connsiteX95" fmla="*/ 6045436 w 6127519"/>
              <a:gd name="connsiteY95" fmla="*/ 6124480 h 6858000"/>
              <a:gd name="connsiteX96" fmla="*/ 6030489 w 6127519"/>
              <a:gd name="connsiteY96" fmla="*/ 6317666 h 6858000"/>
              <a:gd name="connsiteX97" fmla="*/ 6007492 w 6127519"/>
              <a:gd name="connsiteY97" fmla="*/ 6440818 h 6858000"/>
              <a:gd name="connsiteX98" fmla="*/ 6009467 w 6127519"/>
              <a:gd name="connsiteY98" fmla="*/ 6487076 h 6858000"/>
              <a:gd name="connsiteX99" fmla="*/ 5995064 w 6127519"/>
              <a:gd name="connsiteY99" fmla="*/ 6540791 h 6858000"/>
              <a:gd name="connsiteX100" fmla="*/ 6004510 w 6127519"/>
              <a:gd name="connsiteY100" fmla="*/ 6599256 h 6858000"/>
              <a:gd name="connsiteX101" fmla="*/ 5986207 w 6127519"/>
              <a:gd name="connsiteY101" fmla="*/ 6695855 h 6858000"/>
              <a:gd name="connsiteX102" fmla="*/ 5979428 w 6127519"/>
              <a:gd name="connsiteY102" fmla="*/ 6754678 h 6858000"/>
              <a:gd name="connsiteX103" fmla="*/ 5983398 w 6127519"/>
              <a:gd name="connsiteY103" fmla="*/ 6778641 h 6858000"/>
              <a:gd name="connsiteX104" fmla="*/ 5984543 w 6127519"/>
              <a:gd name="connsiteY104" fmla="*/ 6811016 h 6858000"/>
              <a:gd name="connsiteX105" fmla="*/ 5979671 w 6127519"/>
              <a:gd name="connsiteY105" fmla="*/ 6858000 h 6858000"/>
              <a:gd name="connsiteX106" fmla="*/ 0 w 6127519"/>
              <a:gd name="connsiteY106" fmla="*/ 6858000 h 6858000"/>
              <a:gd name="connsiteX107" fmla="*/ 0 w 6127519"/>
              <a:gd name="connsiteY10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21607 w 6127519"/>
              <a:gd name="connsiteY88" fmla="*/ 5721959 h 6858000"/>
              <a:gd name="connsiteX89" fmla="*/ 6127024 w 6127519"/>
              <a:gd name="connsiteY89" fmla="*/ 5786902 h 6858000"/>
              <a:gd name="connsiteX90" fmla="*/ 6127519 w 6127519"/>
              <a:gd name="connsiteY90" fmla="*/ 5865775 h 6858000"/>
              <a:gd name="connsiteX91" fmla="*/ 6119217 w 6127519"/>
              <a:gd name="connsiteY91" fmla="*/ 5888542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19217 w 6127519"/>
              <a:gd name="connsiteY91" fmla="*/ 5888542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16287 w 6127519"/>
              <a:gd name="connsiteY91" fmla="*/ 5868026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02493 w 6127519"/>
              <a:gd name="connsiteY91" fmla="*/ 5928602 h 6858000"/>
              <a:gd name="connsiteX92" fmla="*/ 6056863 w 6127519"/>
              <a:gd name="connsiteY92" fmla="*/ 6000643 h 6858000"/>
              <a:gd name="connsiteX93" fmla="*/ 6045436 w 6127519"/>
              <a:gd name="connsiteY93" fmla="*/ 6124480 h 6858000"/>
              <a:gd name="connsiteX94" fmla="*/ 6030489 w 6127519"/>
              <a:gd name="connsiteY94" fmla="*/ 6317666 h 6858000"/>
              <a:gd name="connsiteX95" fmla="*/ 6007492 w 6127519"/>
              <a:gd name="connsiteY95" fmla="*/ 6440818 h 6858000"/>
              <a:gd name="connsiteX96" fmla="*/ 6009467 w 6127519"/>
              <a:gd name="connsiteY96" fmla="*/ 6487076 h 6858000"/>
              <a:gd name="connsiteX97" fmla="*/ 5995064 w 6127519"/>
              <a:gd name="connsiteY97" fmla="*/ 6540791 h 6858000"/>
              <a:gd name="connsiteX98" fmla="*/ 6004510 w 6127519"/>
              <a:gd name="connsiteY98" fmla="*/ 6599256 h 6858000"/>
              <a:gd name="connsiteX99" fmla="*/ 5986207 w 6127519"/>
              <a:gd name="connsiteY99" fmla="*/ 6695855 h 6858000"/>
              <a:gd name="connsiteX100" fmla="*/ 5979428 w 6127519"/>
              <a:gd name="connsiteY100" fmla="*/ 6754678 h 6858000"/>
              <a:gd name="connsiteX101" fmla="*/ 5983398 w 6127519"/>
              <a:gd name="connsiteY101" fmla="*/ 6778641 h 6858000"/>
              <a:gd name="connsiteX102" fmla="*/ 5984543 w 6127519"/>
              <a:gd name="connsiteY102" fmla="*/ 6811016 h 6858000"/>
              <a:gd name="connsiteX103" fmla="*/ 5979671 w 6127519"/>
              <a:gd name="connsiteY103" fmla="*/ 6858000 h 6858000"/>
              <a:gd name="connsiteX104" fmla="*/ 0 w 6127519"/>
              <a:gd name="connsiteY104" fmla="*/ 6858000 h 6858000"/>
              <a:gd name="connsiteX105" fmla="*/ 0 w 6127519"/>
              <a:gd name="connsiteY10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5031 w 6127024"/>
              <a:gd name="connsiteY47" fmla="*/ 3557482 h 6858000"/>
              <a:gd name="connsiteX48" fmla="*/ 5618377 w 6127024"/>
              <a:gd name="connsiteY48" fmla="*/ 3588431 h 6858000"/>
              <a:gd name="connsiteX49" fmla="*/ 5612155 w 6127024"/>
              <a:gd name="connsiteY49" fmla="*/ 3589869 h 6858000"/>
              <a:gd name="connsiteX50" fmla="*/ 5620843 w 6127024"/>
              <a:gd name="connsiteY50" fmla="*/ 3606745 h 6858000"/>
              <a:gd name="connsiteX51" fmla="*/ 5655472 w 6127024"/>
              <a:gd name="connsiteY51" fmla="*/ 3678877 h 6858000"/>
              <a:gd name="connsiteX52" fmla="*/ 5683015 w 6127024"/>
              <a:gd name="connsiteY52" fmla="*/ 3762025 h 6858000"/>
              <a:gd name="connsiteX53" fmla="*/ 5696643 w 6127024"/>
              <a:gd name="connsiteY53" fmla="*/ 3773888 h 6858000"/>
              <a:gd name="connsiteX54" fmla="*/ 5707995 w 6127024"/>
              <a:gd name="connsiteY54" fmla="*/ 3781685 h 6858000"/>
              <a:gd name="connsiteX55" fmla="*/ 5768491 w 6127024"/>
              <a:gd name="connsiteY55" fmla="*/ 3914399 h 6858000"/>
              <a:gd name="connsiteX56" fmla="*/ 5793123 w 6127024"/>
              <a:gd name="connsiteY56" fmla="*/ 3969952 h 6858000"/>
              <a:gd name="connsiteX57" fmla="*/ 5808321 w 6127024"/>
              <a:gd name="connsiteY57" fmla="*/ 3988153 h 6858000"/>
              <a:gd name="connsiteX58" fmla="*/ 5825621 w 6127024"/>
              <a:gd name="connsiteY58" fmla="*/ 4015525 h 6858000"/>
              <a:gd name="connsiteX59" fmla="*/ 5860672 w 6127024"/>
              <a:gd name="connsiteY59" fmla="*/ 4061579 h 6858000"/>
              <a:gd name="connsiteX60" fmla="*/ 5872173 w 6127024"/>
              <a:gd name="connsiteY60" fmla="*/ 4088497 h 6858000"/>
              <a:gd name="connsiteX61" fmla="*/ 5894095 w 6127024"/>
              <a:gd name="connsiteY61" fmla="*/ 4128857 h 6858000"/>
              <a:gd name="connsiteX62" fmla="*/ 5903513 w 6127024"/>
              <a:gd name="connsiteY62" fmla="*/ 4187661 h 6858000"/>
              <a:gd name="connsiteX63" fmla="*/ 5917114 w 6127024"/>
              <a:gd name="connsiteY63" fmla="*/ 4213096 h 6858000"/>
              <a:gd name="connsiteX64" fmla="*/ 5924233 w 6127024"/>
              <a:gd name="connsiteY64" fmla="*/ 4242060 h 6858000"/>
              <a:gd name="connsiteX65" fmla="*/ 5928910 w 6127024"/>
              <a:gd name="connsiteY65" fmla="*/ 4300973 h 6858000"/>
              <a:gd name="connsiteX66" fmla="*/ 5939320 w 6127024"/>
              <a:gd name="connsiteY66" fmla="*/ 4340435 h 6858000"/>
              <a:gd name="connsiteX67" fmla="*/ 5946705 w 6127024"/>
              <a:gd name="connsiteY67" fmla="*/ 4428051 h 6858000"/>
              <a:gd name="connsiteX68" fmla="*/ 5949261 w 6127024"/>
              <a:gd name="connsiteY68" fmla="*/ 4449185 h 6858000"/>
              <a:gd name="connsiteX69" fmla="*/ 5968960 w 6127024"/>
              <a:gd name="connsiteY69" fmla="*/ 4482655 h 6858000"/>
              <a:gd name="connsiteX70" fmla="*/ 5980106 w 6127024"/>
              <a:gd name="connsiteY70" fmla="*/ 4585087 h 6858000"/>
              <a:gd name="connsiteX71" fmla="*/ 5998138 w 6127024"/>
              <a:gd name="connsiteY71" fmla="*/ 4697518 h 6858000"/>
              <a:gd name="connsiteX72" fmla="*/ 6007819 w 6127024"/>
              <a:gd name="connsiteY72" fmla="*/ 4858148 h 6858000"/>
              <a:gd name="connsiteX73" fmla="*/ 6007749 w 6127024"/>
              <a:gd name="connsiteY73" fmla="*/ 4964715 h 6858000"/>
              <a:gd name="connsiteX74" fmla="*/ 6005269 w 6127024"/>
              <a:gd name="connsiteY74" fmla="*/ 5150567 h 6858000"/>
              <a:gd name="connsiteX75" fmla="*/ 6001127 w 6127024"/>
              <a:gd name="connsiteY75" fmla="*/ 5164609 h 6858000"/>
              <a:gd name="connsiteX76" fmla="*/ 5998514 w 6127024"/>
              <a:gd name="connsiteY76" fmla="*/ 5189673 h 6858000"/>
              <a:gd name="connsiteX77" fmla="*/ 6018409 w 6127024"/>
              <a:gd name="connsiteY77" fmla="*/ 5227157 h 6858000"/>
              <a:gd name="connsiteX78" fmla="*/ 6036748 w 6127024"/>
              <a:gd name="connsiteY78" fmla="*/ 5322752 h 6858000"/>
              <a:gd name="connsiteX79" fmla="*/ 6036943 w 6127024"/>
              <a:gd name="connsiteY79" fmla="*/ 5329480 h 6858000"/>
              <a:gd name="connsiteX80" fmla="*/ 6037677 w 6127024"/>
              <a:gd name="connsiteY80" fmla="*/ 5354807 h 6858000"/>
              <a:gd name="connsiteX81" fmla="*/ 6039728 w 6127024"/>
              <a:gd name="connsiteY81" fmla="*/ 5359416 h 6858000"/>
              <a:gd name="connsiteX82" fmla="*/ 6053435 w 6127024"/>
              <a:gd name="connsiteY82" fmla="*/ 5387547 h 6858000"/>
              <a:gd name="connsiteX83" fmla="*/ 6065933 w 6127024"/>
              <a:gd name="connsiteY83" fmla="*/ 5443002 h 6858000"/>
              <a:gd name="connsiteX84" fmla="*/ 6068640 w 6127024"/>
              <a:gd name="connsiteY84" fmla="*/ 5474503 h 6858000"/>
              <a:gd name="connsiteX85" fmla="*/ 6080922 w 6127024"/>
              <a:gd name="connsiteY85" fmla="*/ 5561070 h 6858000"/>
              <a:gd name="connsiteX86" fmla="*/ 6096949 w 6127024"/>
              <a:gd name="connsiteY86" fmla="*/ 5648179 h 6858000"/>
              <a:gd name="connsiteX87" fmla="*/ 6121353 w 6127024"/>
              <a:gd name="connsiteY87" fmla="*/ 5721725 h 6858000"/>
              <a:gd name="connsiteX88" fmla="*/ 6109884 w 6127024"/>
              <a:gd name="connsiteY88" fmla="*/ 5721959 h 6858000"/>
              <a:gd name="connsiteX89" fmla="*/ 6127024 w 6127024"/>
              <a:gd name="connsiteY89" fmla="*/ 5786902 h 6858000"/>
              <a:gd name="connsiteX90" fmla="*/ 6115796 w 6127024"/>
              <a:gd name="connsiteY90" fmla="*/ 5862844 h 6858000"/>
              <a:gd name="connsiteX91" fmla="*/ 6102493 w 6127024"/>
              <a:gd name="connsiteY91" fmla="*/ 5928602 h 6858000"/>
              <a:gd name="connsiteX92" fmla="*/ 6056863 w 6127024"/>
              <a:gd name="connsiteY92" fmla="*/ 6000643 h 6858000"/>
              <a:gd name="connsiteX93" fmla="*/ 6045436 w 6127024"/>
              <a:gd name="connsiteY93" fmla="*/ 6124480 h 6858000"/>
              <a:gd name="connsiteX94" fmla="*/ 6030489 w 6127024"/>
              <a:gd name="connsiteY94" fmla="*/ 6317666 h 6858000"/>
              <a:gd name="connsiteX95" fmla="*/ 6007492 w 6127024"/>
              <a:gd name="connsiteY95" fmla="*/ 6440818 h 6858000"/>
              <a:gd name="connsiteX96" fmla="*/ 6009467 w 6127024"/>
              <a:gd name="connsiteY96" fmla="*/ 6487076 h 6858000"/>
              <a:gd name="connsiteX97" fmla="*/ 5995064 w 6127024"/>
              <a:gd name="connsiteY97" fmla="*/ 6540791 h 6858000"/>
              <a:gd name="connsiteX98" fmla="*/ 6004510 w 6127024"/>
              <a:gd name="connsiteY98" fmla="*/ 6599256 h 6858000"/>
              <a:gd name="connsiteX99" fmla="*/ 5986207 w 6127024"/>
              <a:gd name="connsiteY99" fmla="*/ 6695855 h 6858000"/>
              <a:gd name="connsiteX100" fmla="*/ 5979428 w 6127024"/>
              <a:gd name="connsiteY100" fmla="*/ 6754678 h 6858000"/>
              <a:gd name="connsiteX101" fmla="*/ 5983398 w 6127024"/>
              <a:gd name="connsiteY101" fmla="*/ 6778641 h 6858000"/>
              <a:gd name="connsiteX102" fmla="*/ 5984543 w 6127024"/>
              <a:gd name="connsiteY102" fmla="*/ 6811016 h 6858000"/>
              <a:gd name="connsiteX103" fmla="*/ 5979671 w 6127024"/>
              <a:gd name="connsiteY103" fmla="*/ 6858000 h 6858000"/>
              <a:gd name="connsiteX104" fmla="*/ 0 w 6127024"/>
              <a:gd name="connsiteY104" fmla="*/ 6858000 h 6858000"/>
              <a:gd name="connsiteX105" fmla="*/ 0 w 6127024"/>
              <a:gd name="connsiteY10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5031 w 6127024"/>
              <a:gd name="connsiteY47" fmla="*/ 3557482 h 6858000"/>
              <a:gd name="connsiteX48" fmla="*/ 5618377 w 6127024"/>
              <a:gd name="connsiteY48" fmla="*/ 3588431 h 6858000"/>
              <a:gd name="connsiteX49" fmla="*/ 5612155 w 6127024"/>
              <a:gd name="connsiteY49" fmla="*/ 3589869 h 6858000"/>
              <a:gd name="connsiteX50" fmla="*/ 5620843 w 6127024"/>
              <a:gd name="connsiteY50" fmla="*/ 3606745 h 6858000"/>
              <a:gd name="connsiteX51" fmla="*/ 5655472 w 6127024"/>
              <a:gd name="connsiteY51" fmla="*/ 3678877 h 6858000"/>
              <a:gd name="connsiteX52" fmla="*/ 5683015 w 6127024"/>
              <a:gd name="connsiteY52" fmla="*/ 3762025 h 6858000"/>
              <a:gd name="connsiteX53" fmla="*/ 5696643 w 6127024"/>
              <a:gd name="connsiteY53" fmla="*/ 3773888 h 6858000"/>
              <a:gd name="connsiteX54" fmla="*/ 5768491 w 6127024"/>
              <a:gd name="connsiteY54" fmla="*/ 3914399 h 6858000"/>
              <a:gd name="connsiteX55" fmla="*/ 5793123 w 6127024"/>
              <a:gd name="connsiteY55" fmla="*/ 3969952 h 6858000"/>
              <a:gd name="connsiteX56" fmla="*/ 5808321 w 6127024"/>
              <a:gd name="connsiteY56" fmla="*/ 3988153 h 6858000"/>
              <a:gd name="connsiteX57" fmla="*/ 5825621 w 6127024"/>
              <a:gd name="connsiteY57" fmla="*/ 4015525 h 6858000"/>
              <a:gd name="connsiteX58" fmla="*/ 5860672 w 6127024"/>
              <a:gd name="connsiteY58" fmla="*/ 4061579 h 6858000"/>
              <a:gd name="connsiteX59" fmla="*/ 5872173 w 6127024"/>
              <a:gd name="connsiteY59" fmla="*/ 4088497 h 6858000"/>
              <a:gd name="connsiteX60" fmla="*/ 5894095 w 6127024"/>
              <a:gd name="connsiteY60" fmla="*/ 4128857 h 6858000"/>
              <a:gd name="connsiteX61" fmla="*/ 5903513 w 6127024"/>
              <a:gd name="connsiteY61" fmla="*/ 4187661 h 6858000"/>
              <a:gd name="connsiteX62" fmla="*/ 5917114 w 6127024"/>
              <a:gd name="connsiteY62" fmla="*/ 4213096 h 6858000"/>
              <a:gd name="connsiteX63" fmla="*/ 5924233 w 6127024"/>
              <a:gd name="connsiteY63" fmla="*/ 4242060 h 6858000"/>
              <a:gd name="connsiteX64" fmla="*/ 5928910 w 6127024"/>
              <a:gd name="connsiteY64" fmla="*/ 4300973 h 6858000"/>
              <a:gd name="connsiteX65" fmla="*/ 5939320 w 6127024"/>
              <a:gd name="connsiteY65" fmla="*/ 4340435 h 6858000"/>
              <a:gd name="connsiteX66" fmla="*/ 5946705 w 6127024"/>
              <a:gd name="connsiteY66" fmla="*/ 4428051 h 6858000"/>
              <a:gd name="connsiteX67" fmla="*/ 5949261 w 6127024"/>
              <a:gd name="connsiteY67" fmla="*/ 4449185 h 6858000"/>
              <a:gd name="connsiteX68" fmla="*/ 5968960 w 6127024"/>
              <a:gd name="connsiteY68" fmla="*/ 4482655 h 6858000"/>
              <a:gd name="connsiteX69" fmla="*/ 5980106 w 6127024"/>
              <a:gd name="connsiteY69" fmla="*/ 4585087 h 6858000"/>
              <a:gd name="connsiteX70" fmla="*/ 5998138 w 6127024"/>
              <a:gd name="connsiteY70" fmla="*/ 4697518 h 6858000"/>
              <a:gd name="connsiteX71" fmla="*/ 6007819 w 6127024"/>
              <a:gd name="connsiteY71" fmla="*/ 4858148 h 6858000"/>
              <a:gd name="connsiteX72" fmla="*/ 6007749 w 6127024"/>
              <a:gd name="connsiteY72" fmla="*/ 4964715 h 6858000"/>
              <a:gd name="connsiteX73" fmla="*/ 6005269 w 6127024"/>
              <a:gd name="connsiteY73" fmla="*/ 5150567 h 6858000"/>
              <a:gd name="connsiteX74" fmla="*/ 6001127 w 6127024"/>
              <a:gd name="connsiteY74" fmla="*/ 5164609 h 6858000"/>
              <a:gd name="connsiteX75" fmla="*/ 5998514 w 6127024"/>
              <a:gd name="connsiteY75" fmla="*/ 5189673 h 6858000"/>
              <a:gd name="connsiteX76" fmla="*/ 6018409 w 6127024"/>
              <a:gd name="connsiteY76" fmla="*/ 5227157 h 6858000"/>
              <a:gd name="connsiteX77" fmla="*/ 6036748 w 6127024"/>
              <a:gd name="connsiteY77" fmla="*/ 5322752 h 6858000"/>
              <a:gd name="connsiteX78" fmla="*/ 6036943 w 6127024"/>
              <a:gd name="connsiteY78" fmla="*/ 5329480 h 6858000"/>
              <a:gd name="connsiteX79" fmla="*/ 6037677 w 6127024"/>
              <a:gd name="connsiteY79" fmla="*/ 5354807 h 6858000"/>
              <a:gd name="connsiteX80" fmla="*/ 6039728 w 6127024"/>
              <a:gd name="connsiteY80" fmla="*/ 5359416 h 6858000"/>
              <a:gd name="connsiteX81" fmla="*/ 6053435 w 6127024"/>
              <a:gd name="connsiteY81" fmla="*/ 5387547 h 6858000"/>
              <a:gd name="connsiteX82" fmla="*/ 6065933 w 6127024"/>
              <a:gd name="connsiteY82" fmla="*/ 5443002 h 6858000"/>
              <a:gd name="connsiteX83" fmla="*/ 6068640 w 6127024"/>
              <a:gd name="connsiteY83" fmla="*/ 5474503 h 6858000"/>
              <a:gd name="connsiteX84" fmla="*/ 6080922 w 6127024"/>
              <a:gd name="connsiteY84" fmla="*/ 5561070 h 6858000"/>
              <a:gd name="connsiteX85" fmla="*/ 6096949 w 6127024"/>
              <a:gd name="connsiteY85" fmla="*/ 5648179 h 6858000"/>
              <a:gd name="connsiteX86" fmla="*/ 6121353 w 6127024"/>
              <a:gd name="connsiteY86" fmla="*/ 5721725 h 6858000"/>
              <a:gd name="connsiteX87" fmla="*/ 6109884 w 6127024"/>
              <a:gd name="connsiteY87" fmla="*/ 5721959 h 6858000"/>
              <a:gd name="connsiteX88" fmla="*/ 6127024 w 6127024"/>
              <a:gd name="connsiteY88" fmla="*/ 5786902 h 6858000"/>
              <a:gd name="connsiteX89" fmla="*/ 6115796 w 6127024"/>
              <a:gd name="connsiteY89" fmla="*/ 5862844 h 6858000"/>
              <a:gd name="connsiteX90" fmla="*/ 6102493 w 6127024"/>
              <a:gd name="connsiteY90" fmla="*/ 5928602 h 6858000"/>
              <a:gd name="connsiteX91" fmla="*/ 6056863 w 6127024"/>
              <a:gd name="connsiteY91" fmla="*/ 6000643 h 6858000"/>
              <a:gd name="connsiteX92" fmla="*/ 6045436 w 6127024"/>
              <a:gd name="connsiteY92" fmla="*/ 6124480 h 6858000"/>
              <a:gd name="connsiteX93" fmla="*/ 6030489 w 6127024"/>
              <a:gd name="connsiteY93" fmla="*/ 6317666 h 6858000"/>
              <a:gd name="connsiteX94" fmla="*/ 6007492 w 6127024"/>
              <a:gd name="connsiteY94" fmla="*/ 6440818 h 6858000"/>
              <a:gd name="connsiteX95" fmla="*/ 6009467 w 6127024"/>
              <a:gd name="connsiteY95" fmla="*/ 6487076 h 6858000"/>
              <a:gd name="connsiteX96" fmla="*/ 5995064 w 6127024"/>
              <a:gd name="connsiteY96" fmla="*/ 6540791 h 6858000"/>
              <a:gd name="connsiteX97" fmla="*/ 6004510 w 6127024"/>
              <a:gd name="connsiteY97" fmla="*/ 6599256 h 6858000"/>
              <a:gd name="connsiteX98" fmla="*/ 5986207 w 6127024"/>
              <a:gd name="connsiteY98" fmla="*/ 6695855 h 6858000"/>
              <a:gd name="connsiteX99" fmla="*/ 5979428 w 6127024"/>
              <a:gd name="connsiteY99" fmla="*/ 6754678 h 6858000"/>
              <a:gd name="connsiteX100" fmla="*/ 5983398 w 6127024"/>
              <a:gd name="connsiteY100" fmla="*/ 6778641 h 6858000"/>
              <a:gd name="connsiteX101" fmla="*/ 5984543 w 6127024"/>
              <a:gd name="connsiteY101" fmla="*/ 6811016 h 6858000"/>
              <a:gd name="connsiteX102" fmla="*/ 5979671 w 6127024"/>
              <a:gd name="connsiteY102" fmla="*/ 6858000 h 6858000"/>
              <a:gd name="connsiteX103" fmla="*/ 0 w 6127024"/>
              <a:gd name="connsiteY103" fmla="*/ 6858000 h 6858000"/>
              <a:gd name="connsiteX104" fmla="*/ 0 w 6127024"/>
              <a:gd name="connsiteY104"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8377 w 6127024"/>
              <a:gd name="connsiteY47" fmla="*/ 3588431 h 6858000"/>
              <a:gd name="connsiteX48" fmla="*/ 5612155 w 6127024"/>
              <a:gd name="connsiteY48" fmla="*/ 3589869 h 6858000"/>
              <a:gd name="connsiteX49" fmla="*/ 5620843 w 6127024"/>
              <a:gd name="connsiteY49" fmla="*/ 3606745 h 6858000"/>
              <a:gd name="connsiteX50" fmla="*/ 5655472 w 6127024"/>
              <a:gd name="connsiteY50" fmla="*/ 3678877 h 6858000"/>
              <a:gd name="connsiteX51" fmla="*/ 5683015 w 6127024"/>
              <a:gd name="connsiteY51" fmla="*/ 3762025 h 6858000"/>
              <a:gd name="connsiteX52" fmla="*/ 5696643 w 6127024"/>
              <a:gd name="connsiteY52" fmla="*/ 3773888 h 6858000"/>
              <a:gd name="connsiteX53" fmla="*/ 5768491 w 6127024"/>
              <a:gd name="connsiteY53" fmla="*/ 3914399 h 6858000"/>
              <a:gd name="connsiteX54" fmla="*/ 5793123 w 6127024"/>
              <a:gd name="connsiteY54" fmla="*/ 3969952 h 6858000"/>
              <a:gd name="connsiteX55" fmla="*/ 5808321 w 6127024"/>
              <a:gd name="connsiteY55" fmla="*/ 3988153 h 6858000"/>
              <a:gd name="connsiteX56" fmla="*/ 5825621 w 6127024"/>
              <a:gd name="connsiteY56" fmla="*/ 4015525 h 6858000"/>
              <a:gd name="connsiteX57" fmla="*/ 5860672 w 6127024"/>
              <a:gd name="connsiteY57" fmla="*/ 4061579 h 6858000"/>
              <a:gd name="connsiteX58" fmla="*/ 5872173 w 6127024"/>
              <a:gd name="connsiteY58" fmla="*/ 4088497 h 6858000"/>
              <a:gd name="connsiteX59" fmla="*/ 5894095 w 6127024"/>
              <a:gd name="connsiteY59" fmla="*/ 4128857 h 6858000"/>
              <a:gd name="connsiteX60" fmla="*/ 5903513 w 6127024"/>
              <a:gd name="connsiteY60" fmla="*/ 4187661 h 6858000"/>
              <a:gd name="connsiteX61" fmla="*/ 5917114 w 6127024"/>
              <a:gd name="connsiteY61" fmla="*/ 4213096 h 6858000"/>
              <a:gd name="connsiteX62" fmla="*/ 5924233 w 6127024"/>
              <a:gd name="connsiteY62" fmla="*/ 4242060 h 6858000"/>
              <a:gd name="connsiteX63" fmla="*/ 5928910 w 6127024"/>
              <a:gd name="connsiteY63" fmla="*/ 4300973 h 6858000"/>
              <a:gd name="connsiteX64" fmla="*/ 5939320 w 6127024"/>
              <a:gd name="connsiteY64" fmla="*/ 4340435 h 6858000"/>
              <a:gd name="connsiteX65" fmla="*/ 5946705 w 6127024"/>
              <a:gd name="connsiteY65" fmla="*/ 4428051 h 6858000"/>
              <a:gd name="connsiteX66" fmla="*/ 5949261 w 6127024"/>
              <a:gd name="connsiteY66" fmla="*/ 4449185 h 6858000"/>
              <a:gd name="connsiteX67" fmla="*/ 5968960 w 6127024"/>
              <a:gd name="connsiteY67" fmla="*/ 4482655 h 6858000"/>
              <a:gd name="connsiteX68" fmla="*/ 5980106 w 6127024"/>
              <a:gd name="connsiteY68" fmla="*/ 4585087 h 6858000"/>
              <a:gd name="connsiteX69" fmla="*/ 5998138 w 6127024"/>
              <a:gd name="connsiteY69" fmla="*/ 4697518 h 6858000"/>
              <a:gd name="connsiteX70" fmla="*/ 6007819 w 6127024"/>
              <a:gd name="connsiteY70" fmla="*/ 4858148 h 6858000"/>
              <a:gd name="connsiteX71" fmla="*/ 6007749 w 6127024"/>
              <a:gd name="connsiteY71" fmla="*/ 4964715 h 6858000"/>
              <a:gd name="connsiteX72" fmla="*/ 6005269 w 6127024"/>
              <a:gd name="connsiteY72" fmla="*/ 5150567 h 6858000"/>
              <a:gd name="connsiteX73" fmla="*/ 6001127 w 6127024"/>
              <a:gd name="connsiteY73" fmla="*/ 5164609 h 6858000"/>
              <a:gd name="connsiteX74" fmla="*/ 5998514 w 6127024"/>
              <a:gd name="connsiteY74" fmla="*/ 5189673 h 6858000"/>
              <a:gd name="connsiteX75" fmla="*/ 6018409 w 6127024"/>
              <a:gd name="connsiteY75" fmla="*/ 5227157 h 6858000"/>
              <a:gd name="connsiteX76" fmla="*/ 6036748 w 6127024"/>
              <a:gd name="connsiteY76" fmla="*/ 5322752 h 6858000"/>
              <a:gd name="connsiteX77" fmla="*/ 6036943 w 6127024"/>
              <a:gd name="connsiteY77" fmla="*/ 5329480 h 6858000"/>
              <a:gd name="connsiteX78" fmla="*/ 6037677 w 6127024"/>
              <a:gd name="connsiteY78" fmla="*/ 5354807 h 6858000"/>
              <a:gd name="connsiteX79" fmla="*/ 6039728 w 6127024"/>
              <a:gd name="connsiteY79" fmla="*/ 5359416 h 6858000"/>
              <a:gd name="connsiteX80" fmla="*/ 6053435 w 6127024"/>
              <a:gd name="connsiteY80" fmla="*/ 5387547 h 6858000"/>
              <a:gd name="connsiteX81" fmla="*/ 6065933 w 6127024"/>
              <a:gd name="connsiteY81" fmla="*/ 5443002 h 6858000"/>
              <a:gd name="connsiteX82" fmla="*/ 6068640 w 6127024"/>
              <a:gd name="connsiteY82" fmla="*/ 5474503 h 6858000"/>
              <a:gd name="connsiteX83" fmla="*/ 6080922 w 6127024"/>
              <a:gd name="connsiteY83" fmla="*/ 5561070 h 6858000"/>
              <a:gd name="connsiteX84" fmla="*/ 6096949 w 6127024"/>
              <a:gd name="connsiteY84" fmla="*/ 5648179 h 6858000"/>
              <a:gd name="connsiteX85" fmla="*/ 6121353 w 6127024"/>
              <a:gd name="connsiteY85" fmla="*/ 5721725 h 6858000"/>
              <a:gd name="connsiteX86" fmla="*/ 6109884 w 6127024"/>
              <a:gd name="connsiteY86" fmla="*/ 5721959 h 6858000"/>
              <a:gd name="connsiteX87" fmla="*/ 6127024 w 6127024"/>
              <a:gd name="connsiteY87" fmla="*/ 5786902 h 6858000"/>
              <a:gd name="connsiteX88" fmla="*/ 6115796 w 6127024"/>
              <a:gd name="connsiteY88" fmla="*/ 5862844 h 6858000"/>
              <a:gd name="connsiteX89" fmla="*/ 6102493 w 6127024"/>
              <a:gd name="connsiteY89" fmla="*/ 5928602 h 6858000"/>
              <a:gd name="connsiteX90" fmla="*/ 6056863 w 6127024"/>
              <a:gd name="connsiteY90" fmla="*/ 6000643 h 6858000"/>
              <a:gd name="connsiteX91" fmla="*/ 6045436 w 6127024"/>
              <a:gd name="connsiteY91" fmla="*/ 6124480 h 6858000"/>
              <a:gd name="connsiteX92" fmla="*/ 6030489 w 6127024"/>
              <a:gd name="connsiteY92" fmla="*/ 6317666 h 6858000"/>
              <a:gd name="connsiteX93" fmla="*/ 6007492 w 6127024"/>
              <a:gd name="connsiteY93" fmla="*/ 6440818 h 6858000"/>
              <a:gd name="connsiteX94" fmla="*/ 6009467 w 6127024"/>
              <a:gd name="connsiteY94" fmla="*/ 6487076 h 6858000"/>
              <a:gd name="connsiteX95" fmla="*/ 5995064 w 6127024"/>
              <a:gd name="connsiteY95" fmla="*/ 6540791 h 6858000"/>
              <a:gd name="connsiteX96" fmla="*/ 6004510 w 6127024"/>
              <a:gd name="connsiteY96" fmla="*/ 6599256 h 6858000"/>
              <a:gd name="connsiteX97" fmla="*/ 5986207 w 6127024"/>
              <a:gd name="connsiteY97" fmla="*/ 6695855 h 6858000"/>
              <a:gd name="connsiteX98" fmla="*/ 5979428 w 6127024"/>
              <a:gd name="connsiteY98" fmla="*/ 6754678 h 6858000"/>
              <a:gd name="connsiteX99" fmla="*/ 5983398 w 6127024"/>
              <a:gd name="connsiteY99" fmla="*/ 6778641 h 6858000"/>
              <a:gd name="connsiteX100" fmla="*/ 5984543 w 6127024"/>
              <a:gd name="connsiteY100" fmla="*/ 6811016 h 6858000"/>
              <a:gd name="connsiteX101" fmla="*/ 5979671 w 6127024"/>
              <a:gd name="connsiteY101" fmla="*/ 6858000 h 6858000"/>
              <a:gd name="connsiteX102" fmla="*/ 0 w 6127024"/>
              <a:gd name="connsiteY102" fmla="*/ 6858000 h 6858000"/>
              <a:gd name="connsiteX103" fmla="*/ 0 w 6127024"/>
              <a:gd name="connsiteY10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30806 w 6127024"/>
              <a:gd name="connsiteY13" fmla="*/ 961354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30806 w 6127024"/>
              <a:gd name="connsiteY13" fmla="*/ 961354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193495 h 6858000"/>
              <a:gd name="connsiteX16" fmla="*/ 5202769 w 6127024"/>
              <a:gd name="connsiteY16" fmla="*/ 1269450 h 6858000"/>
              <a:gd name="connsiteX17" fmla="*/ 5225968 w 6127024"/>
              <a:gd name="connsiteY17" fmla="*/ 1357994 h 6858000"/>
              <a:gd name="connsiteX18" fmla="*/ 5233819 w 6127024"/>
              <a:gd name="connsiteY18" fmla="*/ 1380922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3819 w 6127024"/>
              <a:gd name="connsiteY18" fmla="*/ 1380922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98138 w 6127024"/>
              <a:gd name="connsiteY66" fmla="*/ 4697518 h 6858000"/>
              <a:gd name="connsiteX67" fmla="*/ 6007819 w 6127024"/>
              <a:gd name="connsiteY67" fmla="*/ 4858148 h 6858000"/>
              <a:gd name="connsiteX68" fmla="*/ 6007749 w 6127024"/>
              <a:gd name="connsiteY68" fmla="*/ 4964715 h 6858000"/>
              <a:gd name="connsiteX69" fmla="*/ 6005269 w 6127024"/>
              <a:gd name="connsiteY69" fmla="*/ 5150567 h 6858000"/>
              <a:gd name="connsiteX70" fmla="*/ 6001127 w 6127024"/>
              <a:gd name="connsiteY70" fmla="*/ 5164609 h 6858000"/>
              <a:gd name="connsiteX71" fmla="*/ 5998514 w 6127024"/>
              <a:gd name="connsiteY71" fmla="*/ 5189673 h 6858000"/>
              <a:gd name="connsiteX72" fmla="*/ 6018409 w 6127024"/>
              <a:gd name="connsiteY72" fmla="*/ 5227157 h 6858000"/>
              <a:gd name="connsiteX73" fmla="*/ 6036748 w 6127024"/>
              <a:gd name="connsiteY73" fmla="*/ 5322752 h 6858000"/>
              <a:gd name="connsiteX74" fmla="*/ 6036943 w 6127024"/>
              <a:gd name="connsiteY74" fmla="*/ 5329480 h 6858000"/>
              <a:gd name="connsiteX75" fmla="*/ 6037677 w 6127024"/>
              <a:gd name="connsiteY75" fmla="*/ 5354807 h 6858000"/>
              <a:gd name="connsiteX76" fmla="*/ 6039728 w 6127024"/>
              <a:gd name="connsiteY76" fmla="*/ 5359416 h 6858000"/>
              <a:gd name="connsiteX77" fmla="*/ 6053435 w 6127024"/>
              <a:gd name="connsiteY77" fmla="*/ 5387547 h 6858000"/>
              <a:gd name="connsiteX78" fmla="*/ 6065933 w 6127024"/>
              <a:gd name="connsiteY78" fmla="*/ 5443002 h 6858000"/>
              <a:gd name="connsiteX79" fmla="*/ 6068640 w 6127024"/>
              <a:gd name="connsiteY79" fmla="*/ 5474503 h 6858000"/>
              <a:gd name="connsiteX80" fmla="*/ 6080922 w 6127024"/>
              <a:gd name="connsiteY80" fmla="*/ 5561070 h 6858000"/>
              <a:gd name="connsiteX81" fmla="*/ 6096949 w 6127024"/>
              <a:gd name="connsiteY81" fmla="*/ 5648179 h 6858000"/>
              <a:gd name="connsiteX82" fmla="*/ 6121353 w 6127024"/>
              <a:gd name="connsiteY82" fmla="*/ 5721725 h 6858000"/>
              <a:gd name="connsiteX83" fmla="*/ 6109884 w 6127024"/>
              <a:gd name="connsiteY83" fmla="*/ 5721959 h 6858000"/>
              <a:gd name="connsiteX84" fmla="*/ 6127024 w 6127024"/>
              <a:gd name="connsiteY84" fmla="*/ 5786902 h 6858000"/>
              <a:gd name="connsiteX85" fmla="*/ 6115796 w 6127024"/>
              <a:gd name="connsiteY85" fmla="*/ 5862844 h 6858000"/>
              <a:gd name="connsiteX86" fmla="*/ 6102493 w 6127024"/>
              <a:gd name="connsiteY86" fmla="*/ 5928602 h 6858000"/>
              <a:gd name="connsiteX87" fmla="*/ 6056863 w 6127024"/>
              <a:gd name="connsiteY87" fmla="*/ 6000643 h 6858000"/>
              <a:gd name="connsiteX88" fmla="*/ 6045436 w 6127024"/>
              <a:gd name="connsiteY88" fmla="*/ 6124480 h 6858000"/>
              <a:gd name="connsiteX89" fmla="*/ 6030489 w 6127024"/>
              <a:gd name="connsiteY89" fmla="*/ 6317666 h 6858000"/>
              <a:gd name="connsiteX90" fmla="*/ 6007492 w 6127024"/>
              <a:gd name="connsiteY90" fmla="*/ 6440818 h 6858000"/>
              <a:gd name="connsiteX91" fmla="*/ 6009467 w 6127024"/>
              <a:gd name="connsiteY91" fmla="*/ 6487076 h 6858000"/>
              <a:gd name="connsiteX92" fmla="*/ 5995064 w 6127024"/>
              <a:gd name="connsiteY92" fmla="*/ 6540791 h 6858000"/>
              <a:gd name="connsiteX93" fmla="*/ 6004510 w 6127024"/>
              <a:gd name="connsiteY93" fmla="*/ 6599256 h 6858000"/>
              <a:gd name="connsiteX94" fmla="*/ 5986207 w 6127024"/>
              <a:gd name="connsiteY94" fmla="*/ 6695855 h 6858000"/>
              <a:gd name="connsiteX95" fmla="*/ 5979428 w 6127024"/>
              <a:gd name="connsiteY95" fmla="*/ 6754678 h 6858000"/>
              <a:gd name="connsiteX96" fmla="*/ 5983398 w 6127024"/>
              <a:gd name="connsiteY96" fmla="*/ 6778641 h 6858000"/>
              <a:gd name="connsiteX97" fmla="*/ 5984543 w 6127024"/>
              <a:gd name="connsiteY97" fmla="*/ 6811016 h 6858000"/>
              <a:gd name="connsiteX98" fmla="*/ 5979671 w 6127024"/>
              <a:gd name="connsiteY98" fmla="*/ 6858000 h 6858000"/>
              <a:gd name="connsiteX99" fmla="*/ 0 w 6127024"/>
              <a:gd name="connsiteY99" fmla="*/ 6858000 h 6858000"/>
              <a:gd name="connsiteX100" fmla="*/ 0 w 6127024"/>
              <a:gd name="connsiteY10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98138 w 6127024"/>
              <a:gd name="connsiteY66" fmla="*/ 4697518 h 6858000"/>
              <a:gd name="connsiteX67" fmla="*/ 6007819 w 6127024"/>
              <a:gd name="connsiteY67" fmla="*/ 4858148 h 6858000"/>
              <a:gd name="connsiteX68" fmla="*/ 6007749 w 6127024"/>
              <a:gd name="connsiteY68" fmla="*/ 4964715 h 6858000"/>
              <a:gd name="connsiteX69" fmla="*/ 6005269 w 6127024"/>
              <a:gd name="connsiteY69" fmla="*/ 5150567 h 6858000"/>
              <a:gd name="connsiteX70" fmla="*/ 6001127 w 6127024"/>
              <a:gd name="connsiteY70" fmla="*/ 5164609 h 6858000"/>
              <a:gd name="connsiteX71" fmla="*/ 5998514 w 6127024"/>
              <a:gd name="connsiteY71" fmla="*/ 5189673 h 6858000"/>
              <a:gd name="connsiteX72" fmla="*/ 6018409 w 6127024"/>
              <a:gd name="connsiteY72" fmla="*/ 5227157 h 6858000"/>
              <a:gd name="connsiteX73" fmla="*/ 6036748 w 6127024"/>
              <a:gd name="connsiteY73" fmla="*/ 5322752 h 6858000"/>
              <a:gd name="connsiteX74" fmla="*/ 6036943 w 6127024"/>
              <a:gd name="connsiteY74" fmla="*/ 5329480 h 6858000"/>
              <a:gd name="connsiteX75" fmla="*/ 6037677 w 6127024"/>
              <a:gd name="connsiteY75" fmla="*/ 5354807 h 6858000"/>
              <a:gd name="connsiteX76" fmla="*/ 6039728 w 6127024"/>
              <a:gd name="connsiteY76" fmla="*/ 5359416 h 6858000"/>
              <a:gd name="connsiteX77" fmla="*/ 6053435 w 6127024"/>
              <a:gd name="connsiteY77" fmla="*/ 5387547 h 6858000"/>
              <a:gd name="connsiteX78" fmla="*/ 6065933 w 6127024"/>
              <a:gd name="connsiteY78" fmla="*/ 5443002 h 6858000"/>
              <a:gd name="connsiteX79" fmla="*/ 6068640 w 6127024"/>
              <a:gd name="connsiteY79" fmla="*/ 5474503 h 6858000"/>
              <a:gd name="connsiteX80" fmla="*/ 6080922 w 6127024"/>
              <a:gd name="connsiteY80" fmla="*/ 5561070 h 6858000"/>
              <a:gd name="connsiteX81" fmla="*/ 6096949 w 6127024"/>
              <a:gd name="connsiteY81" fmla="*/ 5648179 h 6858000"/>
              <a:gd name="connsiteX82" fmla="*/ 6121353 w 6127024"/>
              <a:gd name="connsiteY82" fmla="*/ 5721725 h 6858000"/>
              <a:gd name="connsiteX83" fmla="*/ 6109884 w 6127024"/>
              <a:gd name="connsiteY83" fmla="*/ 5721959 h 6858000"/>
              <a:gd name="connsiteX84" fmla="*/ 6127024 w 6127024"/>
              <a:gd name="connsiteY84" fmla="*/ 5786902 h 6858000"/>
              <a:gd name="connsiteX85" fmla="*/ 6115796 w 6127024"/>
              <a:gd name="connsiteY85" fmla="*/ 5862844 h 6858000"/>
              <a:gd name="connsiteX86" fmla="*/ 6102493 w 6127024"/>
              <a:gd name="connsiteY86" fmla="*/ 5928602 h 6858000"/>
              <a:gd name="connsiteX87" fmla="*/ 6056863 w 6127024"/>
              <a:gd name="connsiteY87" fmla="*/ 6000643 h 6858000"/>
              <a:gd name="connsiteX88" fmla="*/ 6045436 w 6127024"/>
              <a:gd name="connsiteY88" fmla="*/ 6124480 h 6858000"/>
              <a:gd name="connsiteX89" fmla="*/ 6030489 w 6127024"/>
              <a:gd name="connsiteY89" fmla="*/ 6317666 h 6858000"/>
              <a:gd name="connsiteX90" fmla="*/ 6007492 w 6127024"/>
              <a:gd name="connsiteY90" fmla="*/ 6440818 h 6858000"/>
              <a:gd name="connsiteX91" fmla="*/ 6009467 w 6127024"/>
              <a:gd name="connsiteY91" fmla="*/ 6487076 h 6858000"/>
              <a:gd name="connsiteX92" fmla="*/ 5995064 w 6127024"/>
              <a:gd name="connsiteY92" fmla="*/ 6540791 h 6858000"/>
              <a:gd name="connsiteX93" fmla="*/ 6004510 w 6127024"/>
              <a:gd name="connsiteY93" fmla="*/ 6599256 h 6858000"/>
              <a:gd name="connsiteX94" fmla="*/ 5986207 w 6127024"/>
              <a:gd name="connsiteY94" fmla="*/ 6695855 h 6858000"/>
              <a:gd name="connsiteX95" fmla="*/ 5979428 w 6127024"/>
              <a:gd name="connsiteY95" fmla="*/ 6754678 h 6858000"/>
              <a:gd name="connsiteX96" fmla="*/ 5983398 w 6127024"/>
              <a:gd name="connsiteY96" fmla="*/ 6778641 h 6858000"/>
              <a:gd name="connsiteX97" fmla="*/ 5984543 w 6127024"/>
              <a:gd name="connsiteY97" fmla="*/ 6811016 h 6858000"/>
              <a:gd name="connsiteX98" fmla="*/ 5979671 w 6127024"/>
              <a:gd name="connsiteY98" fmla="*/ 6858000 h 6858000"/>
              <a:gd name="connsiteX99" fmla="*/ 0 w 6127024"/>
              <a:gd name="connsiteY99" fmla="*/ 6858000 h 6858000"/>
              <a:gd name="connsiteX100" fmla="*/ 0 w 6127024"/>
              <a:gd name="connsiteY10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20843 w 6127024"/>
              <a:gd name="connsiteY46" fmla="*/ 3606745 h 6858000"/>
              <a:gd name="connsiteX47" fmla="*/ 5655472 w 6127024"/>
              <a:gd name="connsiteY47" fmla="*/ 3678877 h 6858000"/>
              <a:gd name="connsiteX48" fmla="*/ 5683015 w 6127024"/>
              <a:gd name="connsiteY48" fmla="*/ 3762025 h 6858000"/>
              <a:gd name="connsiteX49" fmla="*/ 5696643 w 6127024"/>
              <a:gd name="connsiteY49" fmla="*/ 3773888 h 6858000"/>
              <a:gd name="connsiteX50" fmla="*/ 5768491 w 6127024"/>
              <a:gd name="connsiteY50" fmla="*/ 3914399 h 6858000"/>
              <a:gd name="connsiteX51" fmla="*/ 5793123 w 6127024"/>
              <a:gd name="connsiteY51" fmla="*/ 3969952 h 6858000"/>
              <a:gd name="connsiteX52" fmla="*/ 5808321 w 6127024"/>
              <a:gd name="connsiteY52" fmla="*/ 3988153 h 6858000"/>
              <a:gd name="connsiteX53" fmla="*/ 5825621 w 6127024"/>
              <a:gd name="connsiteY53" fmla="*/ 4015525 h 6858000"/>
              <a:gd name="connsiteX54" fmla="*/ 5860672 w 6127024"/>
              <a:gd name="connsiteY54" fmla="*/ 4061579 h 6858000"/>
              <a:gd name="connsiteX55" fmla="*/ 5872173 w 6127024"/>
              <a:gd name="connsiteY55" fmla="*/ 4088497 h 6858000"/>
              <a:gd name="connsiteX56" fmla="*/ 5894095 w 6127024"/>
              <a:gd name="connsiteY56" fmla="*/ 4128857 h 6858000"/>
              <a:gd name="connsiteX57" fmla="*/ 5903513 w 6127024"/>
              <a:gd name="connsiteY57" fmla="*/ 4187661 h 6858000"/>
              <a:gd name="connsiteX58" fmla="*/ 5917114 w 6127024"/>
              <a:gd name="connsiteY58" fmla="*/ 4213096 h 6858000"/>
              <a:gd name="connsiteX59" fmla="*/ 5924233 w 6127024"/>
              <a:gd name="connsiteY59" fmla="*/ 4242060 h 6858000"/>
              <a:gd name="connsiteX60" fmla="*/ 5928910 w 6127024"/>
              <a:gd name="connsiteY60" fmla="*/ 4300973 h 6858000"/>
              <a:gd name="connsiteX61" fmla="*/ 5939320 w 6127024"/>
              <a:gd name="connsiteY61" fmla="*/ 4340435 h 6858000"/>
              <a:gd name="connsiteX62" fmla="*/ 5946705 w 6127024"/>
              <a:gd name="connsiteY62" fmla="*/ 4428051 h 6858000"/>
              <a:gd name="connsiteX63" fmla="*/ 5949261 w 6127024"/>
              <a:gd name="connsiteY63" fmla="*/ 4449185 h 6858000"/>
              <a:gd name="connsiteX64" fmla="*/ 5968960 w 6127024"/>
              <a:gd name="connsiteY64" fmla="*/ 4482655 h 6858000"/>
              <a:gd name="connsiteX65" fmla="*/ 5998138 w 6127024"/>
              <a:gd name="connsiteY65" fmla="*/ 4697518 h 6858000"/>
              <a:gd name="connsiteX66" fmla="*/ 6007819 w 6127024"/>
              <a:gd name="connsiteY66" fmla="*/ 4858148 h 6858000"/>
              <a:gd name="connsiteX67" fmla="*/ 6007749 w 6127024"/>
              <a:gd name="connsiteY67" fmla="*/ 4964715 h 6858000"/>
              <a:gd name="connsiteX68" fmla="*/ 6005269 w 6127024"/>
              <a:gd name="connsiteY68" fmla="*/ 5150567 h 6858000"/>
              <a:gd name="connsiteX69" fmla="*/ 6001127 w 6127024"/>
              <a:gd name="connsiteY69" fmla="*/ 5164609 h 6858000"/>
              <a:gd name="connsiteX70" fmla="*/ 5998514 w 6127024"/>
              <a:gd name="connsiteY70" fmla="*/ 5189673 h 6858000"/>
              <a:gd name="connsiteX71" fmla="*/ 6018409 w 6127024"/>
              <a:gd name="connsiteY71" fmla="*/ 5227157 h 6858000"/>
              <a:gd name="connsiteX72" fmla="*/ 6036748 w 6127024"/>
              <a:gd name="connsiteY72" fmla="*/ 5322752 h 6858000"/>
              <a:gd name="connsiteX73" fmla="*/ 6036943 w 6127024"/>
              <a:gd name="connsiteY73" fmla="*/ 5329480 h 6858000"/>
              <a:gd name="connsiteX74" fmla="*/ 6037677 w 6127024"/>
              <a:gd name="connsiteY74" fmla="*/ 5354807 h 6858000"/>
              <a:gd name="connsiteX75" fmla="*/ 6039728 w 6127024"/>
              <a:gd name="connsiteY75" fmla="*/ 5359416 h 6858000"/>
              <a:gd name="connsiteX76" fmla="*/ 6053435 w 6127024"/>
              <a:gd name="connsiteY76" fmla="*/ 5387547 h 6858000"/>
              <a:gd name="connsiteX77" fmla="*/ 6065933 w 6127024"/>
              <a:gd name="connsiteY77" fmla="*/ 5443002 h 6858000"/>
              <a:gd name="connsiteX78" fmla="*/ 6068640 w 6127024"/>
              <a:gd name="connsiteY78" fmla="*/ 5474503 h 6858000"/>
              <a:gd name="connsiteX79" fmla="*/ 6080922 w 6127024"/>
              <a:gd name="connsiteY79" fmla="*/ 5561070 h 6858000"/>
              <a:gd name="connsiteX80" fmla="*/ 6096949 w 6127024"/>
              <a:gd name="connsiteY80" fmla="*/ 5648179 h 6858000"/>
              <a:gd name="connsiteX81" fmla="*/ 6121353 w 6127024"/>
              <a:gd name="connsiteY81" fmla="*/ 5721725 h 6858000"/>
              <a:gd name="connsiteX82" fmla="*/ 6109884 w 6127024"/>
              <a:gd name="connsiteY82" fmla="*/ 5721959 h 6858000"/>
              <a:gd name="connsiteX83" fmla="*/ 6127024 w 6127024"/>
              <a:gd name="connsiteY83" fmla="*/ 5786902 h 6858000"/>
              <a:gd name="connsiteX84" fmla="*/ 6115796 w 6127024"/>
              <a:gd name="connsiteY84" fmla="*/ 5862844 h 6858000"/>
              <a:gd name="connsiteX85" fmla="*/ 6102493 w 6127024"/>
              <a:gd name="connsiteY85" fmla="*/ 5928602 h 6858000"/>
              <a:gd name="connsiteX86" fmla="*/ 6056863 w 6127024"/>
              <a:gd name="connsiteY86" fmla="*/ 6000643 h 6858000"/>
              <a:gd name="connsiteX87" fmla="*/ 6045436 w 6127024"/>
              <a:gd name="connsiteY87" fmla="*/ 6124480 h 6858000"/>
              <a:gd name="connsiteX88" fmla="*/ 6030489 w 6127024"/>
              <a:gd name="connsiteY88" fmla="*/ 6317666 h 6858000"/>
              <a:gd name="connsiteX89" fmla="*/ 6007492 w 6127024"/>
              <a:gd name="connsiteY89" fmla="*/ 6440818 h 6858000"/>
              <a:gd name="connsiteX90" fmla="*/ 6009467 w 6127024"/>
              <a:gd name="connsiteY90" fmla="*/ 6487076 h 6858000"/>
              <a:gd name="connsiteX91" fmla="*/ 5995064 w 6127024"/>
              <a:gd name="connsiteY91" fmla="*/ 6540791 h 6858000"/>
              <a:gd name="connsiteX92" fmla="*/ 6004510 w 6127024"/>
              <a:gd name="connsiteY92" fmla="*/ 6599256 h 6858000"/>
              <a:gd name="connsiteX93" fmla="*/ 5986207 w 6127024"/>
              <a:gd name="connsiteY93" fmla="*/ 6695855 h 6858000"/>
              <a:gd name="connsiteX94" fmla="*/ 5979428 w 6127024"/>
              <a:gd name="connsiteY94" fmla="*/ 6754678 h 6858000"/>
              <a:gd name="connsiteX95" fmla="*/ 5983398 w 6127024"/>
              <a:gd name="connsiteY95" fmla="*/ 6778641 h 6858000"/>
              <a:gd name="connsiteX96" fmla="*/ 5984543 w 6127024"/>
              <a:gd name="connsiteY96" fmla="*/ 6811016 h 6858000"/>
              <a:gd name="connsiteX97" fmla="*/ 5979671 w 6127024"/>
              <a:gd name="connsiteY97" fmla="*/ 6858000 h 6858000"/>
              <a:gd name="connsiteX98" fmla="*/ 0 w 6127024"/>
              <a:gd name="connsiteY98" fmla="*/ 6858000 h 6858000"/>
              <a:gd name="connsiteX99" fmla="*/ 0 w 6127024"/>
              <a:gd name="connsiteY99"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55472 w 6127024"/>
              <a:gd name="connsiteY46" fmla="*/ 3678877 h 6858000"/>
              <a:gd name="connsiteX47" fmla="*/ 5683015 w 6127024"/>
              <a:gd name="connsiteY47" fmla="*/ 3762025 h 6858000"/>
              <a:gd name="connsiteX48" fmla="*/ 5696643 w 6127024"/>
              <a:gd name="connsiteY48" fmla="*/ 3773888 h 6858000"/>
              <a:gd name="connsiteX49" fmla="*/ 5768491 w 6127024"/>
              <a:gd name="connsiteY49" fmla="*/ 3914399 h 6858000"/>
              <a:gd name="connsiteX50" fmla="*/ 5793123 w 6127024"/>
              <a:gd name="connsiteY50" fmla="*/ 3969952 h 6858000"/>
              <a:gd name="connsiteX51" fmla="*/ 5808321 w 6127024"/>
              <a:gd name="connsiteY51" fmla="*/ 3988153 h 6858000"/>
              <a:gd name="connsiteX52" fmla="*/ 5825621 w 6127024"/>
              <a:gd name="connsiteY52" fmla="*/ 4015525 h 6858000"/>
              <a:gd name="connsiteX53" fmla="*/ 5860672 w 6127024"/>
              <a:gd name="connsiteY53" fmla="*/ 4061579 h 6858000"/>
              <a:gd name="connsiteX54" fmla="*/ 5872173 w 6127024"/>
              <a:gd name="connsiteY54" fmla="*/ 4088497 h 6858000"/>
              <a:gd name="connsiteX55" fmla="*/ 5894095 w 6127024"/>
              <a:gd name="connsiteY55" fmla="*/ 4128857 h 6858000"/>
              <a:gd name="connsiteX56" fmla="*/ 5903513 w 6127024"/>
              <a:gd name="connsiteY56" fmla="*/ 4187661 h 6858000"/>
              <a:gd name="connsiteX57" fmla="*/ 5917114 w 6127024"/>
              <a:gd name="connsiteY57" fmla="*/ 4213096 h 6858000"/>
              <a:gd name="connsiteX58" fmla="*/ 5924233 w 6127024"/>
              <a:gd name="connsiteY58" fmla="*/ 4242060 h 6858000"/>
              <a:gd name="connsiteX59" fmla="*/ 5928910 w 6127024"/>
              <a:gd name="connsiteY59" fmla="*/ 4300973 h 6858000"/>
              <a:gd name="connsiteX60" fmla="*/ 5939320 w 6127024"/>
              <a:gd name="connsiteY60" fmla="*/ 4340435 h 6858000"/>
              <a:gd name="connsiteX61" fmla="*/ 5946705 w 6127024"/>
              <a:gd name="connsiteY61" fmla="*/ 4428051 h 6858000"/>
              <a:gd name="connsiteX62" fmla="*/ 5949261 w 6127024"/>
              <a:gd name="connsiteY62" fmla="*/ 4449185 h 6858000"/>
              <a:gd name="connsiteX63" fmla="*/ 5968960 w 6127024"/>
              <a:gd name="connsiteY63" fmla="*/ 4482655 h 6858000"/>
              <a:gd name="connsiteX64" fmla="*/ 5998138 w 6127024"/>
              <a:gd name="connsiteY64" fmla="*/ 4697518 h 6858000"/>
              <a:gd name="connsiteX65" fmla="*/ 6007819 w 6127024"/>
              <a:gd name="connsiteY65" fmla="*/ 4858148 h 6858000"/>
              <a:gd name="connsiteX66" fmla="*/ 6007749 w 6127024"/>
              <a:gd name="connsiteY66" fmla="*/ 4964715 h 6858000"/>
              <a:gd name="connsiteX67" fmla="*/ 6005269 w 6127024"/>
              <a:gd name="connsiteY67" fmla="*/ 5150567 h 6858000"/>
              <a:gd name="connsiteX68" fmla="*/ 6001127 w 6127024"/>
              <a:gd name="connsiteY68" fmla="*/ 5164609 h 6858000"/>
              <a:gd name="connsiteX69" fmla="*/ 5998514 w 6127024"/>
              <a:gd name="connsiteY69" fmla="*/ 5189673 h 6858000"/>
              <a:gd name="connsiteX70" fmla="*/ 6018409 w 6127024"/>
              <a:gd name="connsiteY70" fmla="*/ 5227157 h 6858000"/>
              <a:gd name="connsiteX71" fmla="*/ 6036748 w 6127024"/>
              <a:gd name="connsiteY71" fmla="*/ 5322752 h 6858000"/>
              <a:gd name="connsiteX72" fmla="*/ 6036943 w 6127024"/>
              <a:gd name="connsiteY72" fmla="*/ 5329480 h 6858000"/>
              <a:gd name="connsiteX73" fmla="*/ 6037677 w 6127024"/>
              <a:gd name="connsiteY73" fmla="*/ 5354807 h 6858000"/>
              <a:gd name="connsiteX74" fmla="*/ 6039728 w 6127024"/>
              <a:gd name="connsiteY74" fmla="*/ 5359416 h 6858000"/>
              <a:gd name="connsiteX75" fmla="*/ 6053435 w 6127024"/>
              <a:gd name="connsiteY75" fmla="*/ 5387547 h 6858000"/>
              <a:gd name="connsiteX76" fmla="*/ 6065933 w 6127024"/>
              <a:gd name="connsiteY76" fmla="*/ 5443002 h 6858000"/>
              <a:gd name="connsiteX77" fmla="*/ 6068640 w 6127024"/>
              <a:gd name="connsiteY77" fmla="*/ 5474503 h 6858000"/>
              <a:gd name="connsiteX78" fmla="*/ 6080922 w 6127024"/>
              <a:gd name="connsiteY78" fmla="*/ 5561070 h 6858000"/>
              <a:gd name="connsiteX79" fmla="*/ 6096949 w 6127024"/>
              <a:gd name="connsiteY79" fmla="*/ 5648179 h 6858000"/>
              <a:gd name="connsiteX80" fmla="*/ 6121353 w 6127024"/>
              <a:gd name="connsiteY80" fmla="*/ 5721725 h 6858000"/>
              <a:gd name="connsiteX81" fmla="*/ 6109884 w 6127024"/>
              <a:gd name="connsiteY81" fmla="*/ 5721959 h 6858000"/>
              <a:gd name="connsiteX82" fmla="*/ 6127024 w 6127024"/>
              <a:gd name="connsiteY82" fmla="*/ 5786902 h 6858000"/>
              <a:gd name="connsiteX83" fmla="*/ 6115796 w 6127024"/>
              <a:gd name="connsiteY83" fmla="*/ 5862844 h 6858000"/>
              <a:gd name="connsiteX84" fmla="*/ 6102493 w 6127024"/>
              <a:gd name="connsiteY84" fmla="*/ 5928602 h 6858000"/>
              <a:gd name="connsiteX85" fmla="*/ 6056863 w 6127024"/>
              <a:gd name="connsiteY85" fmla="*/ 6000643 h 6858000"/>
              <a:gd name="connsiteX86" fmla="*/ 6045436 w 6127024"/>
              <a:gd name="connsiteY86" fmla="*/ 6124480 h 6858000"/>
              <a:gd name="connsiteX87" fmla="*/ 6030489 w 6127024"/>
              <a:gd name="connsiteY87" fmla="*/ 6317666 h 6858000"/>
              <a:gd name="connsiteX88" fmla="*/ 6007492 w 6127024"/>
              <a:gd name="connsiteY88" fmla="*/ 6440818 h 6858000"/>
              <a:gd name="connsiteX89" fmla="*/ 6009467 w 6127024"/>
              <a:gd name="connsiteY89" fmla="*/ 6487076 h 6858000"/>
              <a:gd name="connsiteX90" fmla="*/ 5995064 w 6127024"/>
              <a:gd name="connsiteY90" fmla="*/ 6540791 h 6858000"/>
              <a:gd name="connsiteX91" fmla="*/ 6004510 w 6127024"/>
              <a:gd name="connsiteY91" fmla="*/ 6599256 h 6858000"/>
              <a:gd name="connsiteX92" fmla="*/ 5986207 w 6127024"/>
              <a:gd name="connsiteY92" fmla="*/ 6695855 h 6858000"/>
              <a:gd name="connsiteX93" fmla="*/ 5979428 w 6127024"/>
              <a:gd name="connsiteY93" fmla="*/ 6754678 h 6858000"/>
              <a:gd name="connsiteX94" fmla="*/ 5983398 w 6127024"/>
              <a:gd name="connsiteY94" fmla="*/ 6778641 h 6858000"/>
              <a:gd name="connsiteX95" fmla="*/ 5984543 w 6127024"/>
              <a:gd name="connsiteY95" fmla="*/ 6811016 h 6858000"/>
              <a:gd name="connsiteX96" fmla="*/ 5979671 w 6127024"/>
              <a:gd name="connsiteY96" fmla="*/ 6858000 h 6858000"/>
              <a:gd name="connsiteX97" fmla="*/ 0 w 6127024"/>
              <a:gd name="connsiteY97" fmla="*/ 6858000 h 6858000"/>
              <a:gd name="connsiteX98" fmla="*/ 0 w 6127024"/>
              <a:gd name="connsiteY98"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17114 w 6127024"/>
              <a:gd name="connsiteY56" fmla="*/ 4213096 h 6858000"/>
              <a:gd name="connsiteX57" fmla="*/ 5924233 w 6127024"/>
              <a:gd name="connsiteY57" fmla="*/ 4242060 h 6858000"/>
              <a:gd name="connsiteX58" fmla="*/ 5928910 w 6127024"/>
              <a:gd name="connsiteY58" fmla="*/ 4300973 h 6858000"/>
              <a:gd name="connsiteX59" fmla="*/ 5939320 w 6127024"/>
              <a:gd name="connsiteY59" fmla="*/ 4340435 h 6858000"/>
              <a:gd name="connsiteX60" fmla="*/ 5946705 w 6127024"/>
              <a:gd name="connsiteY60" fmla="*/ 4428051 h 6858000"/>
              <a:gd name="connsiteX61" fmla="*/ 5949261 w 6127024"/>
              <a:gd name="connsiteY61" fmla="*/ 4449185 h 6858000"/>
              <a:gd name="connsiteX62" fmla="*/ 5968960 w 6127024"/>
              <a:gd name="connsiteY62" fmla="*/ 4482655 h 6858000"/>
              <a:gd name="connsiteX63" fmla="*/ 5998138 w 6127024"/>
              <a:gd name="connsiteY63" fmla="*/ 4697518 h 6858000"/>
              <a:gd name="connsiteX64" fmla="*/ 6007819 w 6127024"/>
              <a:gd name="connsiteY64" fmla="*/ 4858148 h 6858000"/>
              <a:gd name="connsiteX65" fmla="*/ 6007749 w 6127024"/>
              <a:gd name="connsiteY65" fmla="*/ 4964715 h 6858000"/>
              <a:gd name="connsiteX66" fmla="*/ 6005269 w 6127024"/>
              <a:gd name="connsiteY66" fmla="*/ 5150567 h 6858000"/>
              <a:gd name="connsiteX67" fmla="*/ 6001127 w 6127024"/>
              <a:gd name="connsiteY67" fmla="*/ 5164609 h 6858000"/>
              <a:gd name="connsiteX68" fmla="*/ 5998514 w 6127024"/>
              <a:gd name="connsiteY68" fmla="*/ 5189673 h 6858000"/>
              <a:gd name="connsiteX69" fmla="*/ 6018409 w 6127024"/>
              <a:gd name="connsiteY69" fmla="*/ 5227157 h 6858000"/>
              <a:gd name="connsiteX70" fmla="*/ 6036748 w 6127024"/>
              <a:gd name="connsiteY70" fmla="*/ 5322752 h 6858000"/>
              <a:gd name="connsiteX71" fmla="*/ 6036943 w 6127024"/>
              <a:gd name="connsiteY71" fmla="*/ 5329480 h 6858000"/>
              <a:gd name="connsiteX72" fmla="*/ 6037677 w 6127024"/>
              <a:gd name="connsiteY72" fmla="*/ 5354807 h 6858000"/>
              <a:gd name="connsiteX73" fmla="*/ 6039728 w 6127024"/>
              <a:gd name="connsiteY73" fmla="*/ 5359416 h 6858000"/>
              <a:gd name="connsiteX74" fmla="*/ 6053435 w 6127024"/>
              <a:gd name="connsiteY74" fmla="*/ 5387547 h 6858000"/>
              <a:gd name="connsiteX75" fmla="*/ 6065933 w 6127024"/>
              <a:gd name="connsiteY75" fmla="*/ 5443002 h 6858000"/>
              <a:gd name="connsiteX76" fmla="*/ 6068640 w 6127024"/>
              <a:gd name="connsiteY76" fmla="*/ 5474503 h 6858000"/>
              <a:gd name="connsiteX77" fmla="*/ 6080922 w 6127024"/>
              <a:gd name="connsiteY77" fmla="*/ 5561070 h 6858000"/>
              <a:gd name="connsiteX78" fmla="*/ 6096949 w 6127024"/>
              <a:gd name="connsiteY78" fmla="*/ 5648179 h 6858000"/>
              <a:gd name="connsiteX79" fmla="*/ 6121353 w 6127024"/>
              <a:gd name="connsiteY79" fmla="*/ 5721725 h 6858000"/>
              <a:gd name="connsiteX80" fmla="*/ 6109884 w 6127024"/>
              <a:gd name="connsiteY80" fmla="*/ 5721959 h 6858000"/>
              <a:gd name="connsiteX81" fmla="*/ 6127024 w 6127024"/>
              <a:gd name="connsiteY81" fmla="*/ 5786902 h 6858000"/>
              <a:gd name="connsiteX82" fmla="*/ 6115796 w 6127024"/>
              <a:gd name="connsiteY82" fmla="*/ 5862844 h 6858000"/>
              <a:gd name="connsiteX83" fmla="*/ 6102493 w 6127024"/>
              <a:gd name="connsiteY83" fmla="*/ 5928602 h 6858000"/>
              <a:gd name="connsiteX84" fmla="*/ 6056863 w 6127024"/>
              <a:gd name="connsiteY84" fmla="*/ 6000643 h 6858000"/>
              <a:gd name="connsiteX85" fmla="*/ 6045436 w 6127024"/>
              <a:gd name="connsiteY85" fmla="*/ 6124480 h 6858000"/>
              <a:gd name="connsiteX86" fmla="*/ 6030489 w 6127024"/>
              <a:gd name="connsiteY86" fmla="*/ 6317666 h 6858000"/>
              <a:gd name="connsiteX87" fmla="*/ 6007492 w 6127024"/>
              <a:gd name="connsiteY87" fmla="*/ 6440818 h 6858000"/>
              <a:gd name="connsiteX88" fmla="*/ 6009467 w 6127024"/>
              <a:gd name="connsiteY88" fmla="*/ 6487076 h 6858000"/>
              <a:gd name="connsiteX89" fmla="*/ 5995064 w 6127024"/>
              <a:gd name="connsiteY89" fmla="*/ 6540791 h 6858000"/>
              <a:gd name="connsiteX90" fmla="*/ 6004510 w 6127024"/>
              <a:gd name="connsiteY90" fmla="*/ 6599256 h 6858000"/>
              <a:gd name="connsiteX91" fmla="*/ 5986207 w 6127024"/>
              <a:gd name="connsiteY91" fmla="*/ 6695855 h 6858000"/>
              <a:gd name="connsiteX92" fmla="*/ 5979428 w 6127024"/>
              <a:gd name="connsiteY92" fmla="*/ 6754678 h 6858000"/>
              <a:gd name="connsiteX93" fmla="*/ 5983398 w 6127024"/>
              <a:gd name="connsiteY93" fmla="*/ 6778641 h 6858000"/>
              <a:gd name="connsiteX94" fmla="*/ 5984543 w 6127024"/>
              <a:gd name="connsiteY94" fmla="*/ 6811016 h 6858000"/>
              <a:gd name="connsiteX95" fmla="*/ 5979671 w 6127024"/>
              <a:gd name="connsiteY95" fmla="*/ 6858000 h 6858000"/>
              <a:gd name="connsiteX96" fmla="*/ 0 w 6127024"/>
              <a:gd name="connsiteY96" fmla="*/ 6858000 h 6858000"/>
              <a:gd name="connsiteX97" fmla="*/ 0 w 6127024"/>
              <a:gd name="connsiteY97"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17114 w 6127024"/>
              <a:gd name="connsiteY56" fmla="*/ 4213096 h 6858000"/>
              <a:gd name="connsiteX57" fmla="*/ 5924233 w 6127024"/>
              <a:gd name="connsiteY57" fmla="*/ 4242060 h 6858000"/>
              <a:gd name="connsiteX58" fmla="*/ 5928910 w 6127024"/>
              <a:gd name="connsiteY58" fmla="*/ 4300973 h 6858000"/>
              <a:gd name="connsiteX59" fmla="*/ 5946705 w 6127024"/>
              <a:gd name="connsiteY59" fmla="*/ 4428051 h 6858000"/>
              <a:gd name="connsiteX60" fmla="*/ 5949261 w 6127024"/>
              <a:gd name="connsiteY60" fmla="*/ 4449185 h 6858000"/>
              <a:gd name="connsiteX61" fmla="*/ 5968960 w 6127024"/>
              <a:gd name="connsiteY61" fmla="*/ 4482655 h 6858000"/>
              <a:gd name="connsiteX62" fmla="*/ 5998138 w 6127024"/>
              <a:gd name="connsiteY62" fmla="*/ 4697518 h 6858000"/>
              <a:gd name="connsiteX63" fmla="*/ 6007819 w 6127024"/>
              <a:gd name="connsiteY63" fmla="*/ 4858148 h 6858000"/>
              <a:gd name="connsiteX64" fmla="*/ 6007749 w 6127024"/>
              <a:gd name="connsiteY64" fmla="*/ 4964715 h 6858000"/>
              <a:gd name="connsiteX65" fmla="*/ 6005269 w 6127024"/>
              <a:gd name="connsiteY65" fmla="*/ 5150567 h 6858000"/>
              <a:gd name="connsiteX66" fmla="*/ 6001127 w 6127024"/>
              <a:gd name="connsiteY66" fmla="*/ 5164609 h 6858000"/>
              <a:gd name="connsiteX67" fmla="*/ 5998514 w 6127024"/>
              <a:gd name="connsiteY67" fmla="*/ 5189673 h 6858000"/>
              <a:gd name="connsiteX68" fmla="*/ 6018409 w 6127024"/>
              <a:gd name="connsiteY68" fmla="*/ 5227157 h 6858000"/>
              <a:gd name="connsiteX69" fmla="*/ 6036748 w 6127024"/>
              <a:gd name="connsiteY69" fmla="*/ 5322752 h 6858000"/>
              <a:gd name="connsiteX70" fmla="*/ 6036943 w 6127024"/>
              <a:gd name="connsiteY70" fmla="*/ 5329480 h 6858000"/>
              <a:gd name="connsiteX71" fmla="*/ 6037677 w 6127024"/>
              <a:gd name="connsiteY71" fmla="*/ 5354807 h 6858000"/>
              <a:gd name="connsiteX72" fmla="*/ 6039728 w 6127024"/>
              <a:gd name="connsiteY72" fmla="*/ 5359416 h 6858000"/>
              <a:gd name="connsiteX73" fmla="*/ 6053435 w 6127024"/>
              <a:gd name="connsiteY73" fmla="*/ 5387547 h 6858000"/>
              <a:gd name="connsiteX74" fmla="*/ 6065933 w 6127024"/>
              <a:gd name="connsiteY74" fmla="*/ 5443002 h 6858000"/>
              <a:gd name="connsiteX75" fmla="*/ 6068640 w 6127024"/>
              <a:gd name="connsiteY75" fmla="*/ 5474503 h 6858000"/>
              <a:gd name="connsiteX76" fmla="*/ 6080922 w 6127024"/>
              <a:gd name="connsiteY76" fmla="*/ 5561070 h 6858000"/>
              <a:gd name="connsiteX77" fmla="*/ 6096949 w 6127024"/>
              <a:gd name="connsiteY77" fmla="*/ 5648179 h 6858000"/>
              <a:gd name="connsiteX78" fmla="*/ 6121353 w 6127024"/>
              <a:gd name="connsiteY78" fmla="*/ 5721725 h 6858000"/>
              <a:gd name="connsiteX79" fmla="*/ 6109884 w 6127024"/>
              <a:gd name="connsiteY79" fmla="*/ 5721959 h 6858000"/>
              <a:gd name="connsiteX80" fmla="*/ 6127024 w 6127024"/>
              <a:gd name="connsiteY80" fmla="*/ 5786902 h 6858000"/>
              <a:gd name="connsiteX81" fmla="*/ 6115796 w 6127024"/>
              <a:gd name="connsiteY81" fmla="*/ 5862844 h 6858000"/>
              <a:gd name="connsiteX82" fmla="*/ 6102493 w 6127024"/>
              <a:gd name="connsiteY82" fmla="*/ 5928602 h 6858000"/>
              <a:gd name="connsiteX83" fmla="*/ 6056863 w 6127024"/>
              <a:gd name="connsiteY83" fmla="*/ 6000643 h 6858000"/>
              <a:gd name="connsiteX84" fmla="*/ 6045436 w 6127024"/>
              <a:gd name="connsiteY84" fmla="*/ 6124480 h 6858000"/>
              <a:gd name="connsiteX85" fmla="*/ 6030489 w 6127024"/>
              <a:gd name="connsiteY85" fmla="*/ 6317666 h 6858000"/>
              <a:gd name="connsiteX86" fmla="*/ 6007492 w 6127024"/>
              <a:gd name="connsiteY86" fmla="*/ 6440818 h 6858000"/>
              <a:gd name="connsiteX87" fmla="*/ 6009467 w 6127024"/>
              <a:gd name="connsiteY87" fmla="*/ 6487076 h 6858000"/>
              <a:gd name="connsiteX88" fmla="*/ 5995064 w 6127024"/>
              <a:gd name="connsiteY88" fmla="*/ 6540791 h 6858000"/>
              <a:gd name="connsiteX89" fmla="*/ 6004510 w 6127024"/>
              <a:gd name="connsiteY89" fmla="*/ 6599256 h 6858000"/>
              <a:gd name="connsiteX90" fmla="*/ 5986207 w 6127024"/>
              <a:gd name="connsiteY90" fmla="*/ 6695855 h 6858000"/>
              <a:gd name="connsiteX91" fmla="*/ 5979428 w 6127024"/>
              <a:gd name="connsiteY91" fmla="*/ 6754678 h 6858000"/>
              <a:gd name="connsiteX92" fmla="*/ 5983398 w 6127024"/>
              <a:gd name="connsiteY92" fmla="*/ 6778641 h 6858000"/>
              <a:gd name="connsiteX93" fmla="*/ 5984543 w 6127024"/>
              <a:gd name="connsiteY93" fmla="*/ 6811016 h 6858000"/>
              <a:gd name="connsiteX94" fmla="*/ 5979671 w 6127024"/>
              <a:gd name="connsiteY94" fmla="*/ 6858000 h 6858000"/>
              <a:gd name="connsiteX95" fmla="*/ 0 w 6127024"/>
              <a:gd name="connsiteY95" fmla="*/ 6858000 h 6858000"/>
              <a:gd name="connsiteX96" fmla="*/ 0 w 6127024"/>
              <a:gd name="connsiteY96"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24233 w 6127024"/>
              <a:gd name="connsiteY56" fmla="*/ 4242060 h 6858000"/>
              <a:gd name="connsiteX57" fmla="*/ 5928910 w 6127024"/>
              <a:gd name="connsiteY57" fmla="*/ 4300973 h 6858000"/>
              <a:gd name="connsiteX58" fmla="*/ 5946705 w 6127024"/>
              <a:gd name="connsiteY58" fmla="*/ 4428051 h 6858000"/>
              <a:gd name="connsiteX59" fmla="*/ 5949261 w 6127024"/>
              <a:gd name="connsiteY59" fmla="*/ 4449185 h 6858000"/>
              <a:gd name="connsiteX60" fmla="*/ 5968960 w 6127024"/>
              <a:gd name="connsiteY60" fmla="*/ 4482655 h 6858000"/>
              <a:gd name="connsiteX61" fmla="*/ 5998138 w 6127024"/>
              <a:gd name="connsiteY61" fmla="*/ 4697518 h 6858000"/>
              <a:gd name="connsiteX62" fmla="*/ 6007819 w 6127024"/>
              <a:gd name="connsiteY62" fmla="*/ 4858148 h 6858000"/>
              <a:gd name="connsiteX63" fmla="*/ 6007749 w 6127024"/>
              <a:gd name="connsiteY63" fmla="*/ 4964715 h 6858000"/>
              <a:gd name="connsiteX64" fmla="*/ 6005269 w 6127024"/>
              <a:gd name="connsiteY64" fmla="*/ 5150567 h 6858000"/>
              <a:gd name="connsiteX65" fmla="*/ 6001127 w 6127024"/>
              <a:gd name="connsiteY65" fmla="*/ 5164609 h 6858000"/>
              <a:gd name="connsiteX66" fmla="*/ 5998514 w 6127024"/>
              <a:gd name="connsiteY66" fmla="*/ 5189673 h 6858000"/>
              <a:gd name="connsiteX67" fmla="*/ 6018409 w 6127024"/>
              <a:gd name="connsiteY67" fmla="*/ 5227157 h 6858000"/>
              <a:gd name="connsiteX68" fmla="*/ 6036748 w 6127024"/>
              <a:gd name="connsiteY68" fmla="*/ 5322752 h 6858000"/>
              <a:gd name="connsiteX69" fmla="*/ 6036943 w 6127024"/>
              <a:gd name="connsiteY69" fmla="*/ 5329480 h 6858000"/>
              <a:gd name="connsiteX70" fmla="*/ 6037677 w 6127024"/>
              <a:gd name="connsiteY70" fmla="*/ 5354807 h 6858000"/>
              <a:gd name="connsiteX71" fmla="*/ 6039728 w 6127024"/>
              <a:gd name="connsiteY71" fmla="*/ 5359416 h 6858000"/>
              <a:gd name="connsiteX72" fmla="*/ 6053435 w 6127024"/>
              <a:gd name="connsiteY72" fmla="*/ 5387547 h 6858000"/>
              <a:gd name="connsiteX73" fmla="*/ 6065933 w 6127024"/>
              <a:gd name="connsiteY73" fmla="*/ 5443002 h 6858000"/>
              <a:gd name="connsiteX74" fmla="*/ 6068640 w 6127024"/>
              <a:gd name="connsiteY74" fmla="*/ 5474503 h 6858000"/>
              <a:gd name="connsiteX75" fmla="*/ 6080922 w 6127024"/>
              <a:gd name="connsiteY75" fmla="*/ 5561070 h 6858000"/>
              <a:gd name="connsiteX76" fmla="*/ 6096949 w 6127024"/>
              <a:gd name="connsiteY76" fmla="*/ 5648179 h 6858000"/>
              <a:gd name="connsiteX77" fmla="*/ 6121353 w 6127024"/>
              <a:gd name="connsiteY77" fmla="*/ 5721725 h 6858000"/>
              <a:gd name="connsiteX78" fmla="*/ 6109884 w 6127024"/>
              <a:gd name="connsiteY78" fmla="*/ 5721959 h 6858000"/>
              <a:gd name="connsiteX79" fmla="*/ 6127024 w 6127024"/>
              <a:gd name="connsiteY79" fmla="*/ 5786902 h 6858000"/>
              <a:gd name="connsiteX80" fmla="*/ 6115796 w 6127024"/>
              <a:gd name="connsiteY80" fmla="*/ 5862844 h 6858000"/>
              <a:gd name="connsiteX81" fmla="*/ 6102493 w 6127024"/>
              <a:gd name="connsiteY81" fmla="*/ 5928602 h 6858000"/>
              <a:gd name="connsiteX82" fmla="*/ 6056863 w 6127024"/>
              <a:gd name="connsiteY82" fmla="*/ 6000643 h 6858000"/>
              <a:gd name="connsiteX83" fmla="*/ 6045436 w 6127024"/>
              <a:gd name="connsiteY83" fmla="*/ 6124480 h 6858000"/>
              <a:gd name="connsiteX84" fmla="*/ 6030489 w 6127024"/>
              <a:gd name="connsiteY84" fmla="*/ 6317666 h 6858000"/>
              <a:gd name="connsiteX85" fmla="*/ 6007492 w 6127024"/>
              <a:gd name="connsiteY85" fmla="*/ 6440818 h 6858000"/>
              <a:gd name="connsiteX86" fmla="*/ 6009467 w 6127024"/>
              <a:gd name="connsiteY86" fmla="*/ 6487076 h 6858000"/>
              <a:gd name="connsiteX87" fmla="*/ 5995064 w 6127024"/>
              <a:gd name="connsiteY87" fmla="*/ 6540791 h 6858000"/>
              <a:gd name="connsiteX88" fmla="*/ 6004510 w 6127024"/>
              <a:gd name="connsiteY88" fmla="*/ 6599256 h 6858000"/>
              <a:gd name="connsiteX89" fmla="*/ 5986207 w 6127024"/>
              <a:gd name="connsiteY89" fmla="*/ 6695855 h 6858000"/>
              <a:gd name="connsiteX90" fmla="*/ 5979428 w 6127024"/>
              <a:gd name="connsiteY90" fmla="*/ 6754678 h 6858000"/>
              <a:gd name="connsiteX91" fmla="*/ 5983398 w 6127024"/>
              <a:gd name="connsiteY91" fmla="*/ 6778641 h 6858000"/>
              <a:gd name="connsiteX92" fmla="*/ 5984543 w 6127024"/>
              <a:gd name="connsiteY92" fmla="*/ 6811016 h 6858000"/>
              <a:gd name="connsiteX93" fmla="*/ 5979671 w 6127024"/>
              <a:gd name="connsiteY93" fmla="*/ 6858000 h 6858000"/>
              <a:gd name="connsiteX94" fmla="*/ 0 w 6127024"/>
              <a:gd name="connsiteY94" fmla="*/ 6858000 h 6858000"/>
              <a:gd name="connsiteX95" fmla="*/ 0 w 6127024"/>
              <a:gd name="connsiteY9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28910 w 6127024"/>
              <a:gd name="connsiteY56" fmla="*/ 4300973 h 6858000"/>
              <a:gd name="connsiteX57" fmla="*/ 5946705 w 6127024"/>
              <a:gd name="connsiteY57" fmla="*/ 4428051 h 6858000"/>
              <a:gd name="connsiteX58" fmla="*/ 5949261 w 6127024"/>
              <a:gd name="connsiteY58" fmla="*/ 4449185 h 6858000"/>
              <a:gd name="connsiteX59" fmla="*/ 5968960 w 6127024"/>
              <a:gd name="connsiteY59" fmla="*/ 4482655 h 6858000"/>
              <a:gd name="connsiteX60" fmla="*/ 5998138 w 6127024"/>
              <a:gd name="connsiteY60" fmla="*/ 4697518 h 6858000"/>
              <a:gd name="connsiteX61" fmla="*/ 6007819 w 6127024"/>
              <a:gd name="connsiteY61" fmla="*/ 4858148 h 6858000"/>
              <a:gd name="connsiteX62" fmla="*/ 6007749 w 6127024"/>
              <a:gd name="connsiteY62" fmla="*/ 4964715 h 6858000"/>
              <a:gd name="connsiteX63" fmla="*/ 6005269 w 6127024"/>
              <a:gd name="connsiteY63" fmla="*/ 5150567 h 6858000"/>
              <a:gd name="connsiteX64" fmla="*/ 6001127 w 6127024"/>
              <a:gd name="connsiteY64" fmla="*/ 5164609 h 6858000"/>
              <a:gd name="connsiteX65" fmla="*/ 5998514 w 6127024"/>
              <a:gd name="connsiteY65" fmla="*/ 5189673 h 6858000"/>
              <a:gd name="connsiteX66" fmla="*/ 6018409 w 6127024"/>
              <a:gd name="connsiteY66" fmla="*/ 5227157 h 6858000"/>
              <a:gd name="connsiteX67" fmla="*/ 6036748 w 6127024"/>
              <a:gd name="connsiteY67" fmla="*/ 5322752 h 6858000"/>
              <a:gd name="connsiteX68" fmla="*/ 6036943 w 6127024"/>
              <a:gd name="connsiteY68" fmla="*/ 5329480 h 6858000"/>
              <a:gd name="connsiteX69" fmla="*/ 6037677 w 6127024"/>
              <a:gd name="connsiteY69" fmla="*/ 5354807 h 6858000"/>
              <a:gd name="connsiteX70" fmla="*/ 6039728 w 6127024"/>
              <a:gd name="connsiteY70" fmla="*/ 5359416 h 6858000"/>
              <a:gd name="connsiteX71" fmla="*/ 6053435 w 6127024"/>
              <a:gd name="connsiteY71" fmla="*/ 5387547 h 6858000"/>
              <a:gd name="connsiteX72" fmla="*/ 6065933 w 6127024"/>
              <a:gd name="connsiteY72" fmla="*/ 5443002 h 6858000"/>
              <a:gd name="connsiteX73" fmla="*/ 6068640 w 6127024"/>
              <a:gd name="connsiteY73" fmla="*/ 5474503 h 6858000"/>
              <a:gd name="connsiteX74" fmla="*/ 6080922 w 6127024"/>
              <a:gd name="connsiteY74" fmla="*/ 5561070 h 6858000"/>
              <a:gd name="connsiteX75" fmla="*/ 6096949 w 6127024"/>
              <a:gd name="connsiteY75" fmla="*/ 5648179 h 6858000"/>
              <a:gd name="connsiteX76" fmla="*/ 6121353 w 6127024"/>
              <a:gd name="connsiteY76" fmla="*/ 5721725 h 6858000"/>
              <a:gd name="connsiteX77" fmla="*/ 6109884 w 6127024"/>
              <a:gd name="connsiteY77" fmla="*/ 5721959 h 6858000"/>
              <a:gd name="connsiteX78" fmla="*/ 6127024 w 6127024"/>
              <a:gd name="connsiteY78" fmla="*/ 5786902 h 6858000"/>
              <a:gd name="connsiteX79" fmla="*/ 6115796 w 6127024"/>
              <a:gd name="connsiteY79" fmla="*/ 5862844 h 6858000"/>
              <a:gd name="connsiteX80" fmla="*/ 6102493 w 6127024"/>
              <a:gd name="connsiteY80" fmla="*/ 5928602 h 6858000"/>
              <a:gd name="connsiteX81" fmla="*/ 6056863 w 6127024"/>
              <a:gd name="connsiteY81" fmla="*/ 6000643 h 6858000"/>
              <a:gd name="connsiteX82" fmla="*/ 6045436 w 6127024"/>
              <a:gd name="connsiteY82" fmla="*/ 6124480 h 6858000"/>
              <a:gd name="connsiteX83" fmla="*/ 6030489 w 6127024"/>
              <a:gd name="connsiteY83" fmla="*/ 6317666 h 6858000"/>
              <a:gd name="connsiteX84" fmla="*/ 6007492 w 6127024"/>
              <a:gd name="connsiteY84" fmla="*/ 6440818 h 6858000"/>
              <a:gd name="connsiteX85" fmla="*/ 6009467 w 6127024"/>
              <a:gd name="connsiteY85" fmla="*/ 6487076 h 6858000"/>
              <a:gd name="connsiteX86" fmla="*/ 5995064 w 6127024"/>
              <a:gd name="connsiteY86" fmla="*/ 6540791 h 6858000"/>
              <a:gd name="connsiteX87" fmla="*/ 6004510 w 6127024"/>
              <a:gd name="connsiteY87" fmla="*/ 6599256 h 6858000"/>
              <a:gd name="connsiteX88" fmla="*/ 5986207 w 6127024"/>
              <a:gd name="connsiteY88" fmla="*/ 6695855 h 6858000"/>
              <a:gd name="connsiteX89" fmla="*/ 5979428 w 6127024"/>
              <a:gd name="connsiteY89" fmla="*/ 6754678 h 6858000"/>
              <a:gd name="connsiteX90" fmla="*/ 5983398 w 6127024"/>
              <a:gd name="connsiteY90" fmla="*/ 6778641 h 6858000"/>
              <a:gd name="connsiteX91" fmla="*/ 5984543 w 6127024"/>
              <a:gd name="connsiteY91" fmla="*/ 6811016 h 6858000"/>
              <a:gd name="connsiteX92" fmla="*/ 5979671 w 6127024"/>
              <a:gd name="connsiteY92" fmla="*/ 6858000 h 6858000"/>
              <a:gd name="connsiteX93" fmla="*/ 0 w 6127024"/>
              <a:gd name="connsiteY93" fmla="*/ 6858000 h 6858000"/>
              <a:gd name="connsiteX94" fmla="*/ 0 w 6127024"/>
              <a:gd name="connsiteY94"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46705 w 6127024"/>
              <a:gd name="connsiteY56" fmla="*/ 4428051 h 6858000"/>
              <a:gd name="connsiteX57" fmla="*/ 5949261 w 6127024"/>
              <a:gd name="connsiteY57" fmla="*/ 4449185 h 6858000"/>
              <a:gd name="connsiteX58" fmla="*/ 5968960 w 6127024"/>
              <a:gd name="connsiteY58" fmla="*/ 4482655 h 6858000"/>
              <a:gd name="connsiteX59" fmla="*/ 5998138 w 6127024"/>
              <a:gd name="connsiteY59" fmla="*/ 4697518 h 6858000"/>
              <a:gd name="connsiteX60" fmla="*/ 6007819 w 6127024"/>
              <a:gd name="connsiteY60" fmla="*/ 4858148 h 6858000"/>
              <a:gd name="connsiteX61" fmla="*/ 6007749 w 6127024"/>
              <a:gd name="connsiteY61" fmla="*/ 4964715 h 6858000"/>
              <a:gd name="connsiteX62" fmla="*/ 6005269 w 6127024"/>
              <a:gd name="connsiteY62" fmla="*/ 5150567 h 6858000"/>
              <a:gd name="connsiteX63" fmla="*/ 6001127 w 6127024"/>
              <a:gd name="connsiteY63" fmla="*/ 5164609 h 6858000"/>
              <a:gd name="connsiteX64" fmla="*/ 5998514 w 6127024"/>
              <a:gd name="connsiteY64" fmla="*/ 5189673 h 6858000"/>
              <a:gd name="connsiteX65" fmla="*/ 6018409 w 6127024"/>
              <a:gd name="connsiteY65" fmla="*/ 5227157 h 6858000"/>
              <a:gd name="connsiteX66" fmla="*/ 6036748 w 6127024"/>
              <a:gd name="connsiteY66" fmla="*/ 5322752 h 6858000"/>
              <a:gd name="connsiteX67" fmla="*/ 6036943 w 6127024"/>
              <a:gd name="connsiteY67" fmla="*/ 5329480 h 6858000"/>
              <a:gd name="connsiteX68" fmla="*/ 6037677 w 6127024"/>
              <a:gd name="connsiteY68" fmla="*/ 5354807 h 6858000"/>
              <a:gd name="connsiteX69" fmla="*/ 6039728 w 6127024"/>
              <a:gd name="connsiteY69" fmla="*/ 5359416 h 6858000"/>
              <a:gd name="connsiteX70" fmla="*/ 6053435 w 6127024"/>
              <a:gd name="connsiteY70" fmla="*/ 5387547 h 6858000"/>
              <a:gd name="connsiteX71" fmla="*/ 6065933 w 6127024"/>
              <a:gd name="connsiteY71" fmla="*/ 5443002 h 6858000"/>
              <a:gd name="connsiteX72" fmla="*/ 6068640 w 6127024"/>
              <a:gd name="connsiteY72" fmla="*/ 5474503 h 6858000"/>
              <a:gd name="connsiteX73" fmla="*/ 6080922 w 6127024"/>
              <a:gd name="connsiteY73" fmla="*/ 5561070 h 6858000"/>
              <a:gd name="connsiteX74" fmla="*/ 6096949 w 6127024"/>
              <a:gd name="connsiteY74" fmla="*/ 5648179 h 6858000"/>
              <a:gd name="connsiteX75" fmla="*/ 6121353 w 6127024"/>
              <a:gd name="connsiteY75" fmla="*/ 5721725 h 6858000"/>
              <a:gd name="connsiteX76" fmla="*/ 6109884 w 6127024"/>
              <a:gd name="connsiteY76" fmla="*/ 5721959 h 6858000"/>
              <a:gd name="connsiteX77" fmla="*/ 6127024 w 6127024"/>
              <a:gd name="connsiteY77" fmla="*/ 5786902 h 6858000"/>
              <a:gd name="connsiteX78" fmla="*/ 6115796 w 6127024"/>
              <a:gd name="connsiteY78" fmla="*/ 5862844 h 6858000"/>
              <a:gd name="connsiteX79" fmla="*/ 6102493 w 6127024"/>
              <a:gd name="connsiteY79" fmla="*/ 5928602 h 6858000"/>
              <a:gd name="connsiteX80" fmla="*/ 6056863 w 6127024"/>
              <a:gd name="connsiteY80" fmla="*/ 6000643 h 6858000"/>
              <a:gd name="connsiteX81" fmla="*/ 6045436 w 6127024"/>
              <a:gd name="connsiteY81" fmla="*/ 6124480 h 6858000"/>
              <a:gd name="connsiteX82" fmla="*/ 6030489 w 6127024"/>
              <a:gd name="connsiteY82" fmla="*/ 6317666 h 6858000"/>
              <a:gd name="connsiteX83" fmla="*/ 6007492 w 6127024"/>
              <a:gd name="connsiteY83" fmla="*/ 6440818 h 6858000"/>
              <a:gd name="connsiteX84" fmla="*/ 6009467 w 6127024"/>
              <a:gd name="connsiteY84" fmla="*/ 6487076 h 6858000"/>
              <a:gd name="connsiteX85" fmla="*/ 5995064 w 6127024"/>
              <a:gd name="connsiteY85" fmla="*/ 6540791 h 6858000"/>
              <a:gd name="connsiteX86" fmla="*/ 6004510 w 6127024"/>
              <a:gd name="connsiteY86" fmla="*/ 6599256 h 6858000"/>
              <a:gd name="connsiteX87" fmla="*/ 5986207 w 6127024"/>
              <a:gd name="connsiteY87" fmla="*/ 6695855 h 6858000"/>
              <a:gd name="connsiteX88" fmla="*/ 5979428 w 6127024"/>
              <a:gd name="connsiteY88" fmla="*/ 6754678 h 6858000"/>
              <a:gd name="connsiteX89" fmla="*/ 5983398 w 6127024"/>
              <a:gd name="connsiteY89" fmla="*/ 6778641 h 6858000"/>
              <a:gd name="connsiteX90" fmla="*/ 5984543 w 6127024"/>
              <a:gd name="connsiteY90" fmla="*/ 6811016 h 6858000"/>
              <a:gd name="connsiteX91" fmla="*/ 5979671 w 6127024"/>
              <a:gd name="connsiteY91" fmla="*/ 6858000 h 6858000"/>
              <a:gd name="connsiteX92" fmla="*/ 0 w 6127024"/>
              <a:gd name="connsiteY92" fmla="*/ 6858000 h 6858000"/>
              <a:gd name="connsiteX93" fmla="*/ 0 w 6127024"/>
              <a:gd name="connsiteY9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46705 w 6127024"/>
              <a:gd name="connsiteY56" fmla="*/ 4428051 h 6858000"/>
              <a:gd name="connsiteX57" fmla="*/ 5949261 w 6127024"/>
              <a:gd name="connsiteY57" fmla="*/ 4449185 h 6858000"/>
              <a:gd name="connsiteX58" fmla="*/ 5968960 w 6127024"/>
              <a:gd name="connsiteY58" fmla="*/ 4482655 h 6858000"/>
              <a:gd name="connsiteX59" fmla="*/ 5998138 w 6127024"/>
              <a:gd name="connsiteY59" fmla="*/ 4697518 h 6858000"/>
              <a:gd name="connsiteX60" fmla="*/ 6007819 w 6127024"/>
              <a:gd name="connsiteY60" fmla="*/ 4858148 h 6858000"/>
              <a:gd name="connsiteX61" fmla="*/ 6007749 w 6127024"/>
              <a:gd name="connsiteY61" fmla="*/ 4964715 h 6858000"/>
              <a:gd name="connsiteX62" fmla="*/ 6005269 w 6127024"/>
              <a:gd name="connsiteY62" fmla="*/ 5150567 h 6858000"/>
              <a:gd name="connsiteX63" fmla="*/ 6001127 w 6127024"/>
              <a:gd name="connsiteY63" fmla="*/ 5164609 h 6858000"/>
              <a:gd name="connsiteX64" fmla="*/ 5998514 w 6127024"/>
              <a:gd name="connsiteY64" fmla="*/ 5189673 h 6858000"/>
              <a:gd name="connsiteX65" fmla="*/ 6018409 w 6127024"/>
              <a:gd name="connsiteY65" fmla="*/ 5227157 h 6858000"/>
              <a:gd name="connsiteX66" fmla="*/ 6036748 w 6127024"/>
              <a:gd name="connsiteY66" fmla="*/ 5322752 h 6858000"/>
              <a:gd name="connsiteX67" fmla="*/ 6036943 w 6127024"/>
              <a:gd name="connsiteY67" fmla="*/ 5329480 h 6858000"/>
              <a:gd name="connsiteX68" fmla="*/ 6037677 w 6127024"/>
              <a:gd name="connsiteY68" fmla="*/ 5354807 h 6858000"/>
              <a:gd name="connsiteX69" fmla="*/ 6039728 w 6127024"/>
              <a:gd name="connsiteY69" fmla="*/ 5359416 h 6858000"/>
              <a:gd name="connsiteX70" fmla="*/ 6053435 w 6127024"/>
              <a:gd name="connsiteY70" fmla="*/ 5387547 h 6858000"/>
              <a:gd name="connsiteX71" fmla="*/ 6065933 w 6127024"/>
              <a:gd name="connsiteY71" fmla="*/ 5443002 h 6858000"/>
              <a:gd name="connsiteX72" fmla="*/ 6068640 w 6127024"/>
              <a:gd name="connsiteY72" fmla="*/ 5474503 h 6858000"/>
              <a:gd name="connsiteX73" fmla="*/ 6080922 w 6127024"/>
              <a:gd name="connsiteY73" fmla="*/ 5561070 h 6858000"/>
              <a:gd name="connsiteX74" fmla="*/ 6096949 w 6127024"/>
              <a:gd name="connsiteY74" fmla="*/ 5648179 h 6858000"/>
              <a:gd name="connsiteX75" fmla="*/ 6121353 w 6127024"/>
              <a:gd name="connsiteY75" fmla="*/ 5721725 h 6858000"/>
              <a:gd name="connsiteX76" fmla="*/ 6109884 w 6127024"/>
              <a:gd name="connsiteY76" fmla="*/ 5721959 h 6858000"/>
              <a:gd name="connsiteX77" fmla="*/ 6127024 w 6127024"/>
              <a:gd name="connsiteY77" fmla="*/ 5786902 h 6858000"/>
              <a:gd name="connsiteX78" fmla="*/ 6115796 w 6127024"/>
              <a:gd name="connsiteY78" fmla="*/ 5862844 h 6858000"/>
              <a:gd name="connsiteX79" fmla="*/ 6102493 w 6127024"/>
              <a:gd name="connsiteY79" fmla="*/ 5928602 h 6858000"/>
              <a:gd name="connsiteX80" fmla="*/ 6056863 w 6127024"/>
              <a:gd name="connsiteY80" fmla="*/ 6000643 h 6858000"/>
              <a:gd name="connsiteX81" fmla="*/ 6045436 w 6127024"/>
              <a:gd name="connsiteY81" fmla="*/ 6124480 h 6858000"/>
              <a:gd name="connsiteX82" fmla="*/ 6030489 w 6127024"/>
              <a:gd name="connsiteY82" fmla="*/ 6317666 h 6858000"/>
              <a:gd name="connsiteX83" fmla="*/ 6007492 w 6127024"/>
              <a:gd name="connsiteY83" fmla="*/ 6440818 h 6858000"/>
              <a:gd name="connsiteX84" fmla="*/ 6009467 w 6127024"/>
              <a:gd name="connsiteY84" fmla="*/ 6487076 h 6858000"/>
              <a:gd name="connsiteX85" fmla="*/ 5995064 w 6127024"/>
              <a:gd name="connsiteY85" fmla="*/ 6540791 h 6858000"/>
              <a:gd name="connsiteX86" fmla="*/ 6004510 w 6127024"/>
              <a:gd name="connsiteY86" fmla="*/ 6599256 h 6858000"/>
              <a:gd name="connsiteX87" fmla="*/ 5986207 w 6127024"/>
              <a:gd name="connsiteY87" fmla="*/ 6695855 h 6858000"/>
              <a:gd name="connsiteX88" fmla="*/ 5979428 w 6127024"/>
              <a:gd name="connsiteY88" fmla="*/ 6754678 h 6858000"/>
              <a:gd name="connsiteX89" fmla="*/ 5983398 w 6127024"/>
              <a:gd name="connsiteY89" fmla="*/ 6778641 h 6858000"/>
              <a:gd name="connsiteX90" fmla="*/ 5984543 w 6127024"/>
              <a:gd name="connsiteY90" fmla="*/ 6811016 h 6858000"/>
              <a:gd name="connsiteX91" fmla="*/ 5979671 w 6127024"/>
              <a:gd name="connsiteY91" fmla="*/ 6858000 h 6858000"/>
              <a:gd name="connsiteX92" fmla="*/ 0 w 6127024"/>
              <a:gd name="connsiteY92" fmla="*/ 6858000 h 6858000"/>
              <a:gd name="connsiteX93" fmla="*/ 0 w 6127024"/>
              <a:gd name="connsiteY9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39728 w 6127024"/>
              <a:gd name="connsiteY68" fmla="*/ 5359416 h 6858000"/>
              <a:gd name="connsiteX69" fmla="*/ 6053435 w 6127024"/>
              <a:gd name="connsiteY69" fmla="*/ 5387547 h 6858000"/>
              <a:gd name="connsiteX70" fmla="*/ 6065933 w 6127024"/>
              <a:gd name="connsiteY70" fmla="*/ 5443002 h 6858000"/>
              <a:gd name="connsiteX71" fmla="*/ 6068640 w 6127024"/>
              <a:gd name="connsiteY71" fmla="*/ 5474503 h 6858000"/>
              <a:gd name="connsiteX72" fmla="*/ 6080922 w 6127024"/>
              <a:gd name="connsiteY72" fmla="*/ 5561070 h 6858000"/>
              <a:gd name="connsiteX73" fmla="*/ 6096949 w 6127024"/>
              <a:gd name="connsiteY73" fmla="*/ 5648179 h 6858000"/>
              <a:gd name="connsiteX74" fmla="*/ 6121353 w 6127024"/>
              <a:gd name="connsiteY74" fmla="*/ 5721725 h 6858000"/>
              <a:gd name="connsiteX75" fmla="*/ 6109884 w 6127024"/>
              <a:gd name="connsiteY75" fmla="*/ 5721959 h 6858000"/>
              <a:gd name="connsiteX76" fmla="*/ 6127024 w 6127024"/>
              <a:gd name="connsiteY76" fmla="*/ 5786902 h 6858000"/>
              <a:gd name="connsiteX77" fmla="*/ 6115796 w 6127024"/>
              <a:gd name="connsiteY77" fmla="*/ 5862844 h 6858000"/>
              <a:gd name="connsiteX78" fmla="*/ 6102493 w 6127024"/>
              <a:gd name="connsiteY78" fmla="*/ 5928602 h 6858000"/>
              <a:gd name="connsiteX79" fmla="*/ 6056863 w 6127024"/>
              <a:gd name="connsiteY79" fmla="*/ 6000643 h 6858000"/>
              <a:gd name="connsiteX80" fmla="*/ 6045436 w 6127024"/>
              <a:gd name="connsiteY80" fmla="*/ 6124480 h 6858000"/>
              <a:gd name="connsiteX81" fmla="*/ 6030489 w 6127024"/>
              <a:gd name="connsiteY81" fmla="*/ 6317666 h 6858000"/>
              <a:gd name="connsiteX82" fmla="*/ 6007492 w 6127024"/>
              <a:gd name="connsiteY82" fmla="*/ 6440818 h 6858000"/>
              <a:gd name="connsiteX83" fmla="*/ 6009467 w 6127024"/>
              <a:gd name="connsiteY83" fmla="*/ 6487076 h 6858000"/>
              <a:gd name="connsiteX84" fmla="*/ 5995064 w 6127024"/>
              <a:gd name="connsiteY84" fmla="*/ 6540791 h 6858000"/>
              <a:gd name="connsiteX85" fmla="*/ 6004510 w 6127024"/>
              <a:gd name="connsiteY85" fmla="*/ 6599256 h 6858000"/>
              <a:gd name="connsiteX86" fmla="*/ 5986207 w 6127024"/>
              <a:gd name="connsiteY86" fmla="*/ 6695855 h 6858000"/>
              <a:gd name="connsiteX87" fmla="*/ 5979428 w 6127024"/>
              <a:gd name="connsiteY87" fmla="*/ 6754678 h 6858000"/>
              <a:gd name="connsiteX88" fmla="*/ 5983398 w 6127024"/>
              <a:gd name="connsiteY88" fmla="*/ 6778641 h 6858000"/>
              <a:gd name="connsiteX89" fmla="*/ 5984543 w 6127024"/>
              <a:gd name="connsiteY89" fmla="*/ 6811016 h 6858000"/>
              <a:gd name="connsiteX90" fmla="*/ 5979671 w 6127024"/>
              <a:gd name="connsiteY90" fmla="*/ 6858000 h 6858000"/>
              <a:gd name="connsiteX91" fmla="*/ 0 w 6127024"/>
              <a:gd name="connsiteY91" fmla="*/ 6858000 h 6858000"/>
              <a:gd name="connsiteX92" fmla="*/ 0 w 6127024"/>
              <a:gd name="connsiteY9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39728 w 6127024"/>
              <a:gd name="connsiteY68" fmla="*/ 5359416 h 6858000"/>
              <a:gd name="connsiteX69" fmla="*/ 6053435 w 6127024"/>
              <a:gd name="connsiteY69" fmla="*/ 5387547 h 6858000"/>
              <a:gd name="connsiteX70" fmla="*/ 6065933 w 6127024"/>
              <a:gd name="connsiteY70" fmla="*/ 5443002 h 6858000"/>
              <a:gd name="connsiteX71" fmla="*/ 6068640 w 6127024"/>
              <a:gd name="connsiteY71" fmla="*/ 5474503 h 6858000"/>
              <a:gd name="connsiteX72" fmla="*/ 6080922 w 6127024"/>
              <a:gd name="connsiteY72" fmla="*/ 5561070 h 6858000"/>
              <a:gd name="connsiteX73" fmla="*/ 6096949 w 6127024"/>
              <a:gd name="connsiteY73" fmla="*/ 5648179 h 6858000"/>
              <a:gd name="connsiteX74" fmla="*/ 6121353 w 6127024"/>
              <a:gd name="connsiteY74" fmla="*/ 5721725 h 6858000"/>
              <a:gd name="connsiteX75" fmla="*/ 6109884 w 6127024"/>
              <a:gd name="connsiteY75" fmla="*/ 5721959 h 6858000"/>
              <a:gd name="connsiteX76" fmla="*/ 6127024 w 6127024"/>
              <a:gd name="connsiteY76" fmla="*/ 5786902 h 6858000"/>
              <a:gd name="connsiteX77" fmla="*/ 6115796 w 6127024"/>
              <a:gd name="connsiteY77" fmla="*/ 5862844 h 6858000"/>
              <a:gd name="connsiteX78" fmla="*/ 6102493 w 6127024"/>
              <a:gd name="connsiteY78" fmla="*/ 5928602 h 6858000"/>
              <a:gd name="connsiteX79" fmla="*/ 6056863 w 6127024"/>
              <a:gd name="connsiteY79" fmla="*/ 6000643 h 6858000"/>
              <a:gd name="connsiteX80" fmla="*/ 6045436 w 6127024"/>
              <a:gd name="connsiteY80" fmla="*/ 6124480 h 6858000"/>
              <a:gd name="connsiteX81" fmla="*/ 6030489 w 6127024"/>
              <a:gd name="connsiteY81" fmla="*/ 6317666 h 6858000"/>
              <a:gd name="connsiteX82" fmla="*/ 6007492 w 6127024"/>
              <a:gd name="connsiteY82" fmla="*/ 6440818 h 6858000"/>
              <a:gd name="connsiteX83" fmla="*/ 6009467 w 6127024"/>
              <a:gd name="connsiteY83" fmla="*/ 6487076 h 6858000"/>
              <a:gd name="connsiteX84" fmla="*/ 5995064 w 6127024"/>
              <a:gd name="connsiteY84" fmla="*/ 6540791 h 6858000"/>
              <a:gd name="connsiteX85" fmla="*/ 6004510 w 6127024"/>
              <a:gd name="connsiteY85" fmla="*/ 6599256 h 6858000"/>
              <a:gd name="connsiteX86" fmla="*/ 5986207 w 6127024"/>
              <a:gd name="connsiteY86" fmla="*/ 6695855 h 6858000"/>
              <a:gd name="connsiteX87" fmla="*/ 5979428 w 6127024"/>
              <a:gd name="connsiteY87" fmla="*/ 6754678 h 6858000"/>
              <a:gd name="connsiteX88" fmla="*/ 5983398 w 6127024"/>
              <a:gd name="connsiteY88" fmla="*/ 6778641 h 6858000"/>
              <a:gd name="connsiteX89" fmla="*/ 5984543 w 6127024"/>
              <a:gd name="connsiteY89" fmla="*/ 6811016 h 6858000"/>
              <a:gd name="connsiteX90" fmla="*/ 5979671 w 6127024"/>
              <a:gd name="connsiteY90" fmla="*/ 6858000 h 6858000"/>
              <a:gd name="connsiteX91" fmla="*/ 0 w 6127024"/>
              <a:gd name="connsiteY91" fmla="*/ 6858000 h 6858000"/>
              <a:gd name="connsiteX92" fmla="*/ 0 w 6127024"/>
              <a:gd name="connsiteY9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53435 w 6127024"/>
              <a:gd name="connsiteY68" fmla="*/ 5387547 h 6858000"/>
              <a:gd name="connsiteX69" fmla="*/ 6065933 w 6127024"/>
              <a:gd name="connsiteY69" fmla="*/ 5443002 h 6858000"/>
              <a:gd name="connsiteX70" fmla="*/ 6068640 w 6127024"/>
              <a:gd name="connsiteY70" fmla="*/ 5474503 h 6858000"/>
              <a:gd name="connsiteX71" fmla="*/ 6080922 w 6127024"/>
              <a:gd name="connsiteY71" fmla="*/ 5561070 h 6858000"/>
              <a:gd name="connsiteX72" fmla="*/ 6096949 w 6127024"/>
              <a:gd name="connsiteY72" fmla="*/ 5648179 h 6858000"/>
              <a:gd name="connsiteX73" fmla="*/ 6121353 w 6127024"/>
              <a:gd name="connsiteY73" fmla="*/ 5721725 h 6858000"/>
              <a:gd name="connsiteX74" fmla="*/ 6109884 w 6127024"/>
              <a:gd name="connsiteY74" fmla="*/ 5721959 h 6858000"/>
              <a:gd name="connsiteX75" fmla="*/ 6127024 w 6127024"/>
              <a:gd name="connsiteY75" fmla="*/ 5786902 h 6858000"/>
              <a:gd name="connsiteX76" fmla="*/ 6115796 w 6127024"/>
              <a:gd name="connsiteY76" fmla="*/ 5862844 h 6858000"/>
              <a:gd name="connsiteX77" fmla="*/ 6102493 w 6127024"/>
              <a:gd name="connsiteY77" fmla="*/ 5928602 h 6858000"/>
              <a:gd name="connsiteX78" fmla="*/ 6056863 w 6127024"/>
              <a:gd name="connsiteY78" fmla="*/ 6000643 h 6858000"/>
              <a:gd name="connsiteX79" fmla="*/ 6045436 w 6127024"/>
              <a:gd name="connsiteY79" fmla="*/ 6124480 h 6858000"/>
              <a:gd name="connsiteX80" fmla="*/ 6030489 w 6127024"/>
              <a:gd name="connsiteY80" fmla="*/ 6317666 h 6858000"/>
              <a:gd name="connsiteX81" fmla="*/ 6007492 w 6127024"/>
              <a:gd name="connsiteY81" fmla="*/ 6440818 h 6858000"/>
              <a:gd name="connsiteX82" fmla="*/ 6009467 w 6127024"/>
              <a:gd name="connsiteY82" fmla="*/ 6487076 h 6858000"/>
              <a:gd name="connsiteX83" fmla="*/ 5995064 w 6127024"/>
              <a:gd name="connsiteY83" fmla="*/ 6540791 h 6858000"/>
              <a:gd name="connsiteX84" fmla="*/ 6004510 w 6127024"/>
              <a:gd name="connsiteY84" fmla="*/ 6599256 h 6858000"/>
              <a:gd name="connsiteX85" fmla="*/ 5986207 w 6127024"/>
              <a:gd name="connsiteY85" fmla="*/ 6695855 h 6858000"/>
              <a:gd name="connsiteX86" fmla="*/ 5979428 w 6127024"/>
              <a:gd name="connsiteY86" fmla="*/ 6754678 h 6858000"/>
              <a:gd name="connsiteX87" fmla="*/ 5983398 w 6127024"/>
              <a:gd name="connsiteY87" fmla="*/ 6778641 h 6858000"/>
              <a:gd name="connsiteX88" fmla="*/ 5984543 w 6127024"/>
              <a:gd name="connsiteY88" fmla="*/ 6811016 h 6858000"/>
              <a:gd name="connsiteX89" fmla="*/ 5979671 w 6127024"/>
              <a:gd name="connsiteY89" fmla="*/ 6858000 h 6858000"/>
              <a:gd name="connsiteX90" fmla="*/ 0 w 6127024"/>
              <a:gd name="connsiteY90" fmla="*/ 6858000 h 6858000"/>
              <a:gd name="connsiteX91" fmla="*/ 0 w 6127024"/>
              <a:gd name="connsiteY9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5933 w 6127024"/>
              <a:gd name="connsiteY68" fmla="*/ 5443002 h 6858000"/>
              <a:gd name="connsiteX69" fmla="*/ 6068640 w 6127024"/>
              <a:gd name="connsiteY69" fmla="*/ 5474503 h 6858000"/>
              <a:gd name="connsiteX70" fmla="*/ 6080922 w 6127024"/>
              <a:gd name="connsiteY70" fmla="*/ 5561070 h 6858000"/>
              <a:gd name="connsiteX71" fmla="*/ 6096949 w 6127024"/>
              <a:gd name="connsiteY71" fmla="*/ 5648179 h 6858000"/>
              <a:gd name="connsiteX72" fmla="*/ 6121353 w 6127024"/>
              <a:gd name="connsiteY72" fmla="*/ 5721725 h 6858000"/>
              <a:gd name="connsiteX73" fmla="*/ 6109884 w 6127024"/>
              <a:gd name="connsiteY73" fmla="*/ 5721959 h 6858000"/>
              <a:gd name="connsiteX74" fmla="*/ 6127024 w 6127024"/>
              <a:gd name="connsiteY74" fmla="*/ 5786902 h 6858000"/>
              <a:gd name="connsiteX75" fmla="*/ 6115796 w 6127024"/>
              <a:gd name="connsiteY75" fmla="*/ 5862844 h 6858000"/>
              <a:gd name="connsiteX76" fmla="*/ 6102493 w 6127024"/>
              <a:gd name="connsiteY76" fmla="*/ 5928602 h 6858000"/>
              <a:gd name="connsiteX77" fmla="*/ 6056863 w 6127024"/>
              <a:gd name="connsiteY77" fmla="*/ 6000643 h 6858000"/>
              <a:gd name="connsiteX78" fmla="*/ 6045436 w 6127024"/>
              <a:gd name="connsiteY78" fmla="*/ 6124480 h 6858000"/>
              <a:gd name="connsiteX79" fmla="*/ 6030489 w 6127024"/>
              <a:gd name="connsiteY79" fmla="*/ 6317666 h 6858000"/>
              <a:gd name="connsiteX80" fmla="*/ 6007492 w 6127024"/>
              <a:gd name="connsiteY80" fmla="*/ 6440818 h 6858000"/>
              <a:gd name="connsiteX81" fmla="*/ 6009467 w 6127024"/>
              <a:gd name="connsiteY81" fmla="*/ 6487076 h 6858000"/>
              <a:gd name="connsiteX82" fmla="*/ 5995064 w 6127024"/>
              <a:gd name="connsiteY82" fmla="*/ 6540791 h 6858000"/>
              <a:gd name="connsiteX83" fmla="*/ 6004510 w 6127024"/>
              <a:gd name="connsiteY83" fmla="*/ 6599256 h 6858000"/>
              <a:gd name="connsiteX84" fmla="*/ 5986207 w 6127024"/>
              <a:gd name="connsiteY84" fmla="*/ 6695855 h 6858000"/>
              <a:gd name="connsiteX85" fmla="*/ 5979428 w 6127024"/>
              <a:gd name="connsiteY85" fmla="*/ 6754678 h 6858000"/>
              <a:gd name="connsiteX86" fmla="*/ 5983398 w 6127024"/>
              <a:gd name="connsiteY86" fmla="*/ 6778641 h 6858000"/>
              <a:gd name="connsiteX87" fmla="*/ 5984543 w 6127024"/>
              <a:gd name="connsiteY87" fmla="*/ 6811016 h 6858000"/>
              <a:gd name="connsiteX88" fmla="*/ 5979671 w 6127024"/>
              <a:gd name="connsiteY88" fmla="*/ 6858000 h 6858000"/>
              <a:gd name="connsiteX89" fmla="*/ 0 w 6127024"/>
              <a:gd name="connsiteY89" fmla="*/ 6858000 h 6858000"/>
              <a:gd name="connsiteX90" fmla="*/ 0 w 6127024"/>
              <a:gd name="connsiteY9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5933 w 6127024"/>
              <a:gd name="connsiteY68" fmla="*/ 5443002 h 6858000"/>
              <a:gd name="connsiteX69" fmla="*/ 6068640 w 6127024"/>
              <a:gd name="connsiteY69" fmla="*/ 5474503 h 6858000"/>
              <a:gd name="connsiteX70" fmla="*/ 6080922 w 6127024"/>
              <a:gd name="connsiteY70" fmla="*/ 5561070 h 6858000"/>
              <a:gd name="connsiteX71" fmla="*/ 6096949 w 6127024"/>
              <a:gd name="connsiteY71" fmla="*/ 5648179 h 6858000"/>
              <a:gd name="connsiteX72" fmla="*/ 6109884 w 6127024"/>
              <a:gd name="connsiteY72" fmla="*/ 5721959 h 6858000"/>
              <a:gd name="connsiteX73" fmla="*/ 6127024 w 6127024"/>
              <a:gd name="connsiteY73" fmla="*/ 5786902 h 6858000"/>
              <a:gd name="connsiteX74" fmla="*/ 6115796 w 6127024"/>
              <a:gd name="connsiteY74" fmla="*/ 5862844 h 6858000"/>
              <a:gd name="connsiteX75" fmla="*/ 6102493 w 6127024"/>
              <a:gd name="connsiteY75" fmla="*/ 5928602 h 6858000"/>
              <a:gd name="connsiteX76" fmla="*/ 6056863 w 6127024"/>
              <a:gd name="connsiteY76" fmla="*/ 6000643 h 6858000"/>
              <a:gd name="connsiteX77" fmla="*/ 6045436 w 6127024"/>
              <a:gd name="connsiteY77" fmla="*/ 6124480 h 6858000"/>
              <a:gd name="connsiteX78" fmla="*/ 6030489 w 6127024"/>
              <a:gd name="connsiteY78" fmla="*/ 6317666 h 6858000"/>
              <a:gd name="connsiteX79" fmla="*/ 6007492 w 6127024"/>
              <a:gd name="connsiteY79" fmla="*/ 6440818 h 6858000"/>
              <a:gd name="connsiteX80" fmla="*/ 6009467 w 6127024"/>
              <a:gd name="connsiteY80" fmla="*/ 6487076 h 6858000"/>
              <a:gd name="connsiteX81" fmla="*/ 5995064 w 6127024"/>
              <a:gd name="connsiteY81" fmla="*/ 6540791 h 6858000"/>
              <a:gd name="connsiteX82" fmla="*/ 6004510 w 6127024"/>
              <a:gd name="connsiteY82" fmla="*/ 6599256 h 6858000"/>
              <a:gd name="connsiteX83" fmla="*/ 5986207 w 6127024"/>
              <a:gd name="connsiteY83" fmla="*/ 6695855 h 6858000"/>
              <a:gd name="connsiteX84" fmla="*/ 5979428 w 6127024"/>
              <a:gd name="connsiteY84" fmla="*/ 6754678 h 6858000"/>
              <a:gd name="connsiteX85" fmla="*/ 5983398 w 6127024"/>
              <a:gd name="connsiteY85" fmla="*/ 6778641 h 6858000"/>
              <a:gd name="connsiteX86" fmla="*/ 5984543 w 6127024"/>
              <a:gd name="connsiteY86" fmla="*/ 6811016 h 6858000"/>
              <a:gd name="connsiteX87" fmla="*/ 5979671 w 6127024"/>
              <a:gd name="connsiteY87" fmla="*/ 6858000 h 6858000"/>
              <a:gd name="connsiteX88" fmla="*/ 0 w 6127024"/>
              <a:gd name="connsiteY88" fmla="*/ 6858000 h 6858000"/>
              <a:gd name="connsiteX89" fmla="*/ 0 w 6127024"/>
              <a:gd name="connsiteY89"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8640 w 6127024"/>
              <a:gd name="connsiteY68" fmla="*/ 5474503 h 6858000"/>
              <a:gd name="connsiteX69" fmla="*/ 6080922 w 6127024"/>
              <a:gd name="connsiteY69" fmla="*/ 5561070 h 6858000"/>
              <a:gd name="connsiteX70" fmla="*/ 6096949 w 6127024"/>
              <a:gd name="connsiteY70" fmla="*/ 5648179 h 6858000"/>
              <a:gd name="connsiteX71" fmla="*/ 6109884 w 6127024"/>
              <a:gd name="connsiteY71" fmla="*/ 5721959 h 6858000"/>
              <a:gd name="connsiteX72" fmla="*/ 6127024 w 6127024"/>
              <a:gd name="connsiteY72" fmla="*/ 5786902 h 6858000"/>
              <a:gd name="connsiteX73" fmla="*/ 6115796 w 6127024"/>
              <a:gd name="connsiteY73" fmla="*/ 5862844 h 6858000"/>
              <a:gd name="connsiteX74" fmla="*/ 6102493 w 6127024"/>
              <a:gd name="connsiteY74" fmla="*/ 5928602 h 6858000"/>
              <a:gd name="connsiteX75" fmla="*/ 6056863 w 6127024"/>
              <a:gd name="connsiteY75" fmla="*/ 6000643 h 6858000"/>
              <a:gd name="connsiteX76" fmla="*/ 6045436 w 6127024"/>
              <a:gd name="connsiteY76" fmla="*/ 6124480 h 6858000"/>
              <a:gd name="connsiteX77" fmla="*/ 6030489 w 6127024"/>
              <a:gd name="connsiteY77" fmla="*/ 6317666 h 6858000"/>
              <a:gd name="connsiteX78" fmla="*/ 6007492 w 6127024"/>
              <a:gd name="connsiteY78" fmla="*/ 6440818 h 6858000"/>
              <a:gd name="connsiteX79" fmla="*/ 6009467 w 6127024"/>
              <a:gd name="connsiteY79" fmla="*/ 6487076 h 6858000"/>
              <a:gd name="connsiteX80" fmla="*/ 5995064 w 6127024"/>
              <a:gd name="connsiteY80" fmla="*/ 6540791 h 6858000"/>
              <a:gd name="connsiteX81" fmla="*/ 6004510 w 6127024"/>
              <a:gd name="connsiteY81" fmla="*/ 6599256 h 6858000"/>
              <a:gd name="connsiteX82" fmla="*/ 5986207 w 6127024"/>
              <a:gd name="connsiteY82" fmla="*/ 6695855 h 6858000"/>
              <a:gd name="connsiteX83" fmla="*/ 5979428 w 6127024"/>
              <a:gd name="connsiteY83" fmla="*/ 6754678 h 6858000"/>
              <a:gd name="connsiteX84" fmla="*/ 5983398 w 6127024"/>
              <a:gd name="connsiteY84" fmla="*/ 6778641 h 6858000"/>
              <a:gd name="connsiteX85" fmla="*/ 5984543 w 6127024"/>
              <a:gd name="connsiteY85" fmla="*/ 6811016 h 6858000"/>
              <a:gd name="connsiteX86" fmla="*/ 5979671 w 6127024"/>
              <a:gd name="connsiteY86" fmla="*/ 6858000 h 6858000"/>
              <a:gd name="connsiteX87" fmla="*/ 0 w 6127024"/>
              <a:gd name="connsiteY87" fmla="*/ 6858000 h 6858000"/>
              <a:gd name="connsiteX88" fmla="*/ 0 w 6127024"/>
              <a:gd name="connsiteY8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09884 w 6115796"/>
              <a:gd name="connsiteY71" fmla="*/ 5721959 h 6858000"/>
              <a:gd name="connsiteX72" fmla="*/ 6115796 w 6115796"/>
              <a:gd name="connsiteY72" fmla="*/ 5862844 h 6858000"/>
              <a:gd name="connsiteX73" fmla="*/ 6102493 w 6115796"/>
              <a:gd name="connsiteY73" fmla="*/ 5928602 h 6858000"/>
              <a:gd name="connsiteX74" fmla="*/ 6056863 w 6115796"/>
              <a:gd name="connsiteY74" fmla="*/ 6000643 h 6858000"/>
              <a:gd name="connsiteX75" fmla="*/ 6045436 w 6115796"/>
              <a:gd name="connsiteY75" fmla="*/ 6124480 h 6858000"/>
              <a:gd name="connsiteX76" fmla="*/ 6030489 w 6115796"/>
              <a:gd name="connsiteY76" fmla="*/ 6317666 h 6858000"/>
              <a:gd name="connsiteX77" fmla="*/ 6007492 w 6115796"/>
              <a:gd name="connsiteY77" fmla="*/ 6440818 h 6858000"/>
              <a:gd name="connsiteX78" fmla="*/ 6009467 w 6115796"/>
              <a:gd name="connsiteY78" fmla="*/ 6487076 h 6858000"/>
              <a:gd name="connsiteX79" fmla="*/ 5995064 w 6115796"/>
              <a:gd name="connsiteY79" fmla="*/ 6540791 h 6858000"/>
              <a:gd name="connsiteX80" fmla="*/ 6004510 w 6115796"/>
              <a:gd name="connsiteY80" fmla="*/ 6599256 h 6858000"/>
              <a:gd name="connsiteX81" fmla="*/ 5986207 w 6115796"/>
              <a:gd name="connsiteY81" fmla="*/ 6695855 h 6858000"/>
              <a:gd name="connsiteX82" fmla="*/ 5979428 w 6115796"/>
              <a:gd name="connsiteY82" fmla="*/ 6754678 h 6858000"/>
              <a:gd name="connsiteX83" fmla="*/ 5983398 w 6115796"/>
              <a:gd name="connsiteY83" fmla="*/ 6778641 h 6858000"/>
              <a:gd name="connsiteX84" fmla="*/ 5984543 w 6115796"/>
              <a:gd name="connsiteY84" fmla="*/ 6811016 h 6858000"/>
              <a:gd name="connsiteX85" fmla="*/ 5979671 w 6115796"/>
              <a:gd name="connsiteY85" fmla="*/ 6858000 h 6858000"/>
              <a:gd name="connsiteX86" fmla="*/ 0 w 6115796"/>
              <a:gd name="connsiteY86" fmla="*/ 6858000 h 6858000"/>
              <a:gd name="connsiteX87" fmla="*/ 0 w 6115796"/>
              <a:gd name="connsiteY87"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102493 w 6115796"/>
              <a:gd name="connsiteY72" fmla="*/ 5928602 h 6858000"/>
              <a:gd name="connsiteX73" fmla="*/ 6056863 w 6115796"/>
              <a:gd name="connsiteY73" fmla="*/ 6000643 h 6858000"/>
              <a:gd name="connsiteX74" fmla="*/ 6045436 w 6115796"/>
              <a:gd name="connsiteY74" fmla="*/ 6124480 h 6858000"/>
              <a:gd name="connsiteX75" fmla="*/ 6030489 w 6115796"/>
              <a:gd name="connsiteY75" fmla="*/ 6317666 h 6858000"/>
              <a:gd name="connsiteX76" fmla="*/ 6007492 w 6115796"/>
              <a:gd name="connsiteY76" fmla="*/ 6440818 h 6858000"/>
              <a:gd name="connsiteX77" fmla="*/ 6009467 w 6115796"/>
              <a:gd name="connsiteY77" fmla="*/ 6487076 h 6858000"/>
              <a:gd name="connsiteX78" fmla="*/ 5995064 w 6115796"/>
              <a:gd name="connsiteY78" fmla="*/ 6540791 h 6858000"/>
              <a:gd name="connsiteX79" fmla="*/ 6004510 w 6115796"/>
              <a:gd name="connsiteY79" fmla="*/ 6599256 h 6858000"/>
              <a:gd name="connsiteX80" fmla="*/ 5986207 w 6115796"/>
              <a:gd name="connsiteY80" fmla="*/ 6695855 h 6858000"/>
              <a:gd name="connsiteX81" fmla="*/ 5979428 w 6115796"/>
              <a:gd name="connsiteY81" fmla="*/ 6754678 h 6858000"/>
              <a:gd name="connsiteX82" fmla="*/ 5983398 w 6115796"/>
              <a:gd name="connsiteY82" fmla="*/ 6778641 h 6858000"/>
              <a:gd name="connsiteX83" fmla="*/ 5984543 w 6115796"/>
              <a:gd name="connsiteY83" fmla="*/ 6811016 h 6858000"/>
              <a:gd name="connsiteX84" fmla="*/ 5979671 w 6115796"/>
              <a:gd name="connsiteY84" fmla="*/ 6858000 h 6858000"/>
              <a:gd name="connsiteX85" fmla="*/ 0 w 6115796"/>
              <a:gd name="connsiteY85" fmla="*/ 6858000 h 6858000"/>
              <a:gd name="connsiteX86" fmla="*/ 0 w 6115796"/>
              <a:gd name="connsiteY86" fmla="*/ 0 h 6858000"/>
              <a:gd name="connsiteX0" fmla="*/ 0 w 6116025"/>
              <a:gd name="connsiteY0" fmla="*/ 0 h 6858000"/>
              <a:gd name="connsiteX1" fmla="*/ 4965888 w 6116025"/>
              <a:gd name="connsiteY1" fmla="*/ 0 h 6858000"/>
              <a:gd name="connsiteX2" fmla="*/ 4967767 w 6116025"/>
              <a:gd name="connsiteY2" fmla="*/ 7930 h 6858000"/>
              <a:gd name="connsiteX3" fmla="*/ 4979444 w 6116025"/>
              <a:gd name="connsiteY3" fmla="*/ 43921 h 6858000"/>
              <a:gd name="connsiteX4" fmla="*/ 5021173 w 6116025"/>
              <a:gd name="connsiteY4" fmla="*/ 123738 h 6858000"/>
              <a:gd name="connsiteX5" fmla="*/ 5075458 w 6116025"/>
              <a:gd name="connsiteY5" fmla="*/ 264355 h 6858000"/>
              <a:gd name="connsiteX6" fmla="*/ 5081175 w 6116025"/>
              <a:gd name="connsiteY6" fmla="*/ 277448 h 6858000"/>
              <a:gd name="connsiteX7" fmla="*/ 5097011 w 6116025"/>
              <a:gd name="connsiteY7" fmla="*/ 355616 h 6858000"/>
              <a:gd name="connsiteX8" fmla="*/ 5153000 w 6116025"/>
              <a:gd name="connsiteY8" fmla="*/ 507134 h 6858000"/>
              <a:gd name="connsiteX9" fmla="*/ 5171282 w 6116025"/>
              <a:gd name="connsiteY9" fmla="*/ 602071 h 6858000"/>
              <a:gd name="connsiteX10" fmla="*/ 5176196 w 6116025"/>
              <a:gd name="connsiteY10" fmla="*/ 636822 h 6858000"/>
              <a:gd name="connsiteX11" fmla="*/ 5189051 w 6116025"/>
              <a:gd name="connsiteY11" fmla="*/ 782518 h 6858000"/>
              <a:gd name="connsiteX12" fmla="*/ 5218707 w 6116025"/>
              <a:gd name="connsiteY12" fmla="*/ 886387 h 6858000"/>
              <a:gd name="connsiteX13" fmla="*/ 5221281 w 6116025"/>
              <a:gd name="connsiteY13" fmla="*/ 920873 h 6858000"/>
              <a:gd name="connsiteX14" fmla="*/ 5201018 w 6116025"/>
              <a:gd name="connsiteY14" fmla="*/ 1095027 h 6858000"/>
              <a:gd name="connsiteX15" fmla="*/ 5189234 w 6116025"/>
              <a:gd name="connsiteY15" fmla="*/ 1217308 h 6858000"/>
              <a:gd name="connsiteX16" fmla="*/ 5202769 w 6116025"/>
              <a:gd name="connsiteY16" fmla="*/ 1269450 h 6858000"/>
              <a:gd name="connsiteX17" fmla="*/ 5225968 w 6116025"/>
              <a:gd name="connsiteY17" fmla="*/ 1357994 h 6858000"/>
              <a:gd name="connsiteX18" fmla="*/ 5231437 w 6116025"/>
              <a:gd name="connsiteY18" fmla="*/ 1373779 h 6858000"/>
              <a:gd name="connsiteX19" fmla="*/ 5237226 w 6116025"/>
              <a:gd name="connsiteY19" fmla="*/ 1441327 h 6858000"/>
              <a:gd name="connsiteX20" fmla="*/ 5255653 w 6116025"/>
              <a:gd name="connsiteY20" fmla="*/ 1524712 h 6858000"/>
              <a:gd name="connsiteX21" fmla="*/ 5263491 w 6116025"/>
              <a:gd name="connsiteY21" fmla="*/ 1642938 h 6858000"/>
              <a:gd name="connsiteX22" fmla="*/ 5256552 w 6116025"/>
              <a:gd name="connsiteY22" fmla="*/ 1672509 h 6858000"/>
              <a:gd name="connsiteX23" fmla="*/ 5266931 w 6116025"/>
              <a:gd name="connsiteY23" fmla="*/ 1866147 h 6858000"/>
              <a:gd name="connsiteX24" fmla="*/ 5255696 w 6116025"/>
              <a:gd name="connsiteY24" fmla="*/ 1953770 h 6858000"/>
              <a:gd name="connsiteX25" fmla="*/ 5252592 w 6116025"/>
              <a:gd name="connsiteY25" fmla="*/ 2092210 h 6858000"/>
              <a:gd name="connsiteX26" fmla="*/ 5250104 w 6116025"/>
              <a:gd name="connsiteY26" fmla="*/ 2249166 h 6858000"/>
              <a:gd name="connsiteX27" fmla="*/ 5251214 w 6116025"/>
              <a:gd name="connsiteY27" fmla="*/ 2250944 h 6858000"/>
              <a:gd name="connsiteX28" fmla="*/ 5250644 w 6116025"/>
              <a:gd name="connsiteY28" fmla="*/ 2266619 h 6858000"/>
              <a:gd name="connsiteX29" fmla="*/ 5293877 w 6116025"/>
              <a:gd name="connsiteY29" fmla="*/ 2368649 h 6858000"/>
              <a:gd name="connsiteX30" fmla="*/ 5311338 w 6116025"/>
              <a:gd name="connsiteY30" fmla="*/ 2404034 h 6858000"/>
              <a:gd name="connsiteX31" fmla="*/ 5338366 w 6116025"/>
              <a:gd name="connsiteY31" fmla="*/ 2465052 h 6858000"/>
              <a:gd name="connsiteX32" fmla="*/ 5371263 w 6116025"/>
              <a:gd name="connsiteY32" fmla="*/ 2586413 h 6858000"/>
              <a:gd name="connsiteX33" fmla="*/ 5407503 w 6116025"/>
              <a:gd name="connsiteY33" fmla="*/ 2786290 h 6858000"/>
              <a:gd name="connsiteX34" fmla="*/ 5407356 w 6116025"/>
              <a:gd name="connsiteY34" fmla="*/ 2787545 h 6858000"/>
              <a:gd name="connsiteX35" fmla="*/ 5457023 w 6116025"/>
              <a:gd name="connsiteY35" fmla="*/ 2858292 h 6858000"/>
              <a:gd name="connsiteX36" fmla="*/ 5479298 w 6116025"/>
              <a:gd name="connsiteY36" fmla="*/ 2947791 h 6858000"/>
              <a:gd name="connsiteX37" fmla="*/ 5481770 w 6116025"/>
              <a:gd name="connsiteY37" fmla="*/ 2951352 h 6858000"/>
              <a:gd name="connsiteX38" fmla="*/ 5482415 w 6116025"/>
              <a:gd name="connsiteY38" fmla="*/ 3004079 h 6858000"/>
              <a:gd name="connsiteX39" fmla="*/ 5503944 w 6116025"/>
              <a:gd name="connsiteY39" fmla="*/ 3123335 h 6858000"/>
              <a:gd name="connsiteX40" fmla="*/ 5516007 w 6116025"/>
              <a:gd name="connsiteY40" fmla="*/ 3258473 h 6858000"/>
              <a:gd name="connsiteX41" fmla="*/ 5589758 w 6116025"/>
              <a:gd name="connsiteY41" fmla="*/ 3453699 h 6858000"/>
              <a:gd name="connsiteX42" fmla="*/ 5596144 w 6116025"/>
              <a:gd name="connsiteY42" fmla="*/ 3534624 h 6858000"/>
              <a:gd name="connsiteX43" fmla="*/ 5597750 w 6116025"/>
              <a:gd name="connsiteY43" fmla="*/ 3534129 h 6858000"/>
              <a:gd name="connsiteX44" fmla="*/ 5618377 w 6116025"/>
              <a:gd name="connsiteY44" fmla="*/ 3588431 h 6858000"/>
              <a:gd name="connsiteX45" fmla="*/ 5655472 w 6116025"/>
              <a:gd name="connsiteY45" fmla="*/ 3678877 h 6858000"/>
              <a:gd name="connsiteX46" fmla="*/ 5683015 w 6116025"/>
              <a:gd name="connsiteY46" fmla="*/ 3762025 h 6858000"/>
              <a:gd name="connsiteX47" fmla="*/ 5696643 w 6116025"/>
              <a:gd name="connsiteY47" fmla="*/ 3773888 h 6858000"/>
              <a:gd name="connsiteX48" fmla="*/ 5768491 w 6116025"/>
              <a:gd name="connsiteY48" fmla="*/ 3914399 h 6858000"/>
              <a:gd name="connsiteX49" fmla="*/ 5793123 w 6116025"/>
              <a:gd name="connsiteY49" fmla="*/ 3969952 h 6858000"/>
              <a:gd name="connsiteX50" fmla="*/ 5808321 w 6116025"/>
              <a:gd name="connsiteY50" fmla="*/ 3988153 h 6858000"/>
              <a:gd name="connsiteX51" fmla="*/ 5825621 w 6116025"/>
              <a:gd name="connsiteY51" fmla="*/ 4015525 h 6858000"/>
              <a:gd name="connsiteX52" fmla="*/ 5860672 w 6116025"/>
              <a:gd name="connsiteY52" fmla="*/ 4061579 h 6858000"/>
              <a:gd name="connsiteX53" fmla="*/ 5894095 w 6116025"/>
              <a:gd name="connsiteY53" fmla="*/ 4128857 h 6858000"/>
              <a:gd name="connsiteX54" fmla="*/ 5903513 w 6116025"/>
              <a:gd name="connsiteY54" fmla="*/ 4187661 h 6858000"/>
              <a:gd name="connsiteX55" fmla="*/ 5946705 w 6116025"/>
              <a:gd name="connsiteY55" fmla="*/ 4428051 h 6858000"/>
              <a:gd name="connsiteX56" fmla="*/ 5949261 w 6116025"/>
              <a:gd name="connsiteY56" fmla="*/ 4449185 h 6858000"/>
              <a:gd name="connsiteX57" fmla="*/ 5968960 w 6116025"/>
              <a:gd name="connsiteY57" fmla="*/ 4482655 h 6858000"/>
              <a:gd name="connsiteX58" fmla="*/ 5998138 w 6116025"/>
              <a:gd name="connsiteY58" fmla="*/ 4697518 h 6858000"/>
              <a:gd name="connsiteX59" fmla="*/ 6007819 w 6116025"/>
              <a:gd name="connsiteY59" fmla="*/ 4858148 h 6858000"/>
              <a:gd name="connsiteX60" fmla="*/ 6007749 w 6116025"/>
              <a:gd name="connsiteY60" fmla="*/ 4964715 h 6858000"/>
              <a:gd name="connsiteX61" fmla="*/ 6005269 w 6116025"/>
              <a:gd name="connsiteY61" fmla="*/ 5150567 h 6858000"/>
              <a:gd name="connsiteX62" fmla="*/ 6001127 w 6116025"/>
              <a:gd name="connsiteY62" fmla="*/ 5164609 h 6858000"/>
              <a:gd name="connsiteX63" fmla="*/ 5998514 w 6116025"/>
              <a:gd name="connsiteY63" fmla="*/ 5189673 h 6858000"/>
              <a:gd name="connsiteX64" fmla="*/ 6018409 w 6116025"/>
              <a:gd name="connsiteY64" fmla="*/ 5227157 h 6858000"/>
              <a:gd name="connsiteX65" fmla="*/ 6036748 w 6116025"/>
              <a:gd name="connsiteY65" fmla="*/ 5322752 h 6858000"/>
              <a:gd name="connsiteX66" fmla="*/ 6037677 w 6116025"/>
              <a:gd name="connsiteY66" fmla="*/ 5354807 h 6858000"/>
              <a:gd name="connsiteX67" fmla="*/ 6053435 w 6116025"/>
              <a:gd name="connsiteY67" fmla="*/ 5387547 h 6858000"/>
              <a:gd name="connsiteX68" fmla="*/ 6068640 w 6116025"/>
              <a:gd name="connsiteY68" fmla="*/ 5474503 h 6858000"/>
              <a:gd name="connsiteX69" fmla="*/ 6080922 w 6116025"/>
              <a:gd name="connsiteY69" fmla="*/ 5561070 h 6858000"/>
              <a:gd name="connsiteX70" fmla="*/ 6096949 w 6116025"/>
              <a:gd name="connsiteY70" fmla="*/ 5648179 h 6858000"/>
              <a:gd name="connsiteX71" fmla="*/ 6115796 w 6116025"/>
              <a:gd name="connsiteY71" fmla="*/ 5862844 h 6858000"/>
              <a:gd name="connsiteX72" fmla="*/ 6102493 w 6116025"/>
              <a:gd name="connsiteY72" fmla="*/ 5928602 h 6858000"/>
              <a:gd name="connsiteX73" fmla="*/ 6056863 w 6116025"/>
              <a:gd name="connsiteY73" fmla="*/ 6000643 h 6858000"/>
              <a:gd name="connsiteX74" fmla="*/ 6045436 w 6116025"/>
              <a:gd name="connsiteY74" fmla="*/ 6124480 h 6858000"/>
              <a:gd name="connsiteX75" fmla="*/ 6030489 w 6116025"/>
              <a:gd name="connsiteY75" fmla="*/ 6317666 h 6858000"/>
              <a:gd name="connsiteX76" fmla="*/ 6007492 w 6116025"/>
              <a:gd name="connsiteY76" fmla="*/ 6440818 h 6858000"/>
              <a:gd name="connsiteX77" fmla="*/ 6009467 w 6116025"/>
              <a:gd name="connsiteY77" fmla="*/ 6487076 h 6858000"/>
              <a:gd name="connsiteX78" fmla="*/ 5995064 w 6116025"/>
              <a:gd name="connsiteY78" fmla="*/ 6540791 h 6858000"/>
              <a:gd name="connsiteX79" fmla="*/ 6004510 w 6116025"/>
              <a:gd name="connsiteY79" fmla="*/ 6599256 h 6858000"/>
              <a:gd name="connsiteX80" fmla="*/ 5986207 w 6116025"/>
              <a:gd name="connsiteY80" fmla="*/ 6695855 h 6858000"/>
              <a:gd name="connsiteX81" fmla="*/ 5979428 w 6116025"/>
              <a:gd name="connsiteY81" fmla="*/ 6754678 h 6858000"/>
              <a:gd name="connsiteX82" fmla="*/ 5983398 w 6116025"/>
              <a:gd name="connsiteY82" fmla="*/ 6778641 h 6858000"/>
              <a:gd name="connsiteX83" fmla="*/ 5984543 w 6116025"/>
              <a:gd name="connsiteY83" fmla="*/ 6811016 h 6858000"/>
              <a:gd name="connsiteX84" fmla="*/ 5979671 w 6116025"/>
              <a:gd name="connsiteY84" fmla="*/ 6858000 h 6858000"/>
              <a:gd name="connsiteX85" fmla="*/ 0 w 6116025"/>
              <a:gd name="connsiteY85" fmla="*/ 6858000 h 6858000"/>
              <a:gd name="connsiteX86" fmla="*/ 0 w 6116025"/>
              <a:gd name="connsiteY86"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102493 w 6115796"/>
              <a:gd name="connsiteY72" fmla="*/ 5928602 h 6858000"/>
              <a:gd name="connsiteX73" fmla="*/ 6056863 w 6115796"/>
              <a:gd name="connsiteY73" fmla="*/ 6000643 h 6858000"/>
              <a:gd name="connsiteX74" fmla="*/ 6045436 w 6115796"/>
              <a:gd name="connsiteY74" fmla="*/ 6124480 h 6858000"/>
              <a:gd name="connsiteX75" fmla="*/ 6030489 w 6115796"/>
              <a:gd name="connsiteY75" fmla="*/ 6317666 h 6858000"/>
              <a:gd name="connsiteX76" fmla="*/ 6007492 w 6115796"/>
              <a:gd name="connsiteY76" fmla="*/ 6440818 h 6858000"/>
              <a:gd name="connsiteX77" fmla="*/ 6009467 w 6115796"/>
              <a:gd name="connsiteY77" fmla="*/ 6487076 h 6858000"/>
              <a:gd name="connsiteX78" fmla="*/ 5995064 w 6115796"/>
              <a:gd name="connsiteY78" fmla="*/ 6540791 h 6858000"/>
              <a:gd name="connsiteX79" fmla="*/ 6004510 w 6115796"/>
              <a:gd name="connsiteY79" fmla="*/ 6599256 h 6858000"/>
              <a:gd name="connsiteX80" fmla="*/ 5986207 w 6115796"/>
              <a:gd name="connsiteY80" fmla="*/ 6695855 h 6858000"/>
              <a:gd name="connsiteX81" fmla="*/ 5979428 w 6115796"/>
              <a:gd name="connsiteY81" fmla="*/ 6754678 h 6858000"/>
              <a:gd name="connsiteX82" fmla="*/ 5983398 w 6115796"/>
              <a:gd name="connsiteY82" fmla="*/ 6778641 h 6858000"/>
              <a:gd name="connsiteX83" fmla="*/ 5984543 w 6115796"/>
              <a:gd name="connsiteY83" fmla="*/ 6811016 h 6858000"/>
              <a:gd name="connsiteX84" fmla="*/ 5979671 w 6115796"/>
              <a:gd name="connsiteY84" fmla="*/ 6858000 h 6858000"/>
              <a:gd name="connsiteX85" fmla="*/ 0 w 6115796"/>
              <a:gd name="connsiteY85" fmla="*/ 6858000 h 6858000"/>
              <a:gd name="connsiteX86" fmla="*/ 0 w 6115796"/>
              <a:gd name="connsiteY86"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6004510 w 6115796"/>
              <a:gd name="connsiteY78" fmla="*/ 6599256 h 6858000"/>
              <a:gd name="connsiteX79" fmla="*/ 5986207 w 6115796"/>
              <a:gd name="connsiteY79" fmla="*/ 6695855 h 6858000"/>
              <a:gd name="connsiteX80" fmla="*/ 5979428 w 6115796"/>
              <a:gd name="connsiteY80" fmla="*/ 6754678 h 6858000"/>
              <a:gd name="connsiteX81" fmla="*/ 5983398 w 6115796"/>
              <a:gd name="connsiteY81" fmla="*/ 6778641 h 6858000"/>
              <a:gd name="connsiteX82" fmla="*/ 5984543 w 6115796"/>
              <a:gd name="connsiteY82" fmla="*/ 6811016 h 6858000"/>
              <a:gd name="connsiteX83" fmla="*/ 5979671 w 6115796"/>
              <a:gd name="connsiteY83" fmla="*/ 6858000 h 6858000"/>
              <a:gd name="connsiteX84" fmla="*/ 0 w 6115796"/>
              <a:gd name="connsiteY84" fmla="*/ 6858000 h 6858000"/>
              <a:gd name="connsiteX85" fmla="*/ 0 w 6115796"/>
              <a:gd name="connsiteY85"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6004510 w 6115796"/>
              <a:gd name="connsiteY78" fmla="*/ 6599256 h 6858000"/>
              <a:gd name="connsiteX79" fmla="*/ 5986207 w 6115796"/>
              <a:gd name="connsiteY79" fmla="*/ 6695855 h 6858000"/>
              <a:gd name="connsiteX80" fmla="*/ 5979428 w 6115796"/>
              <a:gd name="connsiteY80" fmla="*/ 6754678 h 6858000"/>
              <a:gd name="connsiteX81" fmla="*/ 5983398 w 6115796"/>
              <a:gd name="connsiteY81" fmla="*/ 6778641 h 6858000"/>
              <a:gd name="connsiteX82" fmla="*/ 5984543 w 6115796"/>
              <a:gd name="connsiteY82" fmla="*/ 6811016 h 6858000"/>
              <a:gd name="connsiteX83" fmla="*/ 5979671 w 6115796"/>
              <a:gd name="connsiteY83" fmla="*/ 6858000 h 6858000"/>
              <a:gd name="connsiteX84" fmla="*/ 0 w 6115796"/>
              <a:gd name="connsiteY84" fmla="*/ 6858000 h 6858000"/>
              <a:gd name="connsiteX85" fmla="*/ 0 w 6115796"/>
              <a:gd name="connsiteY85"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5986207 w 6115796"/>
              <a:gd name="connsiteY78" fmla="*/ 6695855 h 6858000"/>
              <a:gd name="connsiteX79" fmla="*/ 5979428 w 6115796"/>
              <a:gd name="connsiteY79" fmla="*/ 6754678 h 6858000"/>
              <a:gd name="connsiteX80" fmla="*/ 5983398 w 6115796"/>
              <a:gd name="connsiteY80" fmla="*/ 6778641 h 6858000"/>
              <a:gd name="connsiteX81" fmla="*/ 5984543 w 6115796"/>
              <a:gd name="connsiteY81" fmla="*/ 6811016 h 6858000"/>
              <a:gd name="connsiteX82" fmla="*/ 5979671 w 6115796"/>
              <a:gd name="connsiteY82" fmla="*/ 6858000 h 6858000"/>
              <a:gd name="connsiteX83" fmla="*/ 0 w 6115796"/>
              <a:gd name="connsiteY83" fmla="*/ 6858000 h 6858000"/>
              <a:gd name="connsiteX84" fmla="*/ 0 w 6115796"/>
              <a:gd name="connsiteY84"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5986207 w 6115796"/>
              <a:gd name="connsiteY78" fmla="*/ 6695855 h 6858000"/>
              <a:gd name="connsiteX79" fmla="*/ 5979428 w 6115796"/>
              <a:gd name="connsiteY79" fmla="*/ 6754678 h 6858000"/>
              <a:gd name="connsiteX80" fmla="*/ 5984543 w 6115796"/>
              <a:gd name="connsiteY80" fmla="*/ 6811016 h 6858000"/>
              <a:gd name="connsiteX81" fmla="*/ 5979671 w 6115796"/>
              <a:gd name="connsiteY81" fmla="*/ 6858000 h 6858000"/>
              <a:gd name="connsiteX82" fmla="*/ 0 w 6115796"/>
              <a:gd name="connsiteY82" fmla="*/ 6858000 h 6858000"/>
              <a:gd name="connsiteX83" fmla="*/ 0 w 6115796"/>
              <a:gd name="connsiteY83"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45436 w 6115796"/>
              <a:gd name="connsiteY72" fmla="*/ 6124480 h 6858000"/>
              <a:gd name="connsiteX73" fmla="*/ 6030489 w 6115796"/>
              <a:gd name="connsiteY73" fmla="*/ 6317666 h 6858000"/>
              <a:gd name="connsiteX74" fmla="*/ 6007492 w 6115796"/>
              <a:gd name="connsiteY74" fmla="*/ 6440818 h 6858000"/>
              <a:gd name="connsiteX75" fmla="*/ 6009467 w 6115796"/>
              <a:gd name="connsiteY75" fmla="*/ 6487076 h 6858000"/>
              <a:gd name="connsiteX76" fmla="*/ 5995064 w 6115796"/>
              <a:gd name="connsiteY76" fmla="*/ 6540791 h 6858000"/>
              <a:gd name="connsiteX77" fmla="*/ 5986207 w 6115796"/>
              <a:gd name="connsiteY77" fmla="*/ 6695855 h 6858000"/>
              <a:gd name="connsiteX78" fmla="*/ 5979428 w 6115796"/>
              <a:gd name="connsiteY78" fmla="*/ 6754678 h 6858000"/>
              <a:gd name="connsiteX79" fmla="*/ 5984543 w 6115796"/>
              <a:gd name="connsiteY79" fmla="*/ 6811016 h 6858000"/>
              <a:gd name="connsiteX80" fmla="*/ 5979671 w 6115796"/>
              <a:gd name="connsiteY80" fmla="*/ 6858000 h 6858000"/>
              <a:gd name="connsiteX81" fmla="*/ 0 w 6115796"/>
              <a:gd name="connsiteY81" fmla="*/ 6858000 h 6858000"/>
              <a:gd name="connsiteX82" fmla="*/ 0 w 6115796"/>
              <a:gd name="connsiteY82"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45436 w 6115796"/>
              <a:gd name="connsiteY72" fmla="*/ 6124480 h 6858000"/>
              <a:gd name="connsiteX73" fmla="*/ 6030489 w 6115796"/>
              <a:gd name="connsiteY73" fmla="*/ 6317666 h 6858000"/>
              <a:gd name="connsiteX74" fmla="*/ 6007492 w 6115796"/>
              <a:gd name="connsiteY74" fmla="*/ 6440818 h 6858000"/>
              <a:gd name="connsiteX75" fmla="*/ 6009467 w 6115796"/>
              <a:gd name="connsiteY75" fmla="*/ 6487076 h 6858000"/>
              <a:gd name="connsiteX76" fmla="*/ 5995064 w 6115796"/>
              <a:gd name="connsiteY76" fmla="*/ 6540791 h 6858000"/>
              <a:gd name="connsiteX77" fmla="*/ 5986207 w 6115796"/>
              <a:gd name="connsiteY77" fmla="*/ 6695855 h 6858000"/>
              <a:gd name="connsiteX78" fmla="*/ 5979428 w 6115796"/>
              <a:gd name="connsiteY78" fmla="*/ 6754678 h 6858000"/>
              <a:gd name="connsiteX79" fmla="*/ 5984543 w 6115796"/>
              <a:gd name="connsiteY79" fmla="*/ 6811016 h 6858000"/>
              <a:gd name="connsiteX80" fmla="*/ 5979671 w 6115796"/>
              <a:gd name="connsiteY80" fmla="*/ 6858000 h 6858000"/>
              <a:gd name="connsiteX81" fmla="*/ 0 w 6115796"/>
              <a:gd name="connsiteY81" fmla="*/ 6858000 h 6858000"/>
              <a:gd name="connsiteX82" fmla="*/ 0 w 6115796"/>
              <a:gd name="connsiteY82"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91940 w 6115796"/>
              <a:gd name="connsiteY37" fmla="*/ 3015985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91940 w 6115796"/>
              <a:gd name="connsiteY37" fmla="*/ 3015985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4549 w 6115796"/>
              <a:gd name="connsiteY23" fmla="*/ 1837572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26675 w 6115796"/>
              <a:gd name="connsiteY18" fmla="*/ 1385685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4549 w 6115796"/>
              <a:gd name="connsiteY23" fmla="*/ 1837572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16007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16007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9086 w 6115796"/>
              <a:gd name="connsiteY51" fmla="*/ 4366139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9086 w 6115796"/>
              <a:gd name="connsiteY51" fmla="*/ 4366139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76196 w 6105267"/>
              <a:gd name="connsiteY9" fmla="*/ 636822 h 6858000"/>
              <a:gd name="connsiteX10" fmla="*/ 5189051 w 6105267"/>
              <a:gd name="connsiteY10" fmla="*/ 782518 h 6858000"/>
              <a:gd name="connsiteX11" fmla="*/ 5218707 w 6105267"/>
              <a:gd name="connsiteY11" fmla="*/ 886387 h 6858000"/>
              <a:gd name="connsiteX12" fmla="*/ 5221281 w 6105267"/>
              <a:gd name="connsiteY12" fmla="*/ 920873 h 6858000"/>
              <a:gd name="connsiteX13" fmla="*/ 5201018 w 6105267"/>
              <a:gd name="connsiteY13" fmla="*/ 1095027 h 6858000"/>
              <a:gd name="connsiteX14" fmla="*/ 5189234 w 6105267"/>
              <a:gd name="connsiteY14" fmla="*/ 1217308 h 6858000"/>
              <a:gd name="connsiteX15" fmla="*/ 5202769 w 6105267"/>
              <a:gd name="connsiteY15" fmla="*/ 1269450 h 6858000"/>
              <a:gd name="connsiteX16" fmla="*/ 5225968 w 6105267"/>
              <a:gd name="connsiteY16" fmla="*/ 1357994 h 6858000"/>
              <a:gd name="connsiteX17" fmla="*/ 5226675 w 6105267"/>
              <a:gd name="connsiteY17" fmla="*/ 1385685 h 6858000"/>
              <a:gd name="connsiteX18" fmla="*/ 5237226 w 6105267"/>
              <a:gd name="connsiteY18" fmla="*/ 1441327 h 6858000"/>
              <a:gd name="connsiteX19" fmla="*/ 5255653 w 6105267"/>
              <a:gd name="connsiteY19" fmla="*/ 1524712 h 6858000"/>
              <a:gd name="connsiteX20" fmla="*/ 5263491 w 6105267"/>
              <a:gd name="connsiteY20" fmla="*/ 1642938 h 6858000"/>
              <a:gd name="connsiteX21" fmla="*/ 5256552 w 6105267"/>
              <a:gd name="connsiteY21" fmla="*/ 1672509 h 6858000"/>
              <a:gd name="connsiteX22" fmla="*/ 5264549 w 6105267"/>
              <a:gd name="connsiteY22" fmla="*/ 1837572 h 6858000"/>
              <a:gd name="connsiteX23" fmla="*/ 5255696 w 6105267"/>
              <a:gd name="connsiteY23" fmla="*/ 1953770 h 6858000"/>
              <a:gd name="connsiteX24" fmla="*/ 5252592 w 6105267"/>
              <a:gd name="connsiteY24" fmla="*/ 2092210 h 6858000"/>
              <a:gd name="connsiteX25" fmla="*/ 5257248 w 6105267"/>
              <a:gd name="connsiteY25" fmla="*/ 2203922 h 6858000"/>
              <a:gd name="connsiteX26" fmla="*/ 5262551 w 6105267"/>
              <a:gd name="connsiteY26" fmla="*/ 2288050 h 6858000"/>
              <a:gd name="connsiteX27" fmla="*/ 5293877 w 6105267"/>
              <a:gd name="connsiteY27" fmla="*/ 2368649 h 6858000"/>
              <a:gd name="connsiteX28" fmla="*/ 5311338 w 6105267"/>
              <a:gd name="connsiteY28" fmla="*/ 2404034 h 6858000"/>
              <a:gd name="connsiteX29" fmla="*/ 5338366 w 6105267"/>
              <a:gd name="connsiteY29" fmla="*/ 2465052 h 6858000"/>
              <a:gd name="connsiteX30" fmla="*/ 5371263 w 6105267"/>
              <a:gd name="connsiteY30" fmla="*/ 2586413 h 6858000"/>
              <a:gd name="connsiteX31" fmla="*/ 5407503 w 6105267"/>
              <a:gd name="connsiteY31" fmla="*/ 2786290 h 6858000"/>
              <a:gd name="connsiteX32" fmla="*/ 5407356 w 6105267"/>
              <a:gd name="connsiteY32" fmla="*/ 2787545 h 6858000"/>
              <a:gd name="connsiteX33" fmla="*/ 5457023 w 6105267"/>
              <a:gd name="connsiteY33" fmla="*/ 2858292 h 6858000"/>
              <a:gd name="connsiteX34" fmla="*/ 5491940 w 6105267"/>
              <a:gd name="connsiteY34" fmla="*/ 3015985 h 6858000"/>
              <a:gd name="connsiteX35" fmla="*/ 5503944 w 6105267"/>
              <a:gd name="connsiteY35" fmla="*/ 3123335 h 6858000"/>
              <a:gd name="connsiteX36" fmla="*/ 5525532 w 6105267"/>
              <a:gd name="connsiteY36" fmla="*/ 3258473 h 6858000"/>
              <a:gd name="connsiteX37" fmla="*/ 5589758 w 6105267"/>
              <a:gd name="connsiteY37" fmla="*/ 3453699 h 6858000"/>
              <a:gd name="connsiteX38" fmla="*/ 5596144 w 6105267"/>
              <a:gd name="connsiteY38" fmla="*/ 3534624 h 6858000"/>
              <a:gd name="connsiteX39" fmla="*/ 5597750 w 6105267"/>
              <a:gd name="connsiteY39" fmla="*/ 3534129 h 6858000"/>
              <a:gd name="connsiteX40" fmla="*/ 5618377 w 6105267"/>
              <a:gd name="connsiteY40" fmla="*/ 3588431 h 6858000"/>
              <a:gd name="connsiteX41" fmla="*/ 5655472 w 6105267"/>
              <a:gd name="connsiteY41" fmla="*/ 3678877 h 6858000"/>
              <a:gd name="connsiteX42" fmla="*/ 5683015 w 6105267"/>
              <a:gd name="connsiteY42" fmla="*/ 3762025 h 6858000"/>
              <a:gd name="connsiteX43" fmla="*/ 5696643 w 6105267"/>
              <a:gd name="connsiteY43" fmla="*/ 3773888 h 6858000"/>
              <a:gd name="connsiteX44" fmla="*/ 5768491 w 6105267"/>
              <a:gd name="connsiteY44" fmla="*/ 3914399 h 6858000"/>
              <a:gd name="connsiteX45" fmla="*/ 5793123 w 6105267"/>
              <a:gd name="connsiteY45" fmla="*/ 3969952 h 6858000"/>
              <a:gd name="connsiteX46" fmla="*/ 5808321 w 6105267"/>
              <a:gd name="connsiteY46" fmla="*/ 3988153 h 6858000"/>
              <a:gd name="connsiteX47" fmla="*/ 5825621 w 6105267"/>
              <a:gd name="connsiteY47" fmla="*/ 4015525 h 6858000"/>
              <a:gd name="connsiteX48" fmla="*/ 5860672 w 6105267"/>
              <a:gd name="connsiteY48" fmla="*/ 4061579 h 6858000"/>
              <a:gd name="connsiteX49" fmla="*/ 5894095 w 6105267"/>
              <a:gd name="connsiteY49" fmla="*/ 4128857 h 6858000"/>
              <a:gd name="connsiteX50" fmla="*/ 5903513 w 6105267"/>
              <a:gd name="connsiteY50" fmla="*/ 4187661 h 6858000"/>
              <a:gd name="connsiteX51" fmla="*/ 5949086 w 6105267"/>
              <a:gd name="connsiteY51" fmla="*/ 4366139 h 6858000"/>
              <a:gd name="connsiteX52" fmla="*/ 5949261 w 6105267"/>
              <a:gd name="connsiteY52" fmla="*/ 4449185 h 6858000"/>
              <a:gd name="connsiteX53" fmla="*/ 5961816 w 6105267"/>
              <a:gd name="connsiteY53" fmla="*/ 4494562 h 6858000"/>
              <a:gd name="connsiteX54" fmla="*/ 5998138 w 6105267"/>
              <a:gd name="connsiteY54" fmla="*/ 4697518 h 6858000"/>
              <a:gd name="connsiteX55" fmla="*/ 6007819 w 6105267"/>
              <a:gd name="connsiteY55" fmla="*/ 4858148 h 6858000"/>
              <a:gd name="connsiteX56" fmla="*/ 6007749 w 6105267"/>
              <a:gd name="connsiteY56" fmla="*/ 4964715 h 6858000"/>
              <a:gd name="connsiteX57" fmla="*/ 6005269 w 6105267"/>
              <a:gd name="connsiteY57" fmla="*/ 5150567 h 6858000"/>
              <a:gd name="connsiteX58" fmla="*/ 6001127 w 6105267"/>
              <a:gd name="connsiteY58" fmla="*/ 5164609 h 6858000"/>
              <a:gd name="connsiteX59" fmla="*/ 5998514 w 6105267"/>
              <a:gd name="connsiteY59" fmla="*/ 5189673 h 6858000"/>
              <a:gd name="connsiteX60" fmla="*/ 6018409 w 6105267"/>
              <a:gd name="connsiteY60" fmla="*/ 5227157 h 6858000"/>
              <a:gd name="connsiteX61" fmla="*/ 6036748 w 6105267"/>
              <a:gd name="connsiteY61" fmla="*/ 5322752 h 6858000"/>
              <a:gd name="connsiteX62" fmla="*/ 6037677 w 6105267"/>
              <a:gd name="connsiteY62" fmla="*/ 5354807 h 6858000"/>
              <a:gd name="connsiteX63" fmla="*/ 6053435 w 6105267"/>
              <a:gd name="connsiteY63" fmla="*/ 5387547 h 6858000"/>
              <a:gd name="connsiteX64" fmla="*/ 6068640 w 6105267"/>
              <a:gd name="connsiteY64" fmla="*/ 5474503 h 6858000"/>
              <a:gd name="connsiteX65" fmla="*/ 6080922 w 6105267"/>
              <a:gd name="connsiteY65" fmla="*/ 5561070 h 6858000"/>
              <a:gd name="connsiteX66" fmla="*/ 6096949 w 6105267"/>
              <a:gd name="connsiteY66" fmla="*/ 5648179 h 6858000"/>
              <a:gd name="connsiteX67" fmla="*/ 6096746 w 6105267"/>
              <a:gd name="connsiteY67" fmla="*/ 5862844 h 6858000"/>
              <a:gd name="connsiteX68" fmla="*/ 6045436 w 6105267"/>
              <a:gd name="connsiteY68" fmla="*/ 6124480 h 6858000"/>
              <a:gd name="connsiteX69" fmla="*/ 6030489 w 6105267"/>
              <a:gd name="connsiteY69" fmla="*/ 6317666 h 6858000"/>
              <a:gd name="connsiteX70" fmla="*/ 6007492 w 6105267"/>
              <a:gd name="connsiteY70" fmla="*/ 6440818 h 6858000"/>
              <a:gd name="connsiteX71" fmla="*/ 6009467 w 6105267"/>
              <a:gd name="connsiteY71" fmla="*/ 6487076 h 6858000"/>
              <a:gd name="connsiteX72" fmla="*/ 5995064 w 6105267"/>
              <a:gd name="connsiteY72" fmla="*/ 6540791 h 6858000"/>
              <a:gd name="connsiteX73" fmla="*/ 5986207 w 6105267"/>
              <a:gd name="connsiteY73" fmla="*/ 6695855 h 6858000"/>
              <a:gd name="connsiteX74" fmla="*/ 5979428 w 6105267"/>
              <a:gd name="connsiteY74" fmla="*/ 6754678 h 6858000"/>
              <a:gd name="connsiteX75" fmla="*/ 5984543 w 6105267"/>
              <a:gd name="connsiteY75" fmla="*/ 6811016 h 6858000"/>
              <a:gd name="connsiteX76" fmla="*/ 5979671 w 6105267"/>
              <a:gd name="connsiteY76" fmla="*/ 6858000 h 6858000"/>
              <a:gd name="connsiteX77" fmla="*/ 0 w 6105267"/>
              <a:gd name="connsiteY77" fmla="*/ 6858000 h 6858000"/>
              <a:gd name="connsiteX78" fmla="*/ 0 w 6105267"/>
              <a:gd name="connsiteY78"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491940 w 6105267"/>
              <a:gd name="connsiteY33" fmla="*/ 3015985 h 6858000"/>
              <a:gd name="connsiteX34" fmla="*/ 5503944 w 6105267"/>
              <a:gd name="connsiteY34" fmla="*/ 3123335 h 6858000"/>
              <a:gd name="connsiteX35" fmla="*/ 5525532 w 6105267"/>
              <a:gd name="connsiteY35" fmla="*/ 3258473 h 6858000"/>
              <a:gd name="connsiteX36" fmla="*/ 5589758 w 6105267"/>
              <a:gd name="connsiteY36" fmla="*/ 3453699 h 6858000"/>
              <a:gd name="connsiteX37" fmla="*/ 5596144 w 6105267"/>
              <a:gd name="connsiteY37" fmla="*/ 3534624 h 6858000"/>
              <a:gd name="connsiteX38" fmla="*/ 5597750 w 6105267"/>
              <a:gd name="connsiteY38" fmla="*/ 3534129 h 6858000"/>
              <a:gd name="connsiteX39" fmla="*/ 5618377 w 6105267"/>
              <a:gd name="connsiteY39" fmla="*/ 3588431 h 6858000"/>
              <a:gd name="connsiteX40" fmla="*/ 5655472 w 6105267"/>
              <a:gd name="connsiteY40" fmla="*/ 3678877 h 6858000"/>
              <a:gd name="connsiteX41" fmla="*/ 5683015 w 6105267"/>
              <a:gd name="connsiteY41" fmla="*/ 3762025 h 6858000"/>
              <a:gd name="connsiteX42" fmla="*/ 5696643 w 6105267"/>
              <a:gd name="connsiteY42" fmla="*/ 3773888 h 6858000"/>
              <a:gd name="connsiteX43" fmla="*/ 5768491 w 6105267"/>
              <a:gd name="connsiteY43" fmla="*/ 3914399 h 6858000"/>
              <a:gd name="connsiteX44" fmla="*/ 5793123 w 6105267"/>
              <a:gd name="connsiteY44" fmla="*/ 3969952 h 6858000"/>
              <a:gd name="connsiteX45" fmla="*/ 5808321 w 6105267"/>
              <a:gd name="connsiteY45" fmla="*/ 3988153 h 6858000"/>
              <a:gd name="connsiteX46" fmla="*/ 5825621 w 6105267"/>
              <a:gd name="connsiteY46" fmla="*/ 4015525 h 6858000"/>
              <a:gd name="connsiteX47" fmla="*/ 5860672 w 6105267"/>
              <a:gd name="connsiteY47" fmla="*/ 4061579 h 6858000"/>
              <a:gd name="connsiteX48" fmla="*/ 5894095 w 6105267"/>
              <a:gd name="connsiteY48" fmla="*/ 4128857 h 6858000"/>
              <a:gd name="connsiteX49" fmla="*/ 5903513 w 6105267"/>
              <a:gd name="connsiteY49" fmla="*/ 4187661 h 6858000"/>
              <a:gd name="connsiteX50" fmla="*/ 5949086 w 6105267"/>
              <a:gd name="connsiteY50" fmla="*/ 4366139 h 6858000"/>
              <a:gd name="connsiteX51" fmla="*/ 5949261 w 6105267"/>
              <a:gd name="connsiteY51" fmla="*/ 4449185 h 6858000"/>
              <a:gd name="connsiteX52" fmla="*/ 5961816 w 6105267"/>
              <a:gd name="connsiteY52" fmla="*/ 4494562 h 6858000"/>
              <a:gd name="connsiteX53" fmla="*/ 5998138 w 6105267"/>
              <a:gd name="connsiteY53" fmla="*/ 4697518 h 6858000"/>
              <a:gd name="connsiteX54" fmla="*/ 6007819 w 6105267"/>
              <a:gd name="connsiteY54" fmla="*/ 4858148 h 6858000"/>
              <a:gd name="connsiteX55" fmla="*/ 6007749 w 6105267"/>
              <a:gd name="connsiteY55" fmla="*/ 4964715 h 6858000"/>
              <a:gd name="connsiteX56" fmla="*/ 6005269 w 6105267"/>
              <a:gd name="connsiteY56" fmla="*/ 5150567 h 6858000"/>
              <a:gd name="connsiteX57" fmla="*/ 6001127 w 6105267"/>
              <a:gd name="connsiteY57" fmla="*/ 5164609 h 6858000"/>
              <a:gd name="connsiteX58" fmla="*/ 5998514 w 6105267"/>
              <a:gd name="connsiteY58" fmla="*/ 5189673 h 6858000"/>
              <a:gd name="connsiteX59" fmla="*/ 6018409 w 6105267"/>
              <a:gd name="connsiteY59" fmla="*/ 5227157 h 6858000"/>
              <a:gd name="connsiteX60" fmla="*/ 6036748 w 6105267"/>
              <a:gd name="connsiteY60" fmla="*/ 5322752 h 6858000"/>
              <a:gd name="connsiteX61" fmla="*/ 6037677 w 6105267"/>
              <a:gd name="connsiteY61" fmla="*/ 5354807 h 6858000"/>
              <a:gd name="connsiteX62" fmla="*/ 6053435 w 6105267"/>
              <a:gd name="connsiteY62" fmla="*/ 5387547 h 6858000"/>
              <a:gd name="connsiteX63" fmla="*/ 6068640 w 6105267"/>
              <a:gd name="connsiteY63" fmla="*/ 5474503 h 6858000"/>
              <a:gd name="connsiteX64" fmla="*/ 6080922 w 6105267"/>
              <a:gd name="connsiteY64" fmla="*/ 5561070 h 6858000"/>
              <a:gd name="connsiteX65" fmla="*/ 6096949 w 6105267"/>
              <a:gd name="connsiteY65" fmla="*/ 5648179 h 6858000"/>
              <a:gd name="connsiteX66" fmla="*/ 6096746 w 6105267"/>
              <a:gd name="connsiteY66" fmla="*/ 5862844 h 6858000"/>
              <a:gd name="connsiteX67" fmla="*/ 6045436 w 6105267"/>
              <a:gd name="connsiteY67" fmla="*/ 6124480 h 6858000"/>
              <a:gd name="connsiteX68" fmla="*/ 6030489 w 6105267"/>
              <a:gd name="connsiteY68" fmla="*/ 6317666 h 6858000"/>
              <a:gd name="connsiteX69" fmla="*/ 6007492 w 6105267"/>
              <a:gd name="connsiteY69" fmla="*/ 6440818 h 6858000"/>
              <a:gd name="connsiteX70" fmla="*/ 6009467 w 6105267"/>
              <a:gd name="connsiteY70" fmla="*/ 6487076 h 6858000"/>
              <a:gd name="connsiteX71" fmla="*/ 5995064 w 6105267"/>
              <a:gd name="connsiteY71" fmla="*/ 6540791 h 6858000"/>
              <a:gd name="connsiteX72" fmla="*/ 5986207 w 6105267"/>
              <a:gd name="connsiteY72" fmla="*/ 6695855 h 6858000"/>
              <a:gd name="connsiteX73" fmla="*/ 5979428 w 6105267"/>
              <a:gd name="connsiteY73" fmla="*/ 6754678 h 6858000"/>
              <a:gd name="connsiteX74" fmla="*/ 5984543 w 6105267"/>
              <a:gd name="connsiteY74" fmla="*/ 6811016 h 6858000"/>
              <a:gd name="connsiteX75" fmla="*/ 5979671 w 6105267"/>
              <a:gd name="connsiteY75" fmla="*/ 6858000 h 6858000"/>
              <a:gd name="connsiteX76" fmla="*/ 0 w 6105267"/>
              <a:gd name="connsiteY76" fmla="*/ 6858000 h 6858000"/>
              <a:gd name="connsiteX77" fmla="*/ 0 w 6105267"/>
              <a:gd name="connsiteY77"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491940 w 6105267"/>
              <a:gd name="connsiteY33" fmla="*/ 3015985 h 6858000"/>
              <a:gd name="connsiteX34" fmla="*/ 5503944 w 6105267"/>
              <a:gd name="connsiteY34" fmla="*/ 3123335 h 6858000"/>
              <a:gd name="connsiteX35" fmla="*/ 5525532 w 6105267"/>
              <a:gd name="connsiteY35" fmla="*/ 3258473 h 6858000"/>
              <a:gd name="connsiteX36" fmla="*/ 5589758 w 6105267"/>
              <a:gd name="connsiteY36" fmla="*/ 3453699 h 6858000"/>
              <a:gd name="connsiteX37" fmla="*/ 5596144 w 6105267"/>
              <a:gd name="connsiteY37" fmla="*/ 3534624 h 6858000"/>
              <a:gd name="connsiteX38" fmla="*/ 5597750 w 6105267"/>
              <a:gd name="connsiteY38" fmla="*/ 3534129 h 6858000"/>
              <a:gd name="connsiteX39" fmla="*/ 5618377 w 6105267"/>
              <a:gd name="connsiteY39" fmla="*/ 3588431 h 6858000"/>
              <a:gd name="connsiteX40" fmla="*/ 5655472 w 6105267"/>
              <a:gd name="connsiteY40" fmla="*/ 3678877 h 6858000"/>
              <a:gd name="connsiteX41" fmla="*/ 5683015 w 6105267"/>
              <a:gd name="connsiteY41" fmla="*/ 3762025 h 6858000"/>
              <a:gd name="connsiteX42" fmla="*/ 5696643 w 6105267"/>
              <a:gd name="connsiteY42" fmla="*/ 3773888 h 6858000"/>
              <a:gd name="connsiteX43" fmla="*/ 5768491 w 6105267"/>
              <a:gd name="connsiteY43" fmla="*/ 3914399 h 6858000"/>
              <a:gd name="connsiteX44" fmla="*/ 5793123 w 6105267"/>
              <a:gd name="connsiteY44" fmla="*/ 3969952 h 6858000"/>
              <a:gd name="connsiteX45" fmla="*/ 5808321 w 6105267"/>
              <a:gd name="connsiteY45" fmla="*/ 3988153 h 6858000"/>
              <a:gd name="connsiteX46" fmla="*/ 5825621 w 6105267"/>
              <a:gd name="connsiteY46" fmla="*/ 4015525 h 6858000"/>
              <a:gd name="connsiteX47" fmla="*/ 5860672 w 6105267"/>
              <a:gd name="connsiteY47" fmla="*/ 4061579 h 6858000"/>
              <a:gd name="connsiteX48" fmla="*/ 5894095 w 6105267"/>
              <a:gd name="connsiteY48" fmla="*/ 4128857 h 6858000"/>
              <a:gd name="connsiteX49" fmla="*/ 5903513 w 6105267"/>
              <a:gd name="connsiteY49" fmla="*/ 4187661 h 6858000"/>
              <a:gd name="connsiteX50" fmla="*/ 5949086 w 6105267"/>
              <a:gd name="connsiteY50" fmla="*/ 4366139 h 6858000"/>
              <a:gd name="connsiteX51" fmla="*/ 5949261 w 6105267"/>
              <a:gd name="connsiteY51" fmla="*/ 4449185 h 6858000"/>
              <a:gd name="connsiteX52" fmla="*/ 5961816 w 6105267"/>
              <a:gd name="connsiteY52" fmla="*/ 4494562 h 6858000"/>
              <a:gd name="connsiteX53" fmla="*/ 5998138 w 6105267"/>
              <a:gd name="connsiteY53" fmla="*/ 4697518 h 6858000"/>
              <a:gd name="connsiteX54" fmla="*/ 6007819 w 6105267"/>
              <a:gd name="connsiteY54" fmla="*/ 4858148 h 6858000"/>
              <a:gd name="connsiteX55" fmla="*/ 6007749 w 6105267"/>
              <a:gd name="connsiteY55" fmla="*/ 4964715 h 6858000"/>
              <a:gd name="connsiteX56" fmla="*/ 6005269 w 6105267"/>
              <a:gd name="connsiteY56" fmla="*/ 5150567 h 6858000"/>
              <a:gd name="connsiteX57" fmla="*/ 6001127 w 6105267"/>
              <a:gd name="connsiteY57" fmla="*/ 5164609 h 6858000"/>
              <a:gd name="connsiteX58" fmla="*/ 5998514 w 6105267"/>
              <a:gd name="connsiteY58" fmla="*/ 5189673 h 6858000"/>
              <a:gd name="connsiteX59" fmla="*/ 6018409 w 6105267"/>
              <a:gd name="connsiteY59" fmla="*/ 5227157 h 6858000"/>
              <a:gd name="connsiteX60" fmla="*/ 6036748 w 6105267"/>
              <a:gd name="connsiteY60" fmla="*/ 5322752 h 6858000"/>
              <a:gd name="connsiteX61" fmla="*/ 6037677 w 6105267"/>
              <a:gd name="connsiteY61" fmla="*/ 5354807 h 6858000"/>
              <a:gd name="connsiteX62" fmla="*/ 6053435 w 6105267"/>
              <a:gd name="connsiteY62" fmla="*/ 5387547 h 6858000"/>
              <a:gd name="connsiteX63" fmla="*/ 6068640 w 6105267"/>
              <a:gd name="connsiteY63" fmla="*/ 5474503 h 6858000"/>
              <a:gd name="connsiteX64" fmla="*/ 6080922 w 6105267"/>
              <a:gd name="connsiteY64" fmla="*/ 5561070 h 6858000"/>
              <a:gd name="connsiteX65" fmla="*/ 6096949 w 6105267"/>
              <a:gd name="connsiteY65" fmla="*/ 5648179 h 6858000"/>
              <a:gd name="connsiteX66" fmla="*/ 6096746 w 6105267"/>
              <a:gd name="connsiteY66" fmla="*/ 5862844 h 6858000"/>
              <a:gd name="connsiteX67" fmla="*/ 6045436 w 6105267"/>
              <a:gd name="connsiteY67" fmla="*/ 6124480 h 6858000"/>
              <a:gd name="connsiteX68" fmla="*/ 6030489 w 6105267"/>
              <a:gd name="connsiteY68" fmla="*/ 6317666 h 6858000"/>
              <a:gd name="connsiteX69" fmla="*/ 6007492 w 6105267"/>
              <a:gd name="connsiteY69" fmla="*/ 6440818 h 6858000"/>
              <a:gd name="connsiteX70" fmla="*/ 6009467 w 6105267"/>
              <a:gd name="connsiteY70" fmla="*/ 6487076 h 6858000"/>
              <a:gd name="connsiteX71" fmla="*/ 5995064 w 6105267"/>
              <a:gd name="connsiteY71" fmla="*/ 6540791 h 6858000"/>
              <a:gd name="connsiteX72" fmla="*/ 5986207 w 6105267"/>
              <a:gd name="connsiteY72" fmla="*/ 6695855 h 6858000"/>
              <a:gd name="connsiteX73" fmla="*/ 5979428 w 6105267"/>
              <a:gd name="connsiteY73" fmla="*/ 6754678 h 6858000"/>
              <a:gd name="connsiteX74" fmla="*/ 5984543 w 6105267"/>
              <a:gd name="connsiteY74" fmla="*/ 6811016 h 6858000"/>
              <a:gd name="connsiteX75" fmla="*/ 5979671 w 6105267"/>
              <a:gd name="connsiteY75" fmla="*/ 6858000 h 6858000"/>
              <a:gd name="connsiteX76" fmla="*/ 0 w 6105267"/>
              <a:gd name="connsiteY76" fmla="*/ 6858000 h 6858000"/>
              <a:gd name="connsiteX77" fmla="*/ 0 w 6105267"/>
              <a:gd name="connsiteY77"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25621 w 6105267"/>
              <a:gd name="connsiteY45" fmla="*/ 4015525 h 6858000"/>
              <a:gd name="connsiteX46" fmla="*/ 5860672 w 6105267"/>
              <a:gd name="connsiteY46" fmla="*/ 4061579 h 6858000"/>
              <a:gd name="connsiteX47" fmla="*/ 5894095 w 6105267"/>
              <a:gd name="connsiteY47" fmla="*/ 4128857 h 6858000"/>
              <a:gd name="connsiteX48" fmla="*/ 5903513 w 6105267"/>
              <a:gd name="connsiteY48" fmla="*/ 4187661 h 6858000"/>
              <a:gd name="connsiteX49" fmla="*/ 5949086 w 6105267"/>
              <a:gd name="connsiteY49" fmla="*/ 4366139 h 6858000"/>
              <a:gd name="connsiteX50" fmla="*/ 5949261 w 6105267"/>
              <a:gd name="connsiteY50" fmla="*/ 4449185 h 6858000"/>
              <a:gd name="connsiteX51" fmla="*/ 5961816 w 6105267"/>
              <a:gd name="connsiteY51" fmla="*/ 4494562 h 6858000"/>
              <a:gd name="connsiteX52" fmla="*/ 5998138 w 6105267"/>
              <a:gd name="connsiteY52" fmla="*/ 4697518 h 6858000"/>
              <a:gd name="connsiteX53" fmla="*/ 6007819 w 6105267"/>
              <a:gd name="connsiteY53" fmla="*/ 4858148 h 6858000"/>
              <a:gd name="connsiteX54" fmla="*/ 6007749 w 6105267"/>
              <a:gd name="connsiteY54" fmla="*/ 4964715 h 6858000"/>
              <a:gd name="connsiteX55" fmla="*/ 6005269 w 6105267"/>
              <a:gd name="connsiteY55" fmla="*/ 5150567 h 6858000"/>
              <a:gd name="connsiteX56" fmla="*/ 6001127 w 6105267"/>
              <a:gd name="connsiteY56" fmla="*/ 5164609 h 6858000"/>
              <a:gd name="connsiteX57" fmla="*/ 5998514 w 6105267"/>
              <a:gd name="connsiteY57" fmla="*/ 5189673 h 6858000"/>
              <a:gd name="connsiteX58" fmla="*/ 6018409 w 6105267"/>
              <a:gd name="connsiteY58" fmla="*/ 5227157 h 6858000"/>
              <a:gd name="connsiteX59" fmla="*/ 6036748 w 6105267"/>
              <a:gd name="connsiteY59" fmla="*/ 5322752 h 6858000"/>
              <a:gd name="connsiteX60" fmla="*/ 6037677 w 6105267"/>
              <a:gd name="connsiteY60" fmla="*/ 5354807 h 6858000"/>
              <a:gd name="connsiteX61" fmla="*/ 6053435 w 6105267"/>
              <a:gd name="connsiteY61" fmla="*/ 5387547 h 6858000"/>
              <a:gd name="connsiteX62" fmla="*/ 6068640 w 6105267"/>
              <a:gd name="connsiteY62" fmla="*/ 5474503 h 6858000"/>
              <a:gd name="connsiteX63" fmla="*/ 6080922 w 6105267"/>
              <a:gd name="connsiteY63" fmla="*/ 5561070 h 6858000"/>
              <a:gd name="connsiteX64" fmla="*/ 6096949 w 6105267"/>
              <a:gd name="connsiteY64" fmla="*/ 5648179 h 6858000"/>
              <a:gd name="connsiteX65" fmla="*/ 6096746 w 6105267"/>
              <a:gd name="connsiteY65" fmla="*/ 5862844 h 6858000"/>
              <a:gd name="connsiteX66" fmla="*/ 6045436 w 6105267"/>
              <a:gd name="connsiteY66" fmla="*/ 6124480 h 6858000"/>
              <a:gd name="connsiteX67" fmla="*/ 6030489 w 6105267"/>
              <a:gd name="connsiteY67" fmla="*/ 6317666 h 6858000"/>
              <a:gd name="connsiteX68" fmla="*/ 6007492 w 6105267"/>
              <a:gd name="connsiteY68" fmla="*/ 6440818 h 6858000"/>
              <a:gd name="connsiteX69" fmla="*/ 6009467 w 6105267"/>
              <a:gd name="connsiteY69" fmla="*/ 6487076 h 6858000"/>
              <a:gd name="connsiteX70" fmla="*/ 5995064 w 6105267"/>
              <a:gd name="connsiteY70" fmla="*/ 6540791 h 6858000"/>
              <a:gd name="connsiteX71" fmla="*/ 5986207 w 6105267"/>
              <a:gd name="connsiteY71" fmla="*/ 6695855 h 6858000"/>
              <a:gd name="connsiteX72" fmla="*/ 5979428 w 6105267"/>
              <a:gd name="connsiteY72" fmla="*/ 6754678 h 6858000"/>
              <a:gd name="connsiteX73" fmla="*/ 5984543 w 6105267"/>
              <a:gd name="connsiteY73" fmla="*/ 6811016 h 6858000"/>
              <a:gd name="connsiteX74" fmla="*/ 5979671 w 6105267"/>
              <a:gd name="connsiteY74" fmla="*/ 6858000 h 6858000"/>
              <a:gd name="connsiteX75" fmla="*/ 0 w 6105267"/>
              <a:gd name="connsiteY75" fmla="*/ 6858000 h 6858000"/>
              <a:gd name="connsiteX76" fmla="*/ 0 w 6105267"/>
              <a:gd name="connsiteY76"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25621 w 6105267"/>
              <a:gd name="connsiteY45" fmla="*/ 4015525 h 6858000"/>
              <a:gd name="connsiteX46" fmla="*/ 5860672 w 6105267"/>
              <a:gd name="connsiteY46" fmla="*/ 4061579 h 6858000"/>
              <a:gd name="connsiteX47" fmla="*/ 5894095 w 6105267"/>
              <a:gd name="connsiteY47" fmla="*/ 4128857 h 6858000"/>
              <a:gd name="connsiteX48" fmla="*/ 5903513 w 6105267"/>
              <a:gd name="connsiteY48" fmla="*/ 4187661 h 6858000"/>
              <a:gd name="connsiteX49" fmla="*/ 5949086 w 6105267"/>
              <a:gd name="connsiteY49" fmla="*/ 4366139 h 6858000"/>
              <a:gd name="connsiteX50" fmla="*/ 5949261 w 6105267"/>
              <a:gd name="connsiteY50" fmla="*/ 4449185 h 6858000"/>
              <a:gd name="connsiteX51" fmla="*/ 5961816 w 6105267"/>
              <a:gd name="connsiteY51" fmla="*/ 4494562 h 6858000"/>
              <a:gd name="connsiteX52" fmla="*/ 5998138 w 6105267"/>
              <a:gd name="connsiteY52" fmla="*/ 4697518 h 6858000"/>
              <a:gd name="connsiteX53" fmla="*/ 6007819 w 6105267"/>
              <a:gd name="connsiteY53" fmla="*/ 4858148 h 6858000"/>
              <a:gd name="connsiteX54" fmla="*/ 6007749 w 6105267"/>
              <a:gd name="connsiteY54" fmla="*/ 4964715 h 6858000"/>
              <a:gd name="connsiteX55" fmla="*/ 6005269 w 6105267"/>
              <a:gd name="connsiteY55" fmla="*/ 5150567 h 6858000"/>
              <a:gd name="connsiteX56" fmla="*/ 6001127 w 6105267"/>
              <a:gd name="connsiteY56" fmla="*/ 5164609 h 6858000"/>
              <a:gd name="connsiteX57" fmla="*/ 5998514 w 6105267"/>
              <a:gd name="connsiteY57" fmla="*/ 5189673 h 6858000"/>
              <a:gd name="connsiteX58" fmla="*/ 6018409 w 6105267"/>
              <a:gd name="connsiteY58" fmla="*/ 5227157 h 6858000"/>
              <a:gd name="connsiteX59" fmla="*/ 6036748 w 6105267"/>
              <a:gd name="connsiteY59" fmla="*/ 5322752 h 6858000"/>
              <a:gd name="connsiteX60" fmla="*/ 6037677 w 6105267"/>
              <a:gd name="connsiteY60" fmla="*/ 5354807 h 6858000"/>
              <a:gd name="connsiteX61" fmla="*/ 6053435 w 6105267"/>
              <a:gd name="connsiteY61" fmla="*/ 5387547 h 6858000"/>
              <a:gd name="connsiteX62" fmla="*/ 6068640 w 6105267"/>
              <a:gd name="connsiteY62" fmla="*/ 5474503 h 6858000"/>
              <a:gd name="connsiteX63" fmla="*/ 6080922 w 6105267"/>
              <a:gd name="connsiteY63" fmla="*/ 5561070 h 6858000"/>
              <a:gd name="connsiteX64" fmla="*/ 6096949 w 6105267"/>
              <a:gd name="connsiteY64" fmla="*/ 5648179 h 6858000"/>
              <a:gd name="connsiteX65" fmla="*/ 6096746 w 6105267"/>
              <a:gd name="connsiteY65" fmla="*/ 5862844 h 6858000"/>
              <a:gd name="connsiteX66" fmla="*/ 6045436 w 6105267"/>
              <a:gd name="connsiteY66" fmla="*/ 6124480 h 6858000"/>
              <a:gd name="connsiteX67" fmla="*/ 6030489 w 6105267"/>
              <a:gd name="connsiteY67" fmla="*/ 6317666 h 6858000"/>
              <a:gd name="connsiteX68" fmla="*/ 6007492 w 6105267"/>
              <a:gd name="connsiteY68" fmla="*/ 6440818 h 6858000"/>
              <a:gd name="connsiteX69" fmla="*/ 6009467 w 6105267"/>
              <a:gd name="connsiteY69" fmla="*/ 6487076 h 6858000"/>
              <a:gd name="connsiteX70" fmla="*/ 5995064 w 6105267"/>
              <a:gd name="connsiteY70" fmla="*/ 6540791 h 6858000"/>
              <a:gd name="connsiteX71" fmla="*/ 5986207 w 6105267"/>
              <a:gd name="connsiteY71" fmla="*/ 6695855 h 6858000"/>
              <a:gd name="connsiteX72" fmla="*/ 5979428 w 6105267"/>
              <a:gd name="connsiteY72" fmla="*/ 6754678 h 6858000"/>
              <a:gd name="connsiteX73" fmla="*/ 5984543 w 6105267"/>
              <a:gd name="connsiteY73" fmla="*/ 6811016 h 6858000"/>
              <a:gd name="connsiteX74" fmla="*/ 5979671 w 6105267"/>
              <a:gd name="connsiteY74" fmla="*/ 6858000 h 6858000"/>
              <a:gd name="connsiteX75" fmla="*/ 0 w 6105267"/>
              <a:gd name="connsiteY75" fmla="*/ 6858000 h 6858000"/>
              <a:gd name="connsiteX76" fmla="*/ 0 w 6105267"/>
              <a:gd name="connsiteY76"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18409 w 6105267"/>
              <a:gd name="connsiteY57" fmla="*/ 5227157 h 6858000"/>
              <a:gd name="connsiteX58" fmla="*/ 6036748 w 6105267"/>
              <a:gd name="connsiteY58" fmla="*/ 5322752 h 6858000"/>
              <a:gd name="connsiteX59" fmla="*/ 6037677 w 6105267"/>
              <a:gd name="connsiteY59" fmla="*/ 5354807 h 6858000"/>
              <a:gd name="connsiteX60" fmla="*/ 6053435 w 6105267"/>
              <a:gd name="connsiteY60" fmla="*/ 5387547 h 6858000"/>
              <a:gd name="connsiteX61" fmla="*/ 6068640 w 6105267"/>
              <a:gd name="connsiteY61" fmla="*/ 5474503 h 6858000"/>
              <a:gd name="connsiteX62" fmla="*/ 6080922 w 6105267"/>
              <a:gd name="connsiteY62" fmla="*/ 5561070 h 6858000"/>
              <a:gd name="connsiteX63" fmla="*/ 6096949 w 6105267"/>
              <a:gd name="connsiteY63" fmla="*/ 5648179 h 6858000"/>
              <a:gd name="connsiteX64" fmla="*/ 6096746 w 6105267"/>
              <a:gd name="connsiteY64" fmla="*/ 5862844 h 6858000"/>
              <a:gd name="connsiteX65" fmla="*/ 6045436 w 6105267"/>
              <a:gd name="connsiteY65" fmla="*/ 6124480 h 6858000"/>
              <a:gd name="connsiteX66" fmla="*/ 6030489 w 6105267"/>
              <a:gd name="connsiteY66" fmla="*/ 6317666 h 6858000"/>
              <a:gd name="connsiteX67" fmla="*/ 6007492 w 6105267"/>
              <a:gd name="connsiteY67" fmla="*/ 6440818 h 6858000"/>
              <a:gd name="connsiteX68" fmla="*/ 6009467 w 6105267"/>
              <a:gd name="connsiteY68" fmla="*/ 6487076 h 6858000"/>
              <a:gd name="connsiteX69" fmla="*/ 5995064 w 6105267"/>
              <a:gd name="connsiteY69" fmla="*/ 6540791 h 6858000"/>
              <a:gd name="connsiteX70" fmla="*/ 5986207 w 6105267"/>
              <a:gd name="connsiteY70" fmla="*/ 6695855 h 6858000"/>
              <a:gd name="connsiteX71" fmla="*/ 5979428 w 6105267"/>
              <a:gd name="connsiteY71" fmla="*/ 6754678 h 6858000"/>
              <a:gd name="connsiteX72" fmla="*/ 5984543 w 6105267"/>
              <a:gd name="connsiteY72" fmla="*/ 6811016 h 6858000"/>
              <a:gd name="connsiteX73" fmla="*/ 5979671 w 6105267"/>
              <a:gd name="connsiteY73" fmla="*/ 6858000 h 6858000"/>
              <a:gd name="connsiteX74" fmla="*/ 0 w 6105267"/>
              <a:gd name="connsiteY74" fmla="*/ 6858000 h 6858000"/>
              <a:gd name="connsiteX75" fmla="*/ 0 w 6105267"/>
              <a:gd name="connsiteY75"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18409 w 6105267"/>
              <a:gd name="connsiteY57" fmla="*/ 5227157 h 6858000"/>
              <a:gd name="connsiteX58" fmla="*/ 6036748 w 6105267"/>
              <a:gd name="connsiteY58" fmla="*/ 5322752 h 6858000"/>
              <a:gd name="connsiteX59" fmla="*/ 6037677 w 6105267"/>
              <a:gd name="connsiteY59" fmla="*/ 5354807 h 6858000"/>
              <a:gd name="connsiteX60" fmla="*/ 6053435 w 6105267"/>
              <a:gd name="connsiteY60" fmla="*/ 5387547 h 6858000"/>
              <a:gd name="connsiteX61" fmla="*/ 6068640 w 6105267"/>
              <a:gd name="connsiteY61" fmla="*/ 5474503 h 6858000"/>
              <a:gd name="connsiteX62" fmla="*/ 6080922 w 6105267"/>
              <a:gd name="connsiteY62" fmla="*/ 5561070 h 6858000"/>
              <a:gd name="connsiteX63" fmla="*/ 6096949 w 6105267"/>
              <a:gd name="connsiteY63" fmla="*/ 5648179 h 6858000"/>
              <a:gd name="connsiteX64" fmla="*/ 6096746 w 6105267"/>
              <a:gd name="connsiteY64" fmla="*/ 5862844 h 6858000"/>
              <a:gd name="connsiteX65" fmla="*/ 6045436 w 6105267"/>
              <a:gd name="connsiteY65" fmla="*/ 6124480 h 6858000"/>
              <a:gd name="connsiteX66" fmla="*/ 6030489 w 6105267"/>
              <a:gd name="connsiteY66" fmla="*/ 6317666 h 6858000"/>
              <a:gd name="connsiteX67" fmla="*/ 6007492 w 6105267"/>
              <a:gd name="connsiteY67" fmla="*/ 6440818 h 6858000"/>
              <a:gd name="connsiteX68" fmla="*/ 6009467 w 6105267"/>
              <a:gd name="connsiteY68" fmla="*/ 6487076 h 6858000"/>
              <a:gd name="connsiteX69" fmla="*/ 5995064 w 6105267"/>
              <a:gd name="connsiteY69" fmla="*/ 6540791 h 6858000"/>
              <a:gd name="connsiteX70" fmla="*/ 5986207 w 6105267"/>
              <a:gd name="connsiteY70" fmla="*/ 6695855 h 6858000"/>
              <a:gd name="connsiteX71" fmla="*/ 5979428 w 6105267"/>
              <a:gd name="connsiteY71" fmla="*/ 6754678 h 6858000"/>
              <a:gd name="connsiteX72" fmla="*/ 5984543 w 6105267"/>
              <a:gd name="connsiteY72" fmla="*/ 6811016 h 6858000"/>
              <a:gd name="connsiteX73" fmla="*/ 5979671 w 6105267"/>
              <a:gd name="connsiteY73" fmla="*/ 6858000 h 6858000"/>
              <a:gd name="connsiteX74" fmla="*/ 0 w 6105267"/>
              <a:gd name="connsiteY74" fmla="*/ 6858000 h 6858000"/>
              <a:gd name="connsiteX75" fmla="*/ 0 w 6105267"/>
              <a:gd name="connsiteY75"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186352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186352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06168 w 6105267"/>
              <a:gd name="connsiteY41" fmla="*/ 3797701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22836 w 6105267"/>
              <a:gd name="connsiteY41" fmla="*/ 3814370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22836 w 6105267"/>
              <a:gd name="connsiteY41" fmla="*/ 3814370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55472 w 6105267"/>
              <a:gd name="connsiteY38" fmla="*/ 3678877 h 6858000"/>
              <a:gd name="connsiteX39" fmla="*/ 5683015 w 6105267"/>
              <a:gd name="connsiteY39" fmla="*/ 3762025 h 6858000"/>
              <a:gd name="connsiteX40" fmla="*/ 5722836 w 6105267"/>
              <a:gd name="connsiteY40" fmla="*/ 3814370 h 6858000"/>
              <a:gd name="connsiteX41" fmla="*/ 5768491 w 6105267"/>
              <a:gd name="connsiteY41" fmla="*/ 3914399 h 6858000"/>
              <a:gd name="connsiteX42" fmla="*/ 5793123 w 6105267"/>
              <a:gd name="connsiteY42" fmla="*/ 3969952 h 6858000"/>
              <a:gd name="connsiteX43" fmla="*/ 5808321 w 6105267"/>
              <a:gd name="connsiteY43" fmla="*/ 3988153 h 6858000"/>
              <a:gd name="connsiteX44" fmla="*/ 5860672 w 6105267"/>
              <a:gd name="connsiteY44" fmla="*/ 4061579 h 6858000"/>
              <a:gd name="connsiteX45" fmla="*/ 5894095 w 6105267"/>
              <a:gd name="connsiteY45" fmla="*/ 4128857 h 6858000"/>
              <a:gd name="connsiteX46" fmla="*/ 5903513 w 6105267"/>
              <a:gd name="connsiteY46" fmla="*/ 4187661 h 6858000"/>
              <a:gd name="connsiteX47" fmla="*/ 5949086 w 6105267"/>
              <a:gd name="connsiteY47" fmla="*/ 4366139 h 6858000"/>
              <a:gd name="connsiteX48" fmla="*/ 5949261 w 6105267"/>
              <a:gd name="connsiteY48" fmla="*/ 4449185 h 6858000"/>
              <a:gd name="connsiteX49" fmla="*/ 5961816 w 6105267"/>
              <a:gd name="connsiteY49" fmla="*/ 4494562 h 6858000"/>
              <a:gd name="connsiteX50" fmla="*/ 5998138 w 6105267"/>
              <a:gd name="connsiteY50" fmla="*/ 4697518 h 6858000"/>
              <a:gd name="connsiteX51" fmla="*/ 6007819 w 6105267"/>
              <a:gd name="connsiteY51" fmla="*/ 4858148 h 6858000"/>
              <a:gd name="connsiteX52" fmla="*/ 6007749 w 6105267"/>
              <a:gd name="connsiteY52" fmla="*/ 4964715 h 6858000"/>
              <a:gd name="connsiteX53" fmla="*/ 6005269 w 6105267"/>
              <a:gd name="connsiteY53" fmla="*/ 5150567 h 6858000"/>
              <a:gd name="connsiteX54" fmla="*/ 6001127 w 6105267"/>
              <a:gd name="connsiteY54" fmla="*/ 5164609 h 6858000"/>
              <a:gd name="connsiteX55" fmla="*/ 5998514 w 6105267"/>
              <a:gd name="connsiteY55" fmla="*/ 5189673 h 6858000"/>
              <a:gd name="connsiteX56" fmla="*/ 6036748 w 6105267"/>
              <a:gd name="connsiteY56" fmla="*/ 5322752 h 6858000"/>
              <a:gd name="connsiteX57" fmla="*/ 6037677 w 6105267"/>
              <a:gd name="connsiteY57" fmla="*/ 5354807 h 6858000"/>
              <a:gd name="connsiteX58" fmla="*/ 6053435 w 6105267"/>
              <a:gd name="connsiteY58" fmla="*/ 5387547 h 6858000"/>
              <a:gd name="connsiteX59" fmla="*/ 6068640 w 6105267"/>
              <a:gd name="connsiteY59" fmla="*/ 5474503 h 6858000"/>
              <a:gd name="connsiteX60" fmla="*/ 6080922 w 6105267"/>
              <a:gd name="connsiteY60" fmla="*/ 5561070 h 6858000"/>
              <a:gd name="connsiteX61" fmla="*/ 6096949 w 6105267"/>
              <a:gd name="connsiteY61" fmla="*/ 5648179 h 6858000"/>
              <a:gd name="connsiteX62" fmla="*/ 6096746 w 6105267"/>
              <a:gd name="connsiteY62" fmla="*/ 5862844 h 6858000"/>
              <a:gd name="connsiteX63" fmla="*/ 6045436 w 6105267"/>
              <a:gd name="connsiteY63" fmla="*/ 6124480 h 6858000"/>
              <a:gd name="connsiteX64" fmla="*/ 6030489 w 6105267"/>
              <a:gd name="connsiteY64" fmla="*/ 6317666 h 6858000"/>
              <a:gd name="connsiteX65" fmla="*/ 6007492 w 6105267"/>
              <a:gd name="connsiteY65" fmla="*/ 6440818 h 6858000"/>
              <a:gd name="connsiteX66" fmla="*/ 6009467 w 6105267"/>
              <a:gd name="connsiteY66" fmla="*/ 6487076 h 6858000"/>
              <a:gd name="connsiteX67" fmla="*/ 5995064 w 6105267"/>
              <a:gd name="connsiteY67" fmla="*/ 6540791 h 6858000"/>
              <a:gd name="connsiteX68" fmla="*/ 5986207 w 6105267"/>
              <a:gd name="connsiteY68" fmla="*/ 6695855 h 6858000"/>
              <a:gd name="connsiteX69" fmla="*/ 5979428 w 6105267"/>
              <a:gd name="connsiteY69" fmla="*/ 6754678 h 6858000"/>
              <a:gd name="connsiteX70" fmla="*/ 5984543 w 6105267"/>
              <a:gd name="connsiteY70" fmla="*/ 6811016 h 6858000"/>
              <a:gd name="connsiteX71" fmla="*/ 5979671 w 6105267"/>
              <a:gd name="connsiteY71" fmla="*/ 6858000 h 6858000"/>
              <a:gd name="connsiteX72" fmla="*/ 0 w 6105267"/>
              <a:gd name="connsiteY72" fmla="*/ 6858000 h 6858000"/>
              <a:gd name="connsiteX73" fmla="*/ 0 w 6105267"/>
              <a:gd name="connsiteY73"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20805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597750 w 6105267"/>
              <a:gd name="connsiteY37" fmla="*/ 3520805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2069 w 6105267"/>
              <a:gd name="connsiteY36" fmla="*/ 3514638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05267" h="6858000">
                <a:moveTo>
                  <a:pt x="0" y="0"/>
                </a:moveTo>
                <a:lnTo>
                  <a:pt x="4965888" y="0"/>
                </a:lnTo>
                <a:lnTo>
                  <a:pt x="4967767" y="7930"/>
                </a:lnTo>
                <a:cubicBezTo>
                  <a:pt x="4971201" y="21562"/>
                  <a:pt x="4974810" y="33728"/>
                  <a:pt x="4979444" y="43921"/>
                </a:cubicBezTo>
                <a:cubicBezTo>
                  <a:pt x="5002155" y="108089"/>
                  <a:pt x="5039453" y="125421"/>
                  <a:pt x="5075458" y="264355"/>
                </a:cubicBezTo>
                <a:cubicBezTo>
                  <a:pt x="5080172" y="263373"/>
                  <a:pt x="5084375" y="273006"/>
                  <a:pt x="5081175" y="277448"/>
                </a:cubicBezTo>
                <a:cubicBezTo>
                  <a:pt x="5078869" y="356637"/>
                  <a:pt x="5109899" y="337879"/>
                  <a:pt x="5097011" y="355616"/>
                </a:cubicBezTo>
                <a:cubicBezTo>
                  <a:pt x="5108982" y="393897"/>
                  <a:pt x="5123954" y="442245"/>
                  <a:pt x="5153000" y="507134"/>
                </a:cubicBezTo>
                <a:cubicBezTo>
                  <a:pt x="5159130" y="542272"/>
                  <a:pt x="5172528" y="570912"/>
                  <a:pt x="5171282" y="602071"/>
                </a:cubicBezTo>
                <a:cubicBezTo>
                  <a:pt x="5177290" y="647968"/>
                  <a:pt x="5183528" y="639882"/>
                  <a:pt x="5189051" y="782518"/>
                </a:cubicBezTo>
                <a:cubicBezTo>
                  <a:pt x="5196533" y="819747"/>
                  <a:pt x="5211748" y="856581"/>
                  <a:pt x="5218707" y="886387"/>
                </a:cubicBezTo>
                <a:cubicBezTo>
                  <a:pt x="5222103" y="910651"/>
                  <a:pt x="5224626" y="881734"/>
                  <a:pt x="5221281" y="920873"/>
                </a:cubicBezTo>
                <a:cubicBezTo>
                  <a:pt x="5216226" y="962348"/>
                  <a:pt x="5227328" y="1047212"/>
                  <a:pt x="5201018" y="1095027"/>
                </a:cubicBezTo>
                <a:cubicBezTo>
                  <a:pt x="5195677" y="1140464"/>
                  <a:pt x="5205610" y="1173951"/>
                  <a:pt x="5205902" y="1203021"/>
                </a:cubicBezTo>
                <a:cubicBezTo>
                  <a:pt x="5207939" y="1240877"/>
                  <a:pt x="5220231" y="1264849"/>
                  <a:pt x="5207532" y="1278975"/>
                </a:cubicBezTo>
                <a:cubicBezTo>
                  <a:pt x="5213654" y="1306391"/>
                  <a:pt x="5220794" y="1339415"/>
                  <a:pt x="5225968" y="1357994"/>
                </a:cubicBezTo>
                <a:cubicBezTo>
                  <a:pt x="5235560" y="1363307"/>
                  <a:pt x="5224941" y="1377158"/>
                  <a:pt x="5226675" y="1385685"/>
                </a:cubicBezTo>
                <a:cubicBezTo>
                  <a:pt x="5235522" y="1394562"/>
                  <a:pt x="5242140" y="1429309"/>
                  <a:pt x="5237226" y="1441327"/>
                </a:cubicBezTo>
                <a:lnTo>
                  <a:pt x="5255653" y="1524712"/>
                </a:lnTo>
                <a:lnTo>
                  <a:pt x="5263491" y="1642938"/>
                </a:lnTo>
                <a:cubicBezTo>
                  <a:pt x="5233312" y="1645260"/>
                  <a:pt x="5283758" y="1680689"/>
                  <a:pt x="5256552" y="1672509"/>
                </a:cubicBezTo>
                <a:cubicBezTo>
                  <a:pt x="5263439" y="1704194"/>
                  <a:pt x="5241186" y="1762238"/>
                  <a:pt x="5264549" y="1837572"/>
                </a:cubicBezTo>
                <a:cubicBezTo>
                  <a:pt x="5255047" y="1894025"/>
                  <a:pt x="5279958" y="1903508"/>
                  <a:pt x="5255696" y="1953770"/>
                </a:cubicBezTo>
                <a:cubicBezTo>
                  <a:pt x="5254497" y="2018939"/>
                  <a:pt x="5251158" y="2034824"/>
                  <a:pt x="5252592" y="2092210"/>
                </a:cubicBezTo>
                <a:cubicBezTo>
                  <a:pt x="5251660" y="2141443"/>
                  <a:pt x="5257478" y="2177466"/>
                  <a:pt x="5257248" y="2203922"/>
                </a:cubicBezTo>
                <a:lnTo>
                  <a:pt x="5262551" y="2288050"/>
                </a:lnTo>
                <a:cubicBezTo>
                  <a:pt x="5267437" y="2336348"/>
                  <a:pt x="5279466" y="2334639"/>
                  <a:pt x="5293877" y="2368649"/>
                </a:cubicBezTo>
                <a:lnTo>
                  <a:pt x="5311338" y="2404034"/>
                </a:lnTo>
                <a:cubicBezTo>
                  <a:pt x="5310997" y="2405674"/>
                  <a:pt x="5338704" y="2463412"/>
                  <a:pt x="5338366" y="2465052"/>
                </a:cubicBezTo>
                <a:cubicBezTo>
                  <a:pt x="5342744" y="2497318"/>
                  <a:pt x="5359740" y="2532873"/>
                  <a:pt x="5371263" y="2586413"/>
                </a:cubicBezTo>
                <a:cubicBezTo>
                  <a:pt x="5361911" y="2605414"/>
                  <a:pt x="5395423" y="2719664"/>
                  <a:pt x="5407503" y="2786290"/>
                </a:cubicBezTo>
                <a:cubicBezTo>
                  <a:pt x="5407454" y="2786708"/>
                  <a:pt x="5407404" y="2787125"/>
                  <a:pt x="5407356" y="2787545"/>
                </a:cubicBezTo>
                <a:cubicBezTo>
                  <a:pt x="5433437" y="2813691"/>
                  <a:pt x="5432314" y="2814723"/>
                  <a:pt x="5448870" y="2838305"/>
                </a:cubicBezTo>
                <a:cubicBezTo>
                  <a:pt x="5464968" y="2894270"/>
                  <a:pt x="5454425" y="2918525"/>
                  <a:pt x="5503944" y="3123335"/>
                </a:cubicBezTo>
                <a:cubicBezTo>
                  <a:pt x="5512347" y="3181628"/>
                  <a:pt x="5512245" y="3208390"/>
                  <a:pt x="5525532" y="3258473"/>
                </a:cubicBezTo>
                <a:cubicBezTo>
                  <a:pt x="5539834" y="3322326"/>
                  <a:pt x="5576402" y="3407674"/>
                  <a:pt x="5589758" y="3453699"/>
                </a:cubicBezTo>
                <a:cubicBezTo>
                  <a:pt x="5570147" y="3490668"/>
                  <a:pt x="5591299" y="3454351"/>
                  <a:pt x="5592069" y="3514638"/>
                </a:cubicBezTo>
                <a:lnTo>
                  <a:pt x="5614055" y="3560779"/>
                </a:lnTo>
                <a:cubicBezTo>
                  <a:pt x="5642477" y="3636744"/>
                  <a:pt x="5634212" y="3552814"/>
                  <a:pt x="5683015" y="3762025"/>
                </a:cubicBezTo>
                <a:cubicBezTo>
                  <a:pt x="5687021" y="3766429"/>
                  <a:pt x="5717920" y="3810691"/>
                  <a:pt x="5722836" y="3814370"/>
                </a:cubicBezTo>
                <a:lnTo>
                  <a:pt x="5768491" y="3914399"/>
                </a:lnTo>
                <a:cubicBezTo>
                  <a:pt x="5768399" y="3927909"/>
                  <a:pt x="5782052" y="3965459"/>
                  <a:pt x="5793123" y="3969952"/>
                </a:cubicBezTo>
                <a:cubicBezTo>
                  <a:pt x="5797717" y="3977244"/>
                  <a:pt x="5797864" y="3987352"/>
                  <a:pt x="5808321" y="3988153"/>
                </a:cubicBezTo>
                <a:cubicBezTo>
                  <a:pt x="5819579" y="4003424"/>
                  <a:pt x="5841613" y="4014315"/>
                  <a:pt x="5860672" y="4061579"/>
                </a:cubicBezTo>
                <a:cubicBezTo>
                  <a:pt x="5872084" y="4080468"/>
                  <a:pt x="5865523" y="4095937"/>
                  <a:pt x="5894095" y="4128857"/>
                </a:cubicBezTo>
                <a:lnTo>
                  <a:pt x="5903513" y="4187661"/>
                </a:lnTo>
                <a:cubicBezTo>
                  <a:pt x="5912281" y="4237527"/>
                  <a:pt x="5929555" y="4191583"/>
                  <a:pt x="5949086" y="4366139"/>
                </a:cubicBezTo>
                <a:cubicBezTo>
                  <a:pt x="5948498" y="4373973"/>
                  <a:pt x="5947179" y="4442831"/>
                  <a:pt x="5949261" y="4449185"/>
                </a:cubicBezTo>
                <a:lnTo>
                  <a:pt x="5961816" y="4494562"/>
                </a:lnTo>
                <a:cubicBezTo>
                  <a:pt x="5969962" y="4535951"/>
                  <a:pt x="5978352" y="4666880"/>
                  <a:pt x="5998138" y="4697518"/>
                </a:cubicBezTo>
                <a:cubicBezTo>
                  <a:pt x="6005688" y="4743028"/>
                  <a:pt x="6006217" y="4813615"/>
                  <a:pt x="6007819" y="4858148"/>
                </a:cubicBezTo>
                <a:cubicBezTo>
                  <a:pt x="6006852" y="4913684"/>
                  <a:pt x="6011369" y="4918877"/>
                  <a:pt x="6007749" y="4964715"/>
                </a:cubicBezTo>
                <a:cubicBezTo>
                  <a:pt x="6006922" y="5026666"/>
                  <a:pt x="6006096" y="5088616"/>
                  <a:pt x="6005269" y="5150567"/>
                </a:cubicBezTo>
                <a:lnTo>
                  <a:pt x="6001127" y="5164609"/>
                </a:lnTo>
                <a:lnTo>
                  <a:pt x="5998514" y="5189673"/>
                </a:lnTo>
                <a:lnTo>
                  <a:pt x="6036748" y="5322752"/>
                </a:lnTo>
                <a:cubicBezTo>
                  <a:pt x="6037058" y="5333437"/>
                  <a:pt x="6037367" y="5344122"/>
                  <a:pt x="6037677" y="5354807"/>
                </a:cubicBezTo>
                <a:lnTo>
                  <a:pt x="6053435" y="5387547"/>
                </a:lnTo>
                <a:cubicBezTo>
                  <a:pt x="6058595" y="5407496"/>
                  <a:pt x="6064059" y="5445583"/>
                  <a:pt x="6068640" y="5474503"/>
                </a:cubicBezTo>
                <a:cubicBezTo>
                  <a:pt x="6065387" y="5502156"/>
                  <a:pt x="6077015" y="5529097"/>
                  <a:pt x="6080922" y="5561070"/>
                </a:cubicBezTo>
                <a:cubicBezTo>
                  <a:pt x="6069952" y="5593856"/>
                  <a:pt x="6092872" y="5614018"/>
                  <a:pt x="6096949" y="5648179"/>
                </a:cubicBezTo>
                <a:cubicBezTo>
                  <a:pt x="6121811" y="5715144"/>
                  <a:pt x="6081535" y="5799438"/>
                  <a:pt x="6096746" y="5862844"/>
                </a:cubicBezTo>
                <a:cubicBezTo>
                  <a:pt x="6088161" y="5942227"/>
                  <a:pt x="6066798" y="6084395"/>
                  <a:pt x="6045436" y="6124480"/>
                </a:cubicBezTo>
                <a:cubicBezTo>
                  <a:pt x="6035300" y="6187952"/>
                  <a:pt x="6042671" y="6255420"/>
                  <a:pt x="6030489" y="6317666"/>
                </a:cubicBezTo>
                <a:cubicBezTo>
                  <a:pt x="5997800" y="6359855"/>
                  <a:pt x="6026490" y="6389009"/>
                  <a:pt x="6007492" y="6440818"/>
                </a:cubicBezTo>
                <a:cubicBezTo>
                  <a:pt x="6032870" y="6477306"/>
                  <a:pt x="6007936" y="6454949"/>
                  <a:pt x="6009467" y="6487076"/>
                </a:cubicBezTo>
                <a:cubicBezTo>
                  <a:pt x="6007396" y="6503737"/>
                  <a:pt x="5997257" y="6531311"/>
                  <a:pt x="5995064" y="6540791"/>
                </a:cubicBezTo>
                <a:lnTo>
                  <a:pt x="5986207" y="6695855"/>
                </a:lnTo>
                <a:cubicBezTo>
                  <a:pt x="5979276" y="6706164"/>
                  <a:pt x="5972094" y="6743953"/>
                  <a:pt x="5979428" y="6754678"/>
                </a:cubicBezTo>
                <a:cubicBezTo>
                  <a:pt x="5979151" y="6773871"/>
                  <a:pt x="5984503" y="6793796"/>
                  <a:pt x="5984543" y="6811016"/>
                </a:cubicBezTo>
                <a:cubicBezTo>
                  <a:pt x="5983922" y="6824242"/>
                  <a:pt x="6007010" y="6838446"/>
                  <a:pt x="5979671" y="6858000"/>
                </a:cubicBezTo>
                <a:lnTo>
                  <a:pt x="0" y="6858000"/>
                </a:lnTo>
                <a:lnTo>
                  <a:pt x="0" y="0"/>
                </a:lnTo>
                <a:close/>
              </a:path>
            </a:pathLst>
          </a:custGeom>
          <a:blipFill>
            <a:blip r:embed="rId3"/>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A9A5FFF0-8744-D9D8-9EBB-BD2F769D6C0D}"/>
              </a:ext>
            </a:extLst>
          </p:cNvPr>
          <p:cNvSpPr>
            <a:spLocks noGrp="1"/>
          </p:cNvSpPr>
          <p:nvPr>
            <p:ph type="ctrTitle"/>
          </p:nvPr>
        </p:nvSpPr>
        <p:spPr>
          <a:xfrm>
            <a:off x="685800" y="1295399"/>
            <a:ext cx="5932714" cy="3258457"/>
          </a:xfrm>
        </p:spPr>
        <p:txBody>
          <a:bodyPr anchor="t">
            <a:normAutofit/>
          </a:bodyPr>
          <a:lstStyle/>
          <a:p>
            <a:r>
              <a:rPr lang="es-AR" sz="4000"/>
              <a:t>Análisis de abandono de clientes</a:t>
            </a:r>
          </a:p>
        </p:txBody>
      </p:sp>
      <p:sp>
        <p:nvSpPr>
          <p:cNvPr id="3" name="Subtítulo 2">
            <a:extLst>
              <a:ext uri="{FF2B5EF4-FFF2-40B4-BE49-F238E27FC236}">
                <a16:creationId xmlns:a16="http://schemas.microsoft.com/office/drawing/2014/main" id="{13A72359-9A71-2AE0-CE19-9605C5A9728F}"/>
              </a:ext>
            </a:extLst>
          </p:cNvPr>
          <p:cNvSpPr>
            <a:spLocks noGrp="1"/>
          </p:cNvSpPr>
          <p:nvPr>
            <p:ph type="subTitle" idx="1"/>
          </p:nvPr>
        </p:nvSpPr>
        <p:spPr>
          <a:xfrm>
            <a:off x="685800" y="5254101"/>
            <a:ext cx="3886200" cy="903513"/>
          </a:xfrm>
        </p:spPr>
        <p:txBody>
          <a:bodyPr>
            <a:normAutofit/>
          </a:bodyPr>
          <a:lstStyle/>
          <a:p>
            <a:pPr>
              <a:lnSpc>
                <a:spcPct val="110000"/>
              </a:lnSpc>
            </a:pPr>
            <a:r>
              <a:rPr lang="es-AR" sz="1100">
                <a:solidFill>
                  <a:srgbClr val="FFFFFF"/>
                </a:solidFill>
              </a:rPr>
              <a:t>Manzano Juan Pablo</a:t>
            </a:r>
          </a:p>
          <a:p>
            <a:pPr>
              <a:lnSpc>
                <a:spcPct val="110000"/>
              </a:lnSpc>
            </a:pPr>
            <a:r>
              <a:rPr lang="es-AR" sz="1100">
                <a:solidFill>
                  <a:srgbClr val="FFFFFF"/>
                </a:solidFill>
              </a:rPr>
              <a:t>Rojos Lourdes</a:t>
            </a:r>
          </a:p>
          <a:p>
            <a:pPr>
              <a:lnSpc>
                <a:spcPct val="110000"/>
              </a:lnSpc>
            </a:pPr>
            <a:r>
              <a:rPr lang="es-AR" sz="1100">
                <a:solidFill>
                  <a:srgbClr val="FFFFFF"/>
                </a:solidFill>
              </a:rPr>
              <a:t>Gutiérrez Alejandro</a:t>
            </a:r>
          </a:p>
        </p:txBody>
      </p:sp>
    </p:spTree>
    <p:extLst>
      <p:ext uri="{BB962C8B-B14F-4D97-AF65-F5344CB8AC3E}">
        <p14:creationId xmlns:p14="http://schemas.microsoft.com/office/powerpoint/2010/main" val="3024167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40F9F56E-5A69-4F79-A578-5963B46C1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6">
            <a:extLst>
              <a:ext uri="{FF2B5EF4-FFF2-40B4-BE49-F238E27FC236}">
                <a16:creationId xmlns:a16="http://schemas.microsoft.com/office/drawing/2014/main" id="{A0AACC87-D7C2-427C-9600-75167AB8E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30236">
            <a:off x="-128490" y="-645610"/>
            <a:ext cx="12341965" cy="2353377"/>
          </a:xfrm>
          <a:custGeom>
            <a:avLst/>
            <a:gdLst>
              <a:gd name="connsiteX0" fmla="*/ 220422 w 12341965"/>
              <a:gd name="connsiteY0" fmla="*/ 0 h 2894079"/>
              <a:gd name="connsiteX1" fmla="*/ 12341965 w 12341965"/>
              <a:gd name="connsiteY1" fmla="*/ 1308844 h 2894079"/>
              <a:gd name="connsiteX2" fmla="*/ 12263497 w 12341965"/>
              <a:gd name="connsiteY2" fmla="*/ 2035552 h 2894079"/>
              <a:gd name="connsiteX3" fmla="*/ 11965860 w 12341965"/>
              <a:gd name="connsiteY3" fmla="*/ 1985279 h 2894079"/>
              <a:gd name="connsiteX4" fmla="*/ 11724758 w 12341965"/>
              <a:gd name="connsiteY4" fmla="*/ 1975746 h 2894079"/>
              <a:gd name="connsiteX5" fmla="*/ 11689778 w 12341965"/>
              <a:gd name="connsiteY5" fmla="*/ 1966871 h 2894079"/>
              <a:gd name="connsiteX6" fmla="*/ 11689778 w 12341965"/>
              <a:gd name="connsiteY6" fmla="*/ 2894079 h 2894079"/>
              <a:gd name="connsiteX7" fmla="*/ 7533154 w 12341965"/>
              <a:gd name="connsiteY7" fmla="*/ 2894079 h 2894079"/>
              <a:gd name="connsiteX8" fmla="*/ 7533154 w 12341965"/>
              <a:gd name="connsiteY8" fmla="*/ 2207393 h 2894079"/>
              <a:gd name="connsiteX9" fmla="*/ 7520438 w 12341965"/>
              <a:gd name="connsiteY9" fmla="*/ 2221621 h 2894079"/>
              <a:gd name="connsiteX10" fmla="*/ 7506231 w 12341965"/>
              <a:gd name="connsiteY10" fmla="*/ 2233137 h 2894079"/>
              <a:gd name="connsiteX11" fmla="*/ 7396556 w 12341965"/>
              <a:gd name="connsiteY11" fmla="*/ 2265493 h 2894079"/>
              <a:gd name="connsiteX12" fmla="*/ 7246167 w 12341965"/>
              <a:gd name="connsiteY12" fmla="*/ 2287725 h 2894079"/>
              <a:gd name="connsiteX13" fmla="*/ 7238841 w 12341965"/>
              <a:gd name="connsiteY13" fmla="*/ 2297086 h 2894079"/>
              <a:gd name="connsiteX14" fmla="*/ 7195429 w 12341965"/>
              <a:gd name="connsiteY14" fmla="*/ 2314078 h 2894079"/>
              <a:gd name="connsiteX15" fmla="*/ 7175833 w 12341965"/>
              <a:gd name="connsiteY15" fmla="*/ 2323047 h 2894079"/>
              <a:gd name="connsiteX16" fmla="*/ 6909853 w 12341965"/>
              <a:gd name="connsiteY16" fmla="*/ 2323220 h 2894079"/>
              <a:gd name="connsiteX17" fmla="*/ 6804732 w 12341965"/>
              <a:gd name="connsiteY17" fmla="*/ 2320509 h 2894079"/>
              <a:gd name="connsiteX18" fmla="*/ 6701005 w 12341965"/>
              <a:gd name="connsiteY18" fmla="*/ 2320573 h 2894079"/>
              <a:gd name="connsiteX19" fmla="*/ 6663627 w 12341965"/>
              <a:gd name="connsiteY19" fmla="*/ 2321931 h 2894079"/>
              <a:gd name="connsiteX20" fmla="*/ 6563598 w 12341965"/>
              <a:gd name="connsiteY20" fmla="*/ 2313634 h 2894079"/>
              <a:gd name="connsiteX21" fmla="*/ 6525203 w 12341965"/>
              <a:gd name="connsiteY21" fmla="*/ 2312470 h 2894079"/>
              <a:gd name="connsiteX22" fmla="*/ 6517061 w 12341965"/>
              <a:gd name="connsiteY22" fmla="*/ 2312846 h 2894079"/>
              <a:gd name="connsiteX23" fmla="*/ 6478721 w 12341965"/>
              <a:gd name="connsiteY23" fmla="*/ 2318342 h 2894079"/>
              <a:gd name="connsiteX24" fmla="*/ 6373502 w 12341965"/>
              <a:gd name="connsiteY24" fmla="*/ 2296294 h 2894079"/>
              <a:gd name="connsiteX25" fmla="*/ 6250573 w 12341965"/>
              <a:gd name="connsiteY25" fmla="*/ 2310299 h 2894079"/>
              <a:gd name="connsiteX26" fmla="*/ 6103688 w 12341965"/>
              <a:gd name="connsiteY26" fmla="*/ 2319965 h 2894079"/>
              <a:gd name="connsiteX27" fmla="*/ 5881220 w 12341965"/>
              <a:gd name="connsiteY27" fmla="*/ 2352697 h 2894079"/>
              <a:gd name="connsiteX28" fmla="*/ 5787527 w 12341965"/>
              <a:gd name="connsiteY28" fmla="*/ 2338337 h 2894079"/>
              <a:gd name="connsiteX29" fmla="*/ 5643041 w 12341965"/>
              <a:gd name="connsiteY29" fmla="*/ 2349756 h 2894079"/>
              <a:gd name="connsiteX30" fmla="*/ 5517419 w 12341965"/>
              <a:gd name="connsiteY30" fmla="*/ 2351254 h 2894079"/>
              <a:gd name="connsiteX31" fmla="*/ 5503615 w 12341965"/>
              <a:gd name="connsiteY31" fmla="*/ 2350690 h 2894079"/>
              <a:gd name="connsiteX32" fmla="*/ 5452604 w 12341965"/>
              <a:gd name="connsiteY32" fmla="*/ 2341455 h 2894079"/>
              <a:gd name="connsiteX33" fmla="*/ 5218880 w 12341965"/>
              <a:gd name="connsiteY33" fmla="*/ 2347042 h 2894079"/>
              <a:gd name="connsiteX34" fmla="*/ 5147783 w 12341965"/>
              <a:gd name="connsiteY34" fmla="*/ 2337307 h 2894079"/>
              <a:gd name="connsiteX35" fmla="*/ 5112799 w 12341965"/>
              <a:gd name="connsiteY35" fmla="*/ 2336446 h 2894079"/>
              <a:gd name="connsiteX36" fmla="*/ 5106864 w 12341965"/>
              <a:gd name="connsiteY36" fmla="*/ 2335911 h 2894079"/>
              <a:gd name="connsiteX37" fmla="*/ 5066303 w 12341965"/>
              <a:gd name="connsiteY37" fmla="*/ 2329557 h 2894079"/>
              <a:gd name="connsiteX38" fmla="*/ 5006531 w 12341965"/>
              <a:gd name="connsiteY38" fmla="*/ 2315968 h 2894079"/>
              <a:gd name="connsiteX39" fmla="*/ 4945504 w 12341965"/>
              <a:gd name="connsiteY39" fmla="*/ 2294413 h 2894079"/>
              <a:gd name="connsiteX40" fmla="*/ 4909961 w 12341965"/>
              <a:gd name="connsiteY40" fmla="*/ 2284281 h 2894079"/>
              <a:gd name="connsiteX41" fmla="*/ 4885568 w 12341965"/>
              <a:gd name="connsiteY41" fmla="*/ 2274743 h 2894079"/>
              <a:gd name="connsiteX42" fmla="*/ 4815574 w 12341965"/>
              <a:gd name="connsiteY42" fmla="*/ 2262107 h 2894079"/>
              <a:gd name="connsiteX43" fmla="*/ 4696246 w 12341965"/>
              <a:gd name="connsiteY43" fmla="*/ 2246027 h 2894079"/>
              <a:gd name="connsiteX44" fmla="*/ 4647561 w 12341965"/>
              <a:gd name="connsiteY44" fmla="*/ 2224054 h 2894079"/>
              <a:gd name="connsiteX45" fmla="*/ 4544244 w 12341965"/>
              <a:gd name="connsiteY45" fmla="*/ 2213903 h 2894079"/>
              <a:gd name="connsiteX46" fmla="*/ 4520901 w 12341965"/>
              <a:gd name="connsiteY46" fmla="*/ 2217902 h 2894079"/>
              <a:gd name="connsiteX47" fmla="*/ 4466684 w 12341965"/>
              <a:gd name="connsiteY47" fmla="*/ 2217811 h 2894079"/>
              <a:gd name="connsiteX48" fmla="*/ 4384389 w 12341965"/>
              <a:gd name="connsiteY48" fmla="*/ 2227803 h 2894079"/>
              <a:gd name="connsiteX49" fmla="*/ 4294465 w 12341965"/>
              <a:gd name="connsiteY49" fmla="*/ 2240110 h 2894079"/>
              <a:gd name="connsiteX50" fmla="*/ 4240927 w 12341965"/>
              <a:gd name="connsiteY50" fmla="*/ 2245879 h 2894079"/>
              <a:gd name="connsiteX51" fmla="*/ 4234993 w 12341965"/>
              <a:gd name="connsiteY51" fmla="*/ 2246302 h 2894079"/>
              <a:gd name="connsiteX52" fmla="*/ 4193946 w 12341965"/>
              <a:gd name="connsiteY52" fmla="*/ 2246529 h 2894079"/>
              <a:gd name="connsiteX53" fmla="*/ 4068669 w 12341965"/>
              <a:gd name="connsiteY53" fmla="*/ 2231190 h 2894079"/>
              <a:gd name="connsiteX54" fmla="*/ 4031847 w 12341965"/>
              <a:gd name="connsiteY54" fmla="*/ 2226882 h 2894079"/>
              <a:gd name="connsiteX55" fmla="*/ 4006096 w 12341965"/>
              <a:gd name="connsiteY55" fmla="*/ 2221376 h 2894079"/>
              <a:gd name="connsiteX56" fmla="*/ 3934949 w 12341965"/>
              <a:gd name="connsiteY56" fmla="*/ 2220116 h 2894079"/>
              <a:gd name="connsiteX57" fmla="*/ 3814672 w 12341965"/>
              <a:gd name="connsiteY57" fmla="*/ 2223359 h 2894079"/>
              <a:gd name="connsiteX58" fmla="*/ 3761308 w 12341965"/>
              <a:gd name="connsiteY58" fmla="*/ 2214030 h 2894079"/>
              <a:gd name="connsiteX59" fmla="*/ 3569306 w 12341965"/>
              <a:gd name="connsiteY59" fmla="*/ 2214461 h 2894079"/>
              <a:gd name="connsiteX60" fmla="*/ 3407590 w 12341965"/>
              <a:gd name="connsiteY60" fmla="*/ 2207870 h 2894079"/>
              <a:gd name="connsiteX61" fmla="*/ 3281075 w 12341965"/>
              <a:gd name="connsiteY61" fmla="*/ 2208906 h 2894079"/>
              <a:gd name="connsiteX62" fmla="*/ 3008454 w 12341965"/>
              <a:gd name="connsiteY62" fmla="*/ 2216904 h 2894079"/>
              <a:gd name="connsiteX63" fmla="*/ 2993596 w 12341965"/>
              <a:gd name="connsiteY63" fmla="*/ 2224321 h 2894079"/>
              <a:gd name="connsiteX64" fmla="*/ 2939335 w 12341965"/>
              <a:gd name="connsiteY64" fmla="*/ 2232438 h 2894079"/>
              <a:gd name="connsiteX65" fmla="*/ 2870672 w 12341965"/>
              <a:gd name="connsiteY65" fmla="*/ 2240299 h 2894079"/>
              <a:gd name="connsiteX66" fmla="*/ 2870224 w 12341965"/>
              <a:gd name="connsiteY66" fmla="*/ 2239378 h 2894079"/>
              <a:gd name="connsiteX67" fmla="*/ 2839549 w 12341965"/>
              <a:gd name="connsiteY67" fmla="*/ 2232556 h 2894079"/>
              <a:gd name="connsiteX68" fmla="*/ 2715695 w 12341965"/>
              <a:gd name="connsiteY68" fmla="*/ 2217586 h 2894079"/>
              <a:gd name="connsiteX69" fmla="*/ 2710404 w 12341965"/>
              <a:gd name="connsiteY69" fmla="*/ 2216336 h 2894079"/>
              <a:gd name="connsiteX70" fmla="*/ 2473552 w 12341965"/>
              <a:gd name="connsiteY70" fmla="*/ 2198719 h 2894079"/>
              <a:gd name="connsiteX71" fmla="*/ 2371052 w 12341965"/>
              <a:gd name="connsiteY71" fmla="*/ 2192460 h 2894079"/>
              <a:gd name="connsiteX72" fmla="*/ 2285669 w 12341965"/>
              <a:gd name="connsiteY72" fmla="*/ 2178867 h 2894079"/>
              <a:gd name="connsiteX73" fmla="*/ 2162799 w 12341965"/>
              <a:gd name="connsiteY73" fmla="*/ 2176749 h 2894079"/>
              <a:gd name="connsiteX74" fmla="*/ 2052698 w 12341965"/>
              <a:gd name="connsiteY74" fmla="*/ 2201848 h 2894079"/>
              <a:gd name="connsiteX75" fmla="*/ 2036176 w 12341965"/>
              <a:gd name="connsiteY75" fmla="*/ 2207519 h 2894079"/>
              <a:gd name="connsiteX76" fmla="*/ 1867865 w 12341965"/>
              <a:gd name="connsiteY76" fmla="*/ 2233814 h 2894079"/>
              <a:gd name="connsiteX77" fmla="*/ 1747309 w 12341965"/>
              <a:gd name="connsiteY77" fmla="*/ 2244873 h 2894079"/>
              <a:gd name="connsiteX78" fmla="*/ 1621993 w 12341965"/>
              <a:gd name="connsiteY78" fmla="*/ 2277323 h 2894079"/>
              <a:gd name="connsiteX79" fmla="*/ 1413302 w 12341965"/>
              <a:gd name="connsiteY79" fmla="*/ 2315386 h 2894079"/>
              <a:gd name="connsiteX80" fmla="*/ 1349774 w 12341965"/>
              <a:gd name="connsiteY80" fmla="*/ 2311415 h 2894079"/>
              <a:gd name="connsiteX81" fmla="*/ 1335513 w 12341965"/>
              <a:gd name="connsiteY81" fmla="*/ 2307541 h 2894079"/>
              <a:gd name="connsiteX82" fmla="*/ 1259923 w 12341965"/>
              <a:gd name="connsiteY82" fmla="*/ 2294046 h 2894079"/>
              <a:gd name="connsiteX83" fmla="*/ 1177798 w 12341965"/>
              <a:gd name="connsiteY83" fmla="*/ 2268264 h 2894079"/>
              <a:gd name="connsiteX84" fmla="*/ 953096 w 12341965"/>
              <a:gd name="connsiteY84" fmla="*/ 2252491 h 2894079"/>
              <a:gd name="connsiteX85" fmla="*/ 797811 w 12341965"/>
              <a:gd name="connsiteY85" fmla="*/ 2225024 h 2894079"/>
              <a:gd name="connsiteX86" fmla="*/ 586407 w 12341965"/>
              <a:gd name="connsiteY86" fmla="*/ 2173725 h 2894079"/>
              <a:gd name="connsiteX87" fmla="*/ 510297 w 12341965"/>
              <a:gd name="connsiteY87" fmla="*/ 2165489 h 2894079"/>
              <a:gd name="connsiteX88" fmla="*/ 406606 w 12341965"/>
              <a:gd name="connsiteY88" fmla="*/ 2130615 h 2894079"/>
              <a:gd name="connsiteX89" fmla="*/ 369789 w 12341965"/>
              <a:gd name="connsiteY89" fmla="*/ 2123930 h 2894079"/>
              <a:gd name="connsiteX90" fmla="*/ 268455 w 12341965"/>
              <a:gd name="connsiteY90" fmla="*/ 2101771 h 2894079"/>
              <a:gd name="connsiteX91" fmla="*/ 75483 w 12341965"/>
              <a:gd name="connsiteY91" fmla="*/ 2065556 h 2894079"/>
              <a:gd name="connsiteX92" fmla="*/ 36912 w 12341965"/>
              <a:gd name="connsiteY92" fmla="*/ 2050202 h 2894079"/>
              <a:gd name="connsiteX93" fmla="*/ 4480 w 12341965"/>
              <a:gd name="connsiteY93" fmla="*/ 2042483 h 2894079"/>
              <a:gd name="connsiteX94" fmla="*/ 0 w 12341965"/>
              <a:gd name="connsiteY94" fmla="*/ 2041389 h 2894079"/>
              <a:gd name="connsiteX0" fmla="*/ 220422 w 12341965"/>
              <a:gd name="connsiteY0" fmla="*/ 0 h 2894079"/>
              <a:gd name="connsiteX1" fmla="*/ 12341965 w 12341965"/>
              <a:gd name="connsiteY1" fmla="*/ 1308844 h 2894079"/>
              <a:gd name="connsiteX2" fmla="*/ 12263497 w 12341965"/>
              <a:gd name="connsiteY2" fmla="*/ 2035552 h 2894079"/>
              <a:gd name="connsiteX3" fmla="*/ 11965860 w 12341965"/>
              <a:gd name="connsiteY3" fmla="*/ 1985279 h 2894079"/>
              <a:gd name="connsiteX4" fmla="*/ 11724758 w 12341965"/>
              <a:gd name="connsiteY4" fmla="*/ 1975746 h 2894079"/>
              <a:gd name="connsiteX5" fmla="*/ 11689778 w 12341965"/>
              <a:gd name="connsiteY5" fmla="*/ 1966871 h 2894079"/>
              <a:gd name="connsiteX6" fmla="*/ 11689778 w 12341965"/>
              <a:gd name="connsiteY6" fmla="*/ 2894079 h 2894079"/>
              <a:gd name="connsiteX7" fmla="*/ 7533154 w 12341965"/>
              <a:gd name="connsiteY7" fmla="*/ 2207393 h 2894079"/>
              <a:gd name="connsiteX8" fmla="*/ 7520438 w 12341965"/>
              <a:gd name="connsiteY8" fmla="*/ 2221621 h 2894079"/>
              <a:gd name="connsiteX9" fmla="*/ 7506231 w 12341965"/>
              <a:gd name="connsiteY9" fmla="*/ 2233137 h 2894079"/>
              <a:gd name="connsiteX10" fmla="*/ 7396556 w 12341965"/>
              <a:gd name="connsiteY10" fmla="*/ 2265493 h 2894079"/>
              <a:gd name="connsiteX11" fmla="*/ 7246167 w 12341965"/>
              <a:gd name="connsiteY11" fmla="*/ 2287725 h 2894079"/>
              <a:gd name="connsiteX12" fmla="*/ 7238841 w 12341965"/>
              <a:gd name="connsiteY12" fmla="*/ 2297086 h 2894079"/>
              <a:gd name="connsiteX13" fmla="*/ 7195429 w 12341965"/>
              <a:gd name="connsiteY13" fmla="*/ 2314078 h 2894079"/>
              <a:gd name="connsiteX14" fmla="*/ 7175833 w 12341965"/>
              <a:gd name="connsiteY14" fmla="*/ 2323047 h 2894079"/>
              <a:gd name="connsiteX15" fmla="*/ 6909853 w 12341965"/>
              <a:gd name="connsiteY15" fmla="*/ 2323220 h 2894079"/>
              <a:gd name="connsiteX16" fmla="*/ 6804732 w 12341965"/>
              <a:gd name="connsiteY16" fmla="*/ 2320509 h 2894079"/>
              <a:gd name="connsiteX17" fmla="*/ 6701005 w 12341965"/>
              <a:gd name="connsiteY17" fmla="*/ 2320573 h 2894079"/>
              <a:gd name="connsiteX18" fmla="*/ 6663627 w 12341965"/>
              <a:gd name="connsiteY18" fmla="*/ 2321931 h 2894079"/>
              <a:gd name="connsiteX19" fmla="*/ 6563598 w 12341965"/>
              <a:gd name="connsiteY19" fmla="*/ 2313634 h 2894079"/>
              <a:gd name="connsiteX20" fmla="*/ 6525203 w 12341965"/>
              <a:gd name="connsiteY20" fmla="*/ 2312470 h 2894079"/>
              <a:gd name="connsiteX21" fmla="*/ 6517061 w 12341965"/>
              <a:gd name="connsiteY21" fmla="*/ 2312846 h 2894079"/>
              <a:gd name="connsiteX22" fmla="*/ 6478721 w 12341965"/>
              <a:gd name="connsiteY22" fmla="*/ 2318342 h 2894079"/>
              <a:gd name="connsiteX23" fmla="*/ 6373502 w 12341965"/>
              <a:gd name="connsiteY23" fmla="*/ 2296294 h 2894079"/>
              <a:gd name="connsiteX24" fmla="*/ 6250573 w 12341965"/>
              <a:gd name="connsiteY24" fmla="*/ 2310299 h 2894079"/>
              <a:gd name="connsiteX25" fmla="*/ 6103688 w 12341965"/>
              <a:gd name="connsiteY25" fmla="*/ 2319965 h 2894079"/>
              <a:gd name="connsiteX26" fmla="*/ 5881220 w 12341965"/>
              <a:gd name="connsiteY26" fmla="*/ 2352697 h 2894079"/>
              <a:gd name="connsiteX27" fmla="*/ 5787527 w 12341965"/>
              <a:gd name="connsiteY27" fmla="*/ 2338337 h 2894079"/>
              <a:gd name="connsiteX28" fmla="*/ 5643041 w 12341965"/>
              <a:gd name="connsiteY28" fmla="*/ 2349756 h 2894079"/>
              <a:gd name="connsiteX29" fmla="*/ 5517419 w 12341965"/>
              <a:gd name="connsiteY29" fmla="*/ 2351254 h 2894079"/>
              <a:gd name="connsiteX30" fmla="*/ 5503615 w 12341965"/>
              <a:gd name="connsiteY30" fmla="*/ 2350690 h 2894079"/>
              <a:gd name="connsiteX31" fmla="*/ 5452604 w 12341965"/>
              <a:gd name="connsiteY31" fmla="*/ 2341455 h 2894079"/>
              <a:gd name="connsiteX32" fmla="*/ 5218880 w 12341965"/>
              <a:gd name="connsiteY32" fmla="*/ 2347042 h 2894079"/>
              <a:gd name="connsiteX33" fmla="*/ 5147783 w 12341965"/>
              <a:gd name="connsiteY33" fmla="*/ 2337307 h 2894079"/>
              <a:gd name="connsiteX34" fmla="*/ 5112799 w 12341965"/>
              <a:gd name="connsiteY34" fmla="*/ 2336446 h 2894079"/>
              <a:gd name="connsiteX35" fmla="*/ 5106864 w 12341965"/>
              <a:gd name="connsiteY35" fmla="*/ 2335911 h 2894079"/>
              <a:gd name="connsiteX36" fmla="*/ 5066303 w 12341965"/>
              <a:gd name="connsiteY36" fmla="*/ 2329557 h 2894079"/>
              <a:gd name="connsiteX37" fmla="*/ 5006531 w 12341965"/>
              <a:gd name="connsiteY37" fmla="*/ 2315968 h 2894079"/>
              <a:gd name="connsiteX38" fmla="*/ 4945504 w 12341965"/>
              <a:gd name="connsiteY38" fmla="*/ 2294413 h 2894079"/>
              <a:gd name="connsiteX39" fmla="*/ 4909961 w 12341965"/>
              <a:gd name="connsiteY39" fmla="*/ 2284281 h 2894079"/>
              <a:gd name="connsiteX40" fmla="*/ 4885568 w 12341965"/>
              <a:gd name="connsiteY40" fmla="*/ 2274743 h 2894079"/>
              <a:gd name="connsiteX41" fmla="*/ 4815574 w 12341965"/>
              <a:gd name="connsiteY41" fmla="*/ 2262107 h 2894079"/>
              <a:gd name="connsiteX42" fmla="*/ 4696246 w 12341965"/>
              <a:gd name="connsiteY42" fmla="*/ 2246027 h 2894079"/>
              <a:gd name="connsiteX43" fmla="*/ 4647561 w 12341965"/>
              <a:gd name="connsiteY43" fmla="*/ 2224054 h 2894079"/>
              <a:gd name="connsiteX44" fmla="*/ 4544244 w 12341965"/>
              <a:gd name="connsiteY44" fmla="*/ 2213903 h 2894079"/>
              <a:gd name="connsiteX45" fmla="*/ 4520901 w 12341965"/>
              <a:gd name="connsiteY45" fmla="*/ 2217902 h 2894079"/>
              <a:gd name="connsiteX46" fmla="*/ 4466684 w 12341965"/>
              <a:gd name="connsiteY46" fmla="*/ 2217811 h 2894079"/>
              <a:gd name="connsiteX47" fmla="*/ 4384389 w 12341965"/>
              <a:gd name="connsiteY47" fmla="*/ 2227803 h 2894079"/>
              <a:gd name="connsiteX48" fmla="*/ 4294465 w 12341965"/>
              <a:gd name="connsiteY48" fmla="*/ 2240110 h 2894079"/>
              <a:gd name="connsiteX49" fmla="*/ 4240927 w 12341965"/>
              <a:gd name="connsiteY49" fmla="*/ 2245879 h 2894079"/>
              <a:gd name="connsiteX50" fmla="*/ 4234993 w 12341965"/>
              <a:gd name="connsiteY50" fmla="*/ 2246302 h 2894079"/>
              <a:gd name="connsiteX51" fmla="*/ 4193946 w 12341965"/>
              <a:gd name="connsiteY51" fmla="*/ 2246529 h 2894079"/>
              <a:gd name="connsiteX52" fmla="*/ 4068669 w 12341965"/>
              <a:gd name="connsiteY52" fmla="*/ 2231190 h 2894079"/>
              <a:gd name="connsiteX53" fmla="*/ 4031847 w 12341965"/>
              <a:gd name="connsiteY53" fmla="*/ 2226882 h 2894079"/>
              <a:gd name="connsiteX54" fmla="*/ 4006096 w 12341965"/>
              <a:gd name="connsiteY54" fmla="*/ 2221376 h 2894079"/>
              <a:gd name="connsiteX55" fmla="*/ 3934949 w 12341965"/>
              <a:gd name="connsiteY55" fmla="*/ 2220116 h 2894079"/>
              <a:gd name="connsiteX56" fmla="*/ 3814672 w 12341965"/>
              <a:gd name="connsiteY56" fmla="*/ 2223359 h 2894079"/>
              <a:gd name="connsiteX57" fmla="*/ 3761308 w 12341965"/>
              <a:gd name="connsiteY57" fmla="*/ 2214030 h 2894079"/>
              <a:gd name="connsiteX58" fmla="*/ 3569306 w 12341965"/>
              <a:gd name="connsiteY58" fmla="*/ 2214461 h 2894079"/>
              <a:gd name="connsiteX59" fmla="*/ 3407590 w 12341965"/>
              <a:gd name="connsiteY59" fmla="*/ 2207870 h 2894079"/>
              <a:gd name="connsiteX60" fmla="*/ 3281075 w 12341965"/>
              <a:gd name="connsiteY60" fmla="*/ 2208906 h 2894079"/>
              <a:gd name="connsiteX61" fmla="*/ 3008454 w 12341965"/>
              <a:gd name="connsiteY61" fmla="*/ 2216904 h 2894079"/>
              <a:gd name="connsiteX62" fmla="*/ 2993596 w 12341965"/>
              <a:gd name="connsiteY62" fmla="*/ 2224321 h 2894079"/>
              <a:gd name="connsiteX63" fmla="*/ 2939335 w 12341965"/>
              <a:gd name="connsiteY63" fmla="*/ 2232438 h 2894079"/>
              <a:gd name="connsiteX64" fmla="*/ 2870672 w 12341965"/>
              <a:gd name="connsiteY64" fmla="*/ 2240299 h 2894079"/>
              <a:gd name="connsiteX65" fmla="*/ 2870224 w 12341965"/>
              <a:gd name="connsiteY65" fmla="*/ 2239378 h 2894079"/>
              <a:gd name="connsiteX66" fmla="*/ 2839549 w 12341965"/>
              <a:gd name="connsiteY66" fmla="*/ 2232556 h 2894079"/>
              <a:gd name="connsiteX67" fmla="*/ 2715695 w 12341965"/>
              <a:gd name="connsiteY67" fmla="*/ 2217586 h 2894079"/>
              <a:gd name="connsiteX68" fmla="*/ 2710404 w 12341965"/>
              <a:gd name="connsiteY68" fmla="*/ 2216336 h 2894079"/>
              <a:gd name="connsiteX69" fmla="*/ 2473552 w 12341965"/>
              <a:gd name="connsiteY69" fmla="*/ 2198719 h 2894079"/>
              <a:gd name="connsiteX70" fmla="*/ 2371052 w 12341965"/>
              <a:gd name="connsiteY70" fmla="*/ 2192460 h 2894079"/>
              <a:gd name="connsiteX71" fmla="*/ 2285669 w 12341965"/>
              <a:gd name="connsiteY71" fmla="*/ 2178867 h 2894079"/>
              <a:gd name="connsiteX72" fmla="*/ 2162799 w 12341965"/>
              <a:gd name="connsiteY72" fmla="*/ 2176749 h 2894079"/>
              <a:gd name="connsiteX73" fmla="*/ 2052698 w 12341965"/>
              <a:gd name="connsiteY73" fmla="*/ 2201848 h 2894079"/>
              <a:gd name="connsiteX74" fmla="*/ 2036176 w 12341965"/>
              <a:gd name="connsiteY74" fmla="*/ 2207519 h 2894079"/>
              <a:gd name="connsiteX75" fmla="*/ 1867865 w 12341965"/>
              <a:gd name="connsiteY75" fmla="*/ 2233814 h 2894079"/>
              <a:gd name="connsiteX76" fmla="*/ 1747309 w 12341965"/>
              <a:gd name="connsiteY76" fmla="*/ 2244873 h 2894079"/>
              <a:gd name="connsiteX77" fmla="*/ 1621993 w 12341965"/>
              <a:gd name="connsiteY77" fmla="*/ 2277323 h 2894079"/>
              <a:gd name="connsiteX78" fmla="*/ 1413302 w 12341965"/>
              <a:gd name="connsiteY78" fmla="*/ 2315386 h 2894079"/>
              <a:gd name="connsiteX79" fmla="*/ 1349774 w 12341965"/>
              <a:gd name="connsiteY79" fmla="*/ 2311415 h 2894079"/>
              <a:gd name="connsiteX80" fmla="*/ 1335513 w 12341965"/>
              <a:gd name="connsiteY80" fmla="*/ 2307541 h 2894079"/>
              <a:gd name="connsiteX81" fmla="*/ 1259923 w 12341965"/>
              <a:gd name="connsiteY81" fmla="*/ 2294046 h 2894079"/>
              <a:gd name="connsiteX82" fmla="*/ 1177798 w 12341965"/>
              <a:gd name="connsiteY82" fmla="*/ 2268264 h 2894079"/>
              <a:gd name="connsiteX83" fmla="*/ 953096 w 12341965"/>
              <a:gd name="connsiteY83" fmla="*/ 2252491 h 2894079"/>
              <a:gd name="connsiteX84" fmla="*/ 797811 w 12341965"/>
              <a:gd name="connsiteY84" fmla="*/ 2225024 h 2894079"/>
              <a:gd name="connsiteX85" fmla="*/ 586407 w 12341965"/>
              <a:gd name="connsiteY85" fmla="*/ 2173725 h 2894079"/>
              <a:gd name="connsiteX86" fmla="*/ 510297 w 12341965"/>
              <a:gd name="connsiteY86" fmla="*/ 2165489 h 2894079"/>
              <a:gd name="connsiteX87" fmla="*/ 406606 w 12341965"/>
              <a:gd name="connsiteY87" fmla="*/ 2130615 h 2894079"/>
              <a:gd name="connsiteX88" fmla="*/ 369789 w 12341965"/>
              <a:gd name="connsiteY88" fmla="*/ 2123930 h 2894079"/>
              <a:gd name="connsiteX89" fmla="*/ 268455 w 12341965"/>
              <a:gd name="connsiteY89" fmla="*/ 2101771 h 2894079"/>
              <a:gd name="connsiteX90" fmla="*/ 75483 w 12341965"/>
              <a:gd name="connsiteY90" fmla="*/ 2065556 h 2894079"/>
              <a:gd name="connsiteX91" fmla="*/ 36912 w 12341965"/>
              <a:gd name="connsiteY91" fmla="*/ 2050202 h 2894079"/>
              <a:gd name="connsiteX92" fmla="*/ 4480 w 12341965"/>
              <a:gd name="connsiteY92" fmla="*/ 2042483 h 2894079"/>
              <a:gd name="connsiteX93" fmla="*/ 0 w 12341965"/>
              <a:gd name="connsiteY93" fmla="*/ 2041389 h 2894079"/>
              <a:gd name="connsiteX94" fmla="*/ 220422 w 12341965"/>
              <a:gd name="connsiteY94" fmla="*/ 0 h 2894079"/>
              <a:gd name="connsiteX0" fmla="*/ 220422 w 12341965"/>
              <a:gd name="connsiteY0" fmla="*/ 0 h 2353377"/>
              <a:gd name="connsiteX1" fmla="*/ 12341965 w 12341965"/>
              <a:gd name="connsiteY1" fmla="*/ 1308844 h 2353377"/>
              <a:gd name="connsiteX2" fmla="*/ 12263497 w 12341965"/>
              <a:gd name="connsiteY2" fmla="*/ 2035552 h 2353377"/>
              <a:gd name="connsiteX3" fmla="*/ 11965860 w 12341965"/>
              <a:gd name="connsiteY3" fmla="*/ 1985279 h 2353377"/>
              <a:gd name="connsiteX4" fmla="*/ 11724758 w 12341965"/>
              <a:gd name="connsiteY4" fmla="*/ 1975746 h 2353377"/>
              <a:gd name="connsiteX5" fmla="*/ 11689778 w 12341965"/>
              <a:gd name="connsiteY5" fmla="*/ 1966871 h 2353377"/>
              <a:gd name="connsiteX6" fmla="*/ 7533154 w 12341965"/>
              <a:gd name="connsiteY6" fmla="*/ 2207393 h 2353377"/>
              <a:gd name="connsiteX7" fmla="*/ 7520438 w 12341965"/>
              <a:gd name="connsiteY7" fmla="*/ 2221621 h 2353377"/>
              <a:gd name="connsiteX8" fmla="*/ 7506231 w 12341965"/>
              <a:gd name="connsiteY8" fmla="*/ 2233137 h 2353377"/>
              <a:gd name="connsiteX9" fmla="*/ 7396556 w 12341965"/>
              <a:gd name="connsiteY9" fmla="*/ 2265493 h 2353377"/>
              <a:gd name="connsiteX10" fmla="*/ 7246167 w 12341965"/>
              <a:gd name="connsiteY10" fmla="*/ 2287725 h 2353377"/>
              <a:gd name="connsiteX11" fmla="*/ 7238841 w 12341965"/>
              <a:gd name="connsiteY11" fmla="*/ 2297086 h 2353377"/>
              <a:gd name="connsiteX12" fmla="*/ 7195429 w 12341965"/>
              <a:gd name="connsiteY12" fmla="*/ 2314078 h 2353377"/>
              <a:gd name="connsiteX13" fmla="*/ 7175833 w 12341965"/>
              <a:gd name="connsiteY13" fmla="*/ 2323047 h 2353377"/>
              <a:gd name="connsiteX14" fmla="*/ 6909853 w 12341965"/>
              <a:gd name="connsiteY14" fmla="*/ 2323220 h 2353377"/>
              <a:gd name="connsiteX15" fmla="*/ 6804732 w 12341965"/>
              <a:gd name="connsiteY15" fmla="*/ 2320509 h 2353377"/>
              <a:gd name="connsiteX16" fmla="*/ 6701005 w 12341965"/>
              <a:gd name="connsiteY16" fmla="*/ 2320573 h 2353377"/>
              <a:gd name="connsiteX17" fmla="*/ 6663627 w 12341965"/>
              <a:gd name="connsiteY17" fmla="*/ 2321931 h 2353377"/>
              <a:gd name="connsiteX18" fmla="*/ 6563598 w 12341965"/>
              <a:gd name="connsiteY18" fmla="*/ 2313634 h 2353377"/>
              <a:gd name="connsiteX19" fmla="*/ 6525203 w 12341965"/>
              <a:gd name="connsiteY19" fmla="*/ 2312470 h 2353377"/>
              <a:gd name="connsiteX20" fmla="*/ 6517061 w 12341965"/>
              <a:gd name="connsiteY20" fmla="*/ 2312846 h 2353377"/>
              <a:gd name="connsiteX21" fmla="*/ 6478721 w 12341965"/>
              <a:gd name="connsiteY21" fmla="*/ 2318342 h 2353377"/>
              <a:gd name="connsiteX22" fmla="*/ 6373502 w 12341965"/>
              <a:gd name="connsiteY22" fmla="*/ 2296294 h 2353377"/>
              <a:gd name="connsiteX23" fmla="*/ 6250573 w 12341965"/>
              <a:gd name="connsiteY23" fmla="*/ 2310299 h 2353377"/>
              <a:gd name="connsiteX24" fmla="*/ 6103688 w 12341965"/>
              <a:gd name="connsiteY24" fmla="*/ 2319965 h 2353377"/>
              <a:gd name="connsiteX25" fmla="*/ 5881220 w 12341965"/>
              <a:gd name="connsiteY25" fmla="*/ 2352697 h 2353377"/>
              <a:gd name="connsiteX26" fmla="*/ 5787527 w 12341965"/>
              <a:gd name="connsiteY26" fmla="*/ 2338337 h 2353377"/>
              <a:gd name="connsiteX27" fmla="*/ 5643041 w 12341965"/>
              <a:gd name="connsiteY27" fmla="*/ 2349756 h 2353377"/>
              <a:gd name="connsiteX28" fmla="*/ 5517419 w 12341965"/>
              <a:gd name="connsiteY28" fmla="*/ 2351254 h 2353377"/>
              <a:gd name="connsiteX29" fmla="*/ 5503615 w 12341965"/>
              <a:gd name="connsiteY29" fmla="*/ 2350690 h 2353377"/>
              <a:gd name="connsiteX30" fmla="*/ 5452604 w 12341965"/>
              <a:gd name="connsiteY30" fmla="*/ 2341455 h 2353377"/>
              <a:gd name="connsiteX31" fmla="*/ 5218880 w 12341965"/>
              <a:gd name="connsiteY31" fmla="*/ 2347042 h 2353377"/>
              <a:gd name="connsiteX32" fmla="*/ 5147783 w 12341965"/>
              <a:gd name="connsiteY32" fmla="*/ 2337307 h 2353377"/>
              <a:gd name="connsiteX33" fmla="*/ 5112799 w 12341965"/>
              <a:gd name="connsiteY33" fmla="*/ 2336446 h 2353377"/>
              <a:gd name="connsiteX34" fmla="*/ 5106864 w 12341965"/>
              <a:gd name="connsiteY34" fmla="*/ 2335911 h 2353377"/>
              <a:gd name="connsiteX35" fmla="*/ 5066303 w 12341965"/>
              <a:gd name="connsiteY35" fmla="*/ 2329557 h 2353377"/>
              <a:gd name="connsiteX36" fmla="*/ 5006531 w 12341965"/>
              <a:gd name="connsiteY36" fmla="*/ 2315968 h 2353377"/>
              <a:gd name="connsiteX37" fmla="*/ 4945504 w 12341965"/>
              <a:gd name="connsiteY37" fmla="*/ 2294413 h 2353377"/>
              <a:gd name="connsiteX38" fmla="*/ 4909961 w 12341965"/>
              <a:gd name="connsiteY38" fmla="*/ 2284281 h 2353377"/>
              <a:gd name="connsiteX39" fmla="*/ 4885568 w 12341965"/>
              <a:gd name="connsiteY39" fmla="*/ 2274743 h 2353377"/>
              <a:gd name="connsiteX40" fmla="*/ 4815574 w 12341965"/>
              <a:gd name="connsiteY40" fmla="*/ 2262107 h 2353377"/>
              <a:gd name="connsiteX41" fmla="*/ 4696246 w 12341965"/>
              <a:gd name="connsiteY41" fmla="*/ 2246027 h 2353377"/>
              <a:gd name="connsiteX42" fmla="*/ 4647561 w 12341965"/>
              <a:gd name="connsiteY42" fmla="*/ 2224054 h 2353377"/>
              <a:gd name="connsiteX43" fmla="*/ 4544244 w 12341965"/>
              <a:gd name="connsiteY43" fmla="*/ 2213903 h 2353377"/>
              <a:gd name="connsiteX44" fmla="*/ 4520901 w 12341965"/>
              <a:gd name="connsiteY44" fmla="*/ 2217902 h 2353377"/>
              <a:gd name="connsiteX45" fmla="*/ 4466684 w 12341965"/>
              <a:gd name="connsiteY45" fmla="*/ 2217811 h 2353377"/>
              <a:gd name="connsiteX46" fmla="*/ 4384389 w 12341965"/>
              <a:gd name="connsiteY46" fmla="*/ 2227803 h 2353377"/>
              <a:gd name="connsiteX47" fmla="*/ 4294465 w 12341965"/>
              <a:gd name="connsiteY47" fmla="*/ 2240110 h 2353377"/>
              <a:gd name="connsiteX48" fmla="*/ 4240927 w 12341965"/>
              <a:gd name="connsiteY48" fmla="*/ 2245879 h 2353377"/>
              <a:gd name="connsiteX49" fmla="*/ 4234993 w 12341965"/>
              <a:gd name="connsiteY49" fmla="*/ 2246302 h 2353377"/>
              <a:gd name="connsiteX50" fmla="*/ 4193946 w 12341965"/>
              <a:gd name="connsiteY50" fmla="*/ 2246529 h 2353377"/>
              <a:gd name="connsiteX51" fmla="*/ 4068669 w 12341965"/>
              <a:gd name="connsiteY51" fmla="*/ 2231190 h 2353377"/>
              <a:gd name="connsiteX52" fmla="*/ 4031847 w 12341965"/>
              <a:gd name="connsiteY52" fmla="*/ 2226882 h 2353377"/>
              <a:gd name="connsiteX53" fmla="*/ 4006096 w 12341965"/>
              <a:gd name="connsiteY53" fmla="*/ 2221376 h 2353377"/>
              <a:gd name="connsiteX54" fmla="*/ 3934949 w 12341965"/>
              <a:gd name="connsiteY54" fmla="*/ 2220116 h 2353377"/>
              <a:gd name="connsiteX55" fmla="*/ 3814672 w 12341965"/>
              <a:gd name="connsiteY55" fmla="*/ 2223359 h 2353377"/>
              <a:gd name="connsiteX56" fmla="*/ 3761308 w 12341965"/>
              <a:gd name="connsiteY56" fmla="*/ 2214030 h 2353377"/>
              <a:gd name="connsiteX57" fmla="*/ 3569306 w 12341965"/>
              <a:gd name="connsiteY57" fmla="*/ 2214461 h 2353377"/>
              <a:gd name="connsiteX58" fmla="*/ 3407590 w 12341965"/>
              <a:gd name="connsiteY58" fmla="*/ 2207870 h 2353377"/>
              <a:gd name="connsiteX59" fmla="*/ 3281075 w 12341965"/>
              <a:gd name="connsiteY59" fmla="*/ 2208906 h 2353377"/>
              <a:gd name="connsiteX60" fmla="*/ 3008454 w 12341965"/>
              <a:gd name="connsiteY60" fmla="*/ 2216904 h 2353377"/>
              <a:gd name="connsiteX61" fmla="*/ 2993596 w 12341965"/>
              <a:gd name="connsiteY61" fmla="*/ 2224321 h 2353377"/>
              <a:gd name="connsiteX62" fmla="*/ 2939335 w 12341965"/>
              <a:gd name="connsiteY62" fmla="*/ 2232438 h 2353377"/>
              <a:gd name="connsiteX63" fmla="*/ 2870672 w 12341965"/>
              <a:gd name="connsiteY63" fmla="*/ 2240299 h 2353377"/>
              <a:gd name="connsiteX64" fmla="*/ 2870224 w 12341965"/>
              <a:gd name="connsiteY64" fmla="*/ 2239378 h 2353377"/>
              <a:gd name="connsiteX65" fmla="*/ 2839549 w 12341965"/>
              <a:gd name="connsiteY65" fmla="*/ 2232556 h 2353377"/>
              <a:gd name="connsiteX66" fmla="*/ 2715695 w 12341965"/>
              <a:gd name="connsiteY66" fmla="*/ 2217586 h 2353377"/>
              <a:gd name="connsiteX67" fmla="*/ 2710404 w 12341965"/>
              <a:gd name="connsiteY67" fmla="*/ 2216336 h 2353377"/>
              <a:gd name="connsiteX68" fmla="*/ 2473552 w 12341965"/>
              <a:gd name="connsiteY68" fmla="*/ 2198719 h 2353377"/>
              <a:gd name="connsiteX69" fmla="*/ 2371052 w 12341965"/>
              <a:gd name="connsiteY69" fmla="*/ 2192460 h 2353377"/>
              <a:gd name="connsiteX70" fmla="*/ 2285669 w 12341965"/>
              <a:gd name="connsiteY70" fmla="*/ 2178867 h 2353377"/>
              <a:gd name="connsiteX71" fmla="*/ 2162799 w 12341965"/>
              <a:gd name="connsiteY71" fmla="*/ 2176749 h 2353377"/>
              <a:gd name="connsiteX72" fmla="*/ 2052698 w 12341965"/>
              <a:gd name="connsiteY72" fmla="*/ 2201848 h 2353377"/>
              <a:gd name="connsiteX73" fmla="*/ 2036176 w 12341965"/>
              <a:gd name="connsiteY73" fmla="*/ 2207519 h 2353377"/>
              <a:gd name="connsiteX74" fmla="*/ 1867865 w 12341965"/>
              <a:gd name="connsiteY74" fmla="*/ 2233814 h 2353377"/>
              <a:gd name="connsiteX75" fmla="*/ 1747309 w 12341965"/>
              <a:gd name="connsiteY75" fmla="*/ 2244873 h 2353377"/>
              <a:gd name="connsiteX76" fmla="*/ 1621993 w 12341965"/>
              <a:gd name="connsiteY76" fmla="*/ 2277323 h 2353377"/>
              <a:gd name="connsiteX77" fmla="*/ 1413302 w 12341965"/>
              <a:gd name="connsiteY77" fmla="*/ 2315386 h 2353377"/>
              <a:gd name="connsiteX78" fmla="*/ 1349774 w 12341965"/>
              <a:gd name="connsiteY78" fmla="*/ 2311415 h 2353377"/>
              <a:gd name="connsiteX79" fmla="*/ 1335513 w 12341965"/>
              <a:gd name="connsiteY79" fmla="*/ 2307541 h 2353377"/>
              <a:gd name="connsiteX80" fmla="*/ 1259923 w 12341965"/>
              <a:gd name="connsiteY80" fmla="*/ 2294046 h 2353377"/>
              <a:gd name="connsiteX81" fmla="*/ 1177798 w 12341965"/>
              <a:gd name="connsiteY81" fmla="*/ 2268264 h 2353377"/>
              <a:gd name="connsiteX82" fmla="*/ 953096 w 12341965"/>
              <a:gd name="connsiteY82" fmla="*/ 2252491 h 2353377"/>
              <a:gd name="connsiteX83" fmla="*/ 797811 w 12341965"/>
              <a:gd name="connsiteY83" fmla="*/ 2225024 h 2353377"/>
              <a:gd name="connsiteX84" fmla="*/ 586407 w 12341965"/>
              <a:gd name="connsiteY84" fmla="*/ 2173725 h 2353377"/>
              <a:gd name="connsiteX85" fmla="*/ 510297 w 12341965"/>
              <a:gd name="connsiteY85" fmla="*/ 2165489 h 2353377"/>
              <a:gd name="connsiteX86" fmla="*/ 406606 w 12341965"/>
              <a:gd name="connsiteY86" fmla="*/ 2130615 h 2353377"/>
              <a:gd name="connsiteX87" fmla="*/ 369789 w 12341965"/>
              <a:gd name="connsiteY87" fmla="*/ 2123930 h 2353377"/>
              <a:gd name="connsiteX88" fmla="*/ 268455 w 12341965"/>
              <a:gd name="connsiteY88" fmla="*/ 2101771 h 2353377"/>
              <a:gd name="connsiteX89" fmla="*/ 75483 w 12341965"/>
              <a:gd name="connsiteY89" fmla="*/ 2065556 h 2353377"/>
              <a:gd name="connsiteX90" fmla="*/ 36912 w 12341965"/>
              <a:gd name="connsiteY90" fmla="*/ 2050202 h 2353377"/>
              <a:gd name="connsiteX91" fmla="*/ 4480 w 12341965"/>
              <a:gd name="connsiteY91" fmla="*/ 2042483 h 2353377"/>
              <a:gd name="connsiteX92" fmla="*/ 0 w 12341965"/>
              <a:gd name="connsiteY92" fmla="*/ 2041389 h 2353377"/>
              <a:gd name="connsiteX93" fmla="*/ 220422 w 12341965"/>
              <a:gd name="connsiteY93" fmla="*/ 0 h 2353377"/>
              <a:gd name="connsiteX0" fmla="*/ 220422 w 12341965"/>
              <a:gd name="connsiteY0" fmla="*/ 0 h 2353377"/>
              <a:gd name="connsiteX1" fmla="*/ 12341965 w 12341965"/>
              <a:gd name="connsiteY1" fmla="*/ 1308844 h 2353377"/>
              <a:gd name="connsiteX2" fmla="*/ 12263497 w 12341965"/>
              <a:gd name="connsiteY2" fmla="*/ 2035552 h 2353377"/>
              <a:gd name="connsiteX3" fmla="*/ 11965860 w 12341965"/>
              <a:gd name="connsiteY3" fmla="*/ 1985279 h 2353377"/>
              <a:gd name="connsiteX4" fmla="*/ 11724758 w 12341965"/>
              <a:gd name="connsiteY4" fmla="*/ 1975746 h 2353377"/>
              <a:gd name="connsiteX5" fmla="*/ 10911428 w 12341965"/>
              <a:gd name="connsiteY5" fmla="*/ 1858137 h 2353377"/>
              <a:gd name="connsiteX6" fmla="*/ 7533154 w 12341965"/>
              <a:gd name="connsiteY6" fmla="*/ 2207393 h 2353377"/>
              <a:gd name="connsiteX7" fmla="*/ 7520438 w 12341965"/>
              <a:gd name="connsiteY7" fmla="*/ 2221621 h 2353377"/>
              <a:gd name="connsiteX8" fmla="*/ 7506231 w 12341965"/>
              <a:gd name="connsiteY8" fmla="*/ 2233137 h 2353377"/>
              <a:gd name="connsiteX9" fmla="*/ 7396556 w 12341965"/>
              <a:gd name="connsiteY9" fmla="*/ 2265493 h 2353377"/>
              <a:gd name="connsiteX10" fmla="*/ 7246167 w 12341965"/>
              <a:gd name="connsiteY10" fmla="*/ 2287725 h 2353377"/>
              <a:gd name="connsiteX11" fmla="*/ 7238841 w 12341965"/>
              <a:gd name="connsiteY11" fmla="*/ 2297086 h 2353377"/>
              <a:gd name="connsiteX12" fmla="*/ 7195429 w 12341965"/>
              <a:gd name="connsiteY12" fmla="*/ 2314078 h 2353377"/>
              <a:gd name="connsiteX13" fmla="*/ 7175833 w 12341965"/>
              <a:gd name="connsiteY13" fmla="*/ 2323047 h 2353377"/>
              <a:gd name="connsiteX14" fmla="*/ 6909853 w 12341965"/>
              <a:gd name="connsiteY14" fmla="*/ 2323220 h 2353377"/>
              <a:gd name="connsiteX15" fmla="*/ 6804732 w 12341965"/>
              <a:gd name="connsiteY15" fmla="*/ 2320509 h 2353377"/>
              <a:gd name="connsiteX16" fmla="*/ 6701005 w 12341965"/>
              <a:gd name="connsiteY16" fmla="*/ 2320573 h 2353377"/>
              <a:gd name="connsiteX17" fmla="*/ 6663627 w 12341965"/>
              <a:gd name="connsiteY17" fmla="*/ 2321931 h 2353377"/>
              <a:gd name="connsiteX18" fmla="*/ 6563598 w 12341965"/>
              <a:gd name="connsiteY18" fmla="*/ 2313634 h 2353377"/>
              <a:gd name="connsiteX19" fmla="*/ 6525203 w 12341965"/>
              <a:gd name="connsiteY19" fmla="*/ 2312470 h 2353377"/>
              <a:gd name="connsiteX20" fmla="*/ 6517061 w 12341965"/>
              <a:gd name="connsiteY20" fmla="*/ 2312846 h 2353377"/>
              <a:gd name="connsiteX21" fmla="*/ 6478721 w 12341965"/>
              <a:gd name="connsiteY21" fmla="*/ 2318342 h 2353377"/>
              <a:gd name="connsiteX22" fmla="*/ 6373502 w 12341965"/>
              <a:gd name="connsiteY22" fmla="*/ 2296294 h 2353377"/>
              <a:gd name="connsiteX23" fmla="*/ 6250573 w 12341965"/>
              <a:gd name="connsiteY23" fmla="*/ 2310299 h 2353377"/>
              <a:gd name="connsiteX24" fmla="*/ 6103688 w 12341965"/>
              <a:gd name="connsiteY24" fmla="*/ 2319965 h 2353377"/>
              <a:gd name="connsiteX25" fmla="*/ 5881220 w 12341965"/>
              <a:gd name="connsiteY25" fmla="*/ 2352697 h 2353377"/>
              <a:gd name="connsiteX26" fmla="*/ 5787527 w 12341965"/>
              <a:gd name="connsiteY26" fmla="*/ 2338337 h 2353377"/>
              <a:gd name="connsiteX27" fmla="*/ 5643041 w 12341965"/>
              <a:gd name="connsiteY27" fmla="*/ 2349756 h 2353377"/>
              <a:gd name="connsiteX28" fmla="*/ 5517419 w 12341965"/>
              <a:gd name="connsiteY28" fmla="*/ 2351254 h 2353377"/>
              <a:gd name="connsiteX29" fmla="*/ 5503615 w 12341965"/>
              <a:gd name="connsiteY29" fmla="*/ 2350690 h 2353377"/>
              <a:gd name="connsiteX30" fmla="*/ 5452604 w 12341965"/>
              <a:gd name="connsiteY30" fmla="*/ 2341455 h 2353377"/>
              <a:gd name="connsiteX31" fmla="*/ 5218880 w 12341965"/>
              <a:gd name="connsiteY31" fmla="*/ 2347042 h 2353377"/>
              <a:gd name="connsiteX32" fmla="*/ 5147783 w 12341965"/>
              <a:gd name="connsiteY32" fmla="*/ 2337307 h 2353377"/>
              <a:gd name="connsiteX33" fmla="*/ 5112799 w 12341965"/>
              <a:gd name="connsiteY33" fmla="*/ 2336446 h 2353377"/>
              <a:gd name="connsiteX34" fmla="*/ 5106864 w 12341965"/>
              <a:gd name="connsiteY34" fmla="*/ 2335911 h 2353377"/>
              <a:gd name="connsiteX35" fmla="*/ 5066303 w 12341965"/>
              <a:gd name="connsiteY35" fmla="*/ 2329557 h 2353377"/>
              <a:gd name="connsiteX36" fmla="*/ 5006531 w 12341965"/>
              <a:gd name="connsiteY36" fmla="*/ 2315968 h 2353377"/>
              <a:gd name="connsiteX37" fmla="*/ 4945504 w 12341965"/>
              <a:gd name="connsiteY37" fmla="*/ 2294413 h 2353377"/>
              <a:gd name="connsiteX38" fmla="*/ 4909961 w 12341965"/>
              <a:gd name="connsiteY38" fmla="*/ 2284281 h 2353377"/>
              <a:gd name="connsiteX39" fmla="*/ 4885568 w 12341965"/>
              <a:gd name="connsiteY39" fmla="*/ 2274743 h 2353377"/>
              <a:gd name="connsiteX40" fmla="*/ 4815574 w 12341965"/>
              <a:gd name="connsiteY40" fmla="*/ 2262107 h 2353377"/>
              <a:gd name="connsiteX41" fmla="*/ 4696246 w 12341965"/>
              <a:gd name="connsiteY41" fmla="*/ 2246027 h 2353377"/>
              <a:gd name="connsiteX42" fmla="*/ 4647561 w 12341965"/>
              <a:gd name="connsiteY42" fmla="*/ 2224054 h 2353377"/>
              <a:gd name="connsiteX43" fmla="*/ 4544244 w 12341965"/>
              <a:gd name="connsiteY43" fmla="*/ 2213903 h 2353377"/>
              <a:gd name="connsiteX44" fmla="*/ 4520901 w 12341965"/>
              <a:gd name="connsiteY44" fmla="*/ 2217902 h 2353377"/>
              <a:gd name="connsiteX45" fmla="*/ 4466684 w 12341965"/>
              <a:gd name="connsiteY45" fmla="*/ 2217811 h 2353377"/>
              <a:gd name="connsiteX46" fmla="*/ 4384389 w 12341965"/>
              <a:gd name="connsiteY46" fmla="*/ 2227803 h 2353377"/>
              <a:gd name="connsiteX47" fmla="*/ 4294465 w 12341965"/>
              <a:gd name="connsiteY47" fmla="*/ 2240110 h 2353377"/>
              <a:gd name="connsiteX48" fmla="*/ 4240927 w 12341965"/>
              <a:gd name="connsiteY48" fmla="*/ 2245879 h 2353377"/>
              <a:gd name="connsiteX49" fmla="*/ 4234993 w 12341965"/>
              <a:gd name="connsiteY49" fmla="*/ 2246302 h 2353377"/>
              <a:gd name="connsiteX50" fmla="*/ 4193946 w 12341965"/>
              <a:gd name="connsiteY50" fmla="*/ 2246529 h 2353377"/>
              <a:gd name="connsiteX51" fmla="*/ 4068669 w 12341965"/>
              <a:gd name="connsiteY51" fmla="*/ 2231190 h 2353377"/>
              <a:gd name="connsiteX52" fmla="*/ 4031847 w 12341965"/>
              <a:gd name="connsiteY52" fmla="*/ 2226882 h 2353377"/>
              <a:gd name="connsiteX53" fmla="*/ 4006096 w 12341965"/>
              <a:gd name="connsiteY53" fmla="*/ 2221376 h 2353377"/>
              <a:gd name="connsiteX54" fmla="*/ 3934949 w 12341965"/>
              <a:gd name="connsiteY54" fmla="*/ 2220116 h 2353377"/>
              <a:gd name="connsiteX55" fmla="*/ 3814672 w 12341965"/>
              <a:gd name="connsiteY55" fmla="*/ 2223359 h 2353377"/>
              <a:gd name="connsiteX56" fmla="*/ 3761308 w 12341965"/>
              <a:gd name="connsiteY56" fmla="*/ 2214030 h 2353377"/>
              <a:gd name="connsiteX57" fmla="*/ 3569306 w 12341965"/>
              <a:gd name="connsiteY57" fmla="*/ 2214461 h 2353377"/>
              <a:gd name="connsiteX58" fmla="*/ 3407590 w 12341965"/>
              <a:gd name="connsiteY58" fmla="*/ 2207870 h 2353377"/>
              <a:gd name="connsiteX59" fmla="*/ 3281075 w 12341965"/>
              <a:gd name="connsiteY59" fmla="*/ 2208906 h 2353377"/>
              <a:gd name="connsiteX60" fmla="*/ 3008454 w 12341965"/>
              <a:gd name="connsiteY60" fmla="*/ 2216904 h 2353377"/>
              <a:gd name="connsiteX61" fmla="*/ 2993596 w 12341965"/>
              <a:gd name="connsiteY61" fmla="*/ 2224321 h 2353377"/>
              <a:gd name="connsiteX62" fmla="*/ 2939335 w 12341965"/>
              <a:gd name="connsiteY62" fmla="*/ 2232438 h 2353377"/>
              <a:gd name="connsiteX63" fmla="*/ 2870672 w 12341965"/>
              <a:gd name="connsiteY63" fmla="*/ 2240299 h 2353377"/>
              <a:gd name="connsiteX64" fmla="*/ 2870224 w 12341965"/>
              <a:gd name="connsiteY64" fmla="*/ 2239378 h 2353377"/>
              <a:gd name="connsiteX65" fmla="*/ 2839549 w 12341965"/>
              <a:gd name="connsiteY65" fmla="*/ 2232556 h 2353377"/>
              <a:gd name="connsiteX66" fmla="*/ 2715695 w 12341965"/>
              <a:gd name="connsiteY66" fmla="*/ 2217586 h 2353377"/>
              <a:gd name="connsiteX67" fmla="*/ 2710404 w 12341965"/>
              <a:gd name="connsiteY67" fmla="*/ 2216336 h 2353377"/>
              <a:gd name="connsiteX68" fmla="*/ 2473552 w 12341965"/>
              <a:gd name="connsiteY68" fmla="*/ 2198719 h 2353377"/>
              <a:gd name="connsiteX69" fmla="*/ 2371052 w 12341965"/>
              <a:gd name="connsiteY69" fmla="*/ 2192460 h 2353377"/>
              <a:gd name="connsiteX70" fmla="*/ 2285669 w 12341965"/>
              <a:gd name="connsiteY70" fmla="*/ 2178867 h 2353377"/>
              <a:gd name="connsiteX71" fmla="*/ 2162799 w 12341965"/>
              <a:gd name="connsiteY71" fmla="*/ 2176749 h 2353377"/>
              <a:gd name="connsiteX72" fmla="*/ 2052698 w 12341965"/>
              <a:gd name="connsiteY72" fmla="*/ 2201848 h 2353377"/>
              <a:gd name="connsiteX73" fmla="*/ 2036176 w 12341965"/>
              <a:gd name="connsiteY73" fmla="*/ 2207519 h 2353377"/>
              <a:gd name="connsiteX74" fmla="*/ 1867865 w 12341965"/>
              <a:gd name="connsiteY74" fmla="*/ 2233814 h 2353377"/>
              <a:gd name="connsiteX75" fmla="*/ 1747309 w 12341965"/>
              <a:gd name="connsiteY75" fmla="*/ 2244873 h 2353377"/>
              <a:gd name="connsiteX76" fmla="*/ 1621993 w 12341965"/>
              <a:gd name="connsiteY76" fmla="*/ 2277323 h 2353377"/>
              <a:gd name="connsiteX77" fmla="*/ 1413302 w 12341965"/>
              <a:gd name="connsiteY77" fmla="*/ 2315386 h 2353377"/>
              <a:gd name="connsiteX78" fmla="*/ 1349774 w 12341965"/>
              <a:gd name="connsiteY78" fmla="*/ 2311415 h 2353377"/>
              <a:gd name="connsiteX79" fmla="*/ 1335513 w 12341965"/>
              <a:gd name="connsiteY79" fmla="*/ 2307541 h 2353377"/>
              <a:gd name="connsiteX80" fmla="*/ 1259923 w 12341965"/>
              <a:gd name="connsiteY80" fmla="*/ 2294046 h 2353377"/>
              <a:gd name="connsiteX81" fmla="*/ 1177798 w 12341965"/>
              <a:gd name="connsiteY81" fmla="*/ 2268264 h 2353377"/>
              <a:gd name="connsiteX82" fmla="*/ 953096 w 12341965"/>
              <a:gd name="connsiteY82" fmla="*/ 2252491 h 2353377"/>
              <a:gd name="connsiteX83" fmla="*/ 797811 w 12341965"/>
              <a:gd name="connsiteY83" fmla="*/ 2225024 h 2353377"/>
              <a:gd name="connsiteX84" fmla="*/ 586407 w 12341965"/>
              <a:gd name="connsiteY84" fmla="*/ 2173725 h 2353377"/>
              <a:gd name="connsiteX85" fmla="*/ 510297 w 12341965"/>
              <a:gd name="connsiteY85" fmla="*/ 2165489 h 2353377"/>
              <a:gd name="connsiteX86" fmla="*/ 406606 w 12341965"/>
              <a:gd name="connsiteY86" fmla="*/ 2130615 h 2353377"/>
              <a:gd name="connsiteX87" fmla="*/ 369789 w 12341965"/>
              <a:gd name="connsiteY87" fmla="*/ 2123930 h 2353377"/>
              <a:gd name="connsiteX88" fmla="*/ 268455 w 12341965"/>
              <a:gd name="connsiteY88" fmla="*/ 2101771 h 2353377"/>
              <a:gd name="connsiteX89" fmla="*/ 75483 w 12341965"/>
              <a:gd name="connsiteY89" fmla="*/ 2065556 h 2353377"/>
              <a:gd name="connsiteX90" fmla="*/ 36912 w 12341965"/>
              <a:gd name="connsiteY90" fmla="*/ 2050202 h 2353377"/>
              <a:gd name="connsiteX91" fmla="*/ 4480 w 12341965"/>
              <a:gd name="connsiteY91" fmla="*/ 2042483 h 2353377"/>
              <a:gd name="connsiteX92" fmla="*/ 0 w 12341965"/>
              <a:gd name="connsiteY92" fmla="*/ 2041389 h 2353377"/>
              <a:gd name="connsiteX93" fmla="*/ 220422 w 12341965"/>
              <a:gd name="connsiteY93" fmla="*/ 0 h 2353377"/>
              <a:gd name="connsiteX0" fmla="*/ 220422 w 12341965"/>
              <a:gd name="connsiteY0" fmla="*/ 0 h 2353377"/>
              <a:gd name="connsiteX1" fmla="*/ 12341965 w 12341965"/>
              <a:gd name="connsiteY1" fmla="*/ 1308844 h 2353377"/>
              <a:gd name="connsiteX2" fmla="*/ 12263497 w 12341965"/>
              <a:gd name="connsiteY2" fmla="*/ 2035552 h 2353377"/>
              <a:gd name="connsiteX3" fmla="*/ 11965860 w 12341965"/>
              <a:gd name="connsiteY3" fmla="*/ 1985279 h 2353377"/>
              <a:gd name="connsiteX4" fmla="*/ 11724758 w 12341965"/>
              <a:gd name="connsiteY4" fmla="*/ 1975746 h 2353377"/>
              <a:gd name="connsiteX5" fmla="*/ 10911428 w 12341965"/>
              <a:gd name="connsiteY5" fmla="*/ 1858137 h 2353377"/>
              <a:gd name="connsiteX6" fmla="*/ 7533154 w 12341965"/>
              <a:gd name="connsiteY6" fmla="*/ 2207393 h 2353377"/>
              <a:gd name="connsiteX7" fmla="*/ 7520438 w 12341965"/>
              <a:gd name="connsiteY7" fmla="*/ 2221621 h 2353377"/>
              <a:gd name="connsiteX8" fmla="*/ 7396556 w 12341965"/>
              <a:gd name="connsiteY8" fmla="*/ 2265493 h 2353377"/>
              <a:gd name="connsiteX9" fmla="*/ 7246167 w 12341965"/>
              <a:gd name="connsiteY9" fmla="*/ 2287725 h 2353377"/>
              <a:gd name="connsiteX10" fmla="*/ 7238841 w 12341965"/>
              <a:gd name="connsiteY10" fmla="*/ 2297086 h 2353377"/>
              <a:gd name="connsiteX11" fmla="*/ 7195429 w 12341965"/>
              <a:gd name="connsiteY11" fmla="*/ 2314078 h 2353377"/>
              <a:gd name="connsiteX12" fmla="*/ 7175833 w 12341965"/>
              <a:gd name="connsiteY12" fmla="*/ 2323047 h 2353377"/>
              <a:gd name="connsiteX13" fmla="*/ 6909853 w 12341965"/>
              <a:gd name="connsiteY13" fmla="*/ 2323220 h 2353377"/>
              <a:gd name="connsiteX14" fmla="*/ 6804732 w 12341965"/>
              <a:gd name="connsiteY14" fmla="*/ 2320509 h 2353377"/>
              <a:gd name="connsiteX15" fmla="*/ 6701005 w 12341965"/>
              <a:gd name="connsiteY15" fmla="*/ 2320573 h 2353377"/>
              <a:gd name="connsiteX16" fmla="*/ 6663627 w 12341965"/>
              <a:gd name="connsiteY16" fmla="*/ 2321931 h 2353377"/>
              <a:gd name="connsiteX17" fmla="*/ 6563598 w 12341965"/>
              <a:gd name="connsiteY17" fmla="*/ 2313634 h 2353377"/>
              <a:gd name="connsiteX18" fmla="*/ 6525203 w 12341965"/>
              <a:gd name="connsiteY18" fmla="*/ 2312470 h 2353377"/>
              <a:gd name="connsiteX19" fmla="*/ 6517061 w 12341965"/>
              <a:gd name="connsiteY19" fmla="*/ 2312846 h 2353377"/>
              <a:gd name="connsiteX20" fmla="*/ 6478721 w 12341965"/>
              <a:gd name="connsiteY20" fmla="*/ 2318342 h 2353377"/>
              <a:gd name="connsiteX21" fmla="*/ 6373502 w 12341965"/>
              <a:gd name="connsiteY21" fmla="*/ 2296294 h 2353377"/>
              <a:gd name="connsiteX22" fmla="*/ 6250573 w 12341965"/>
              <a:gd name="connsiteY22" fmla="*/ 2310299 h 2353377"/>
              <a:gd name="connsiteX23" fmla="*/ 6103688 w 12341965"/>
              <a:gd name="connsiteY23" fmla="*/ 2319965 h 2353377"/>
              <a:gd name="connsiteX24" fmla="*/ 5881220 w 12341965"/>
              <a:gd name="connsiteY24" fmla="*/ 2352697 h 2353377"/>
              <a:gd name="connsiteX25" fmla="*/ 5787527 w 12341965"/>
              <a:gd name="connsiteY25" fmla="*/ 2338337 h 2353377"/>
              <a:gd name="connsiteX26" fmla="*/ 5643041 w 12341965"/>
              <a:gd name="connsiteY26" fmla="*/ 2349756 h 2353377"/>
              <a:gd name="connsiteX27" fmla="*/ 5517419 w 12341965"/>
              <a:gd name="connsiteY27" fmla="*/ 2351254 h 2353377"/>
              <a:gd name="connsiteX28" fmla="*/ 5503615 w 12341965"/>
              <a:gd name="connsiteY28" fmla="*/ 2350690 h 2353377"/>
              <a:gd name="connsiteX29" fmla="*/ 5452604 w 12341965"/>
              <a:gd name="connsiteY29" fmla="*/ 2341455 h 2353377"/>
              <a:gd name="connsiteX30" fmla="*/ 5218880 w 12341965"/>
              <a:gd name="connsiteY30" fmla="*/ 2347042 h 2353377"/>
              <a:gd name="connsiteX31" fmla="*/ 5147783 w 12341965"/>
              <a:gd name="connsiteY31" fmla="*/ 2337307 h 2353377"/>
              <a:gd name="connsiteX32" fmla="*/ 5112799 w 12341965"/>
              <a:gd name="connsiteY32" fmla="*/ 2336446 h 2353377"/>
              <a:gd name="connsiteX33" fmla="*/ 5106864 w 12341965"/>
              <a:gd name="connsiteY33" fmla="*/ 2335911 h 2353377"/>
              <a:gd name="connsiteX34" fmla="*/ 5066303 w 12341965"/>
              <a:gd name="connsiteY34" fmla="*/ 2329557 h 2353377"/>
              <a:gd name="connsiteX35" fmla="*/ 5006531 w 12341965"/>
              <a:gd name="connsiteY35" fmla="*/ 2315968 h 2353377"/>
              <a:gd name="connsiteX36" fmla="*/ 4945504 w 12341965"/>
              <a:gd name="connsiteY36" fmla="*/ 2294413 h 2353377"/>
              <a:gd name="connsiteX37" fmla="*/ 4909961 w 12341965"/>
              <a:gd name="connsiteY37" fmla="*/ 2284281 h 2353377"/>
              <a:gd name="connsiteX38" fmla="*/ 4885568 w 12341965"/>
              <a:gd name="connsiteY38" fmla="*/ 2274743 h 2353377"/>
              <a:gd name="connsiteX39" fmla="*/ 4815574 w 12341965"/>
              <a:gd name="connsiteY39" fmla="*/ 2262107 h 2353377"/>
              <a:gd name="connsiteX40" fmla="*/ 4696246 w 12341965"/>
              <a:gd name="connsiteY40" fmla="*/ 2246027 h 2353377"/>
              <a:gd name="connsiteX41" fmla="*/ 4647561 w 12341965"/>
              <a:gd name="connsiteY41" fmla="*/ 2224054 h 2353377"/>
              <a:gd name="connsiteX42" fmla="*/ 4544244 w 12341965"/>
              <a:gd name="connsiteY42" fmla="*/ 2213903 h 2353377"/>
              <a:gd name="connsiteX43" fmla="*/ 4520901 w 12341965"/>
              <a:gd name="connsiteY43" fmla="*/ 2217902 h 2353377"/>
              <a:gd name="connsiteX44" fmla="*/ 4466684 w 12341965"/>
              <a:gd name="connsiteY44" fmla="*/ 2217811 h 2353377"/>
              <a:gd name="connsiteX45" fmla="*/ 4384389 w 12341965"/>
              <a:gd name="connsiteY45" fmla="*/ 2227803 h 2353377"/>
              <a:gd name="connsiteX46" fmla="*/ 4294465 w 12341965"/>
              <a:gd name="connsiteY46" fmla="*/ 2240110 h 2353377"/>
              <a:gd name="connsiteX47" fmla="*/ 4240927 w 12341965"/>
              <a:gd name="connsiteY47" fmla="*/ 2245879 h 2353377"/>
              <a:gd name="connsiteX48" fmla="*/ 4234993 w 12341965"/>
              <a:gd name="connsiteY48" fmla="*/ 2246302 h 2353377"/>
              <a:gd name="connsiteX49" fmla="*/ 4193946 w 12341965"/>
              <a:gd name="connsiteY49" fmla="*/ 2246529 h 2353377"/>
              <a:gd name="connsiteX50" fmla="*/ 4068669 w 12341965"/>
              <a:gd name="connsiteY50" fmla="*/ 2231190 h 2353377"/>
              <a:gd name="connsiteX51" fmla="*/ 4031847 w 12341965"/>
              <a:gd name="connsiteY51" fmla="*/ 2226882 h 2353377"/>
              <a:gd name="connsiteX52" fmla="*/ 4006096 w 12341965"/>
              <a:gd name="connsiteY52" fmla="*/ 2221376 h 2353377"/>
              <a:gd name="connsiteX53" fmla="*/ 3934949 w 12341965"/>
              <a:gd name="connsiteY53" fmla="*/ 2220116 h 2353377"/>
              <a:gd name="connsiteX54" fmla="*/ 3814672 w 12341965"/>
              <a:gd name="connsiteY54" fmla="*/ 2223359 h 2353377"/>
              <a:gd name="connsiteX55" fmla="*/ 3761308 w 12341965"/>
              <a:gd name="connsiteY55" fmla="*/ 2214030 h 2353377"/>
              <a:gd name="connsiteX56" fmla="*/ 3569306 w 12341965"/>
              <a:gd name="connsiteY56" fmla="*/ 2214461 h 2353377"/>
              <a:gd name="connsiteX57" fmla="*/ 3407590 w 12341965"/>
              <a:gd name="connsiteY57" fmla="*/ 2207870 h 2353377"/>
              <a:gd name="connsiteX58" fmla="*/ 3281075 w 12341965"/>
              <a:gd name="connsiteY58" fmla="*/ 2208906 h 2353377"/>
              <a:gd name="connsiteX59" fmla="*/ 3008454 w 12341965"/>
              <a:gd name="connsiteY59" fmla="*/ 2216904 h 2353377"/>
              <a:gd name="connsiteX60" fmla="*/ 2993596 w 12341965"/>
              <a:gd name="connsiteY60" fmla="*/ 2224321 h 2353377"/>
              <a:gd name="connsiteX61" fmla="*/ 2939335 w 12341965"/>
              <a:gd name="connsiteY61" fmla="*/ 2232438 h 2353377"/>
              <a:gd name="connsiteX62" fmla="*/ 2870672 w 12341965"/>
              <a:gd name="connsiteY62" fmla="*/ 2240299 h 2353377"/>
              <a:gd name="connsiteX63" fmla="*/ 2870224 w 12341965"/>
              <a:gd name="connsiteY63" fmla="*/ 2239378 h 2353377"/>
              <a:gd name="connsiteX64" fmla="*/ 2839549 w 12341965"/>
              <a:gd name="connsiteY64" fmla="*/ 2232556 h 2353377"/>
              <a:gd name="connsiteX65" fmla="*/ 2715695 w 12341965"/>
              <a:gd name="connsiteY65" fmla="*/ 2217586 h 2353377"/>
              <a:gd name="connsiteX66" fmla="*/ 2710404 w 12341965"/>
              <a:gd name="connsiteY66" fmla="*/ 2216336 h 2353377"/>
              <a:gd name="connsiteX67" fmla="*/ 2473552 w 12341965"/>
              <a:gd name="connsiteY67" fmla="*/ 2198719 h 2353377"/>
              <a:gd name="connsiteX68" fmla="*/ 2371052 w 12341965"/>
              <a:gd name="connsiteY68" fmla="*/ 2192460 h 2353377"/>
              <a:gd name="connsiteX69" fmla="*/ 2285669 w 12341965"/>
              <a:gd name="connsiteY69" fmla="*/ 2178867 h 2353377"/>
              <a:gd name="connsiteX70" fmla="*/ 2162799 w 12341965"/>
              <a:gd name="connsiteY70" fmla="*/ 2176749 h 2353377"/>
              <a:gd name="connsiteX71" fmla="*/ 2052698 w 12341965"/>
              <a:gd name="connsiteY71" fmla="*/ 2201848 h 2353377"/>
              <a:gd name="connsiteX72" fmla="*/ 2036176 w 12341965"/>
              <a:gd name="connsiteY72" fmla="*/ 2207519 h 2353377"/>
              <a:gd name="connsiteX73" fmla="*/ 1867865 w 12341965"/>
              <a:gd name="connsiteY73" fmla="*/ 2233814 h 2353377"/>
              <a:gd name="connsiteX74" fmla="*/ 1747309 w 12341965"/>
              <a:gd name="connsiteY74" fmla="*/ 2244873 h 2353377"/>
              <a:gd name="connsiteX75" fmla="*/ 1621993 w 12341965"/>
              <a:gd name="connsiteY75" fmla="*/ 2277323 h 2353377"/>
              <a:gd name="connsiteX76" fmla="*/ 1413302 w 12341965"/>
              <a:gd name="connsiteY76" fmla="*/ 2315386 h 2353377"/>
              <a:gd name="connsiteX77" fmla="*/ 1349774 w 12341965"/>
              <a:gd name="connsiteY77" fmla="*/ 2311415 h 2353377"/>
              <a:gd name="connsiteX78" fmla="*/ 1335513 w 12341965"/>
              <a:gd name="connsiteY78" fmla="*/ 2307541 h 2353377"/>
              <a:gd name="connsiteX79" fmla="*/ 1259923 w 12341965"/>
              <a:gd name="connsiteY79" fmla="*/ 2294046 h 2353377"/>
              <a:gd name="connsiteX80" fmla="*/ 1177798 w 12341965"/>
              <a:gd name="connsiteY80" fmla="*/ 2268264 h 2353377"/>
              <a:gd name="connsiteX81" fmla="*/ 953096 w 12341965"/>
              <a:gd name="connsiteY81" fmla="*/ 2252491 h 2353377"/>
              <a:gd name="connsiteX82" fmla="*/ 797811 w 12341965"/>
              <a:gd name="connsiteY82" fmla="*/ 2225024 h 2353377"/>
              <a:gd name="connsiteX83" fmla="*/ 586407 w 12341965"/>
              <a:gd name="connsiteY83" fmla="*/ 2173725 h 2353377"/>
              <a:gd name="connsiteX84" fmla="*/ 510297 w 12341965"/>
              <a:gd name="connsiteY84" fmla="*/ 2165489 h 2353377"/>
              <a:gd name="connsiteX85" fmla="*/ 406606 w 12341965"/>
              <a:gd name="connsiteY85" fmla="*/ 2130615 h 2353377"/>
              <a:gd name="connsiteX86" fmla="*/ 369789 w 12341965"/>
              <a:gd name="connsiteY86" fmla="*/ 2123930 h 2353377"/>
              <a:gd name="connsiteX87" fmla="*/ 268455 w 12341965"/>
              <a:gd name="connsiteY87" fmla="*/ 2101771 h 2353377"/>
              <a:gd name="connsiteX88" fmla="*/ 75483 w 12341965"/>
              <a:gd name="connsiteY88" fmla="*/ 2065556 h 2353377"/>
              <a:gd name="connsiteX89" fmla="*/ 36912 w 12341965"/>
              <a:gd name="connsiteY89" fmla="*/ 2050202 h 2353377"/>
              <a:gd name="connsiteX90" fmla="*/ 4480 w 12341965"/>
              <a:gd name="connsiteY90" fmla="*/ 2042483 h 2353377"/>
              <a:gd name="connsiteX91" fmla="*/ 0 w 12341965"/>
              <a:gd name="connsiteY91" fmla="*/ 2041389 h 2353377"/>
              <a:gd name="connsiteX92" fmla="*/ 220422 w 12341965"/>
              <a:gd name="connsiteY92" fmla="*/ 0 h 2353377"/>
              <a:gd name="connsiteX0" fmla="*/ 220422 w 12341965"/>
              <a:gd name="connsiteY0" fmla="*/ 0 h 2353377"/>
              <a:gd name="connsiteX1" fmla="*/ 12341965 w 12341965"/>
              <a:gd name="connsiteY1" fmla="*/ 1308844 h 2353377"/>
              <a:gd name="connsiteX2" fmla="*/ 12263497 w 12341965"/>
              <a:gd name="connsiteY2" fmla="*/ 2035552 h 2353377"/>
              <a:gd name="connsiteX3" fmla="*/ 11965860 w 12341965"/>
              <a:gd name="connsiteY3" fmla="*/ 1985279 h 2353377"/>
              <a:gd name="connsiteX4" fmla="*/ 11724758 w 12341965"/>
              <a:gd name="connsiteY4" fmla="*/ 1975746 h 2353377"/>
              <a:gd name="connsiteX5" fmla="*/ 10911428 w 12341965"/>
              <a:gd name="connsiteY5" fmla="*/ 1858137 h 2353377"/>
              <a:gd name="connsiteX6" fmla="*/ 7533154 w 12341965"/>
              <a:gd name="connsiteY6" fmla="*/ 2207393 h 2353377"/>
              <a:gd name="connsiteX7" fmla="*/ 7396556 w 12341965"/>
              <a:gd name="connsiteY7" fmla="*/ 2265493 h 2353377"/>
              <a:gd name="connsiteX8" fmla="*/ 7246167 w 12341965"/>
              <a:gd name="connsiteY8" fmla="*/ 2287725 h 2353377"/>
              <a:gd name="connsiteX9" fmla="*/ 7238841 w 12341965"/>
              <a:gd name="connsiteY9" fmla="*/ 2297086 h 2353377"/>
              <a:gd name="connsiteX10" fmla="*/ 7195429 w 12341965"/>
              <a:gd name="connsiteY10" fmla="*/ 2314078 h 2353377"/>
              <a:gd name="connsiteX11" fmla="*/ 7175833 w 12341965"/>
              <a:gd name="connsiteY11" fmla="*/ 2323047 h 2353377"/>
              <a:gd name="connsiteX12" fmla="*/ 6909853 w 12341965"/>
              <a:gd name="connsiteY12" fmla="*/ 2323220 h 2353377"/>
              <a:gd name="connsiteX13" fmla="*/ 6804732 w 12341965"/>
              <a:gd name="connsiteY13" fmla="*/ 2320509 h 2353377"/>
              <a:gd name="connsiteX14" fmla="*/ 6701005 w 12341965"/>
              <a:gd name="connsiteY14" fmla="*/ 2320573 h 2353377"/>
              <a:gd name="connsiteX15" fmla="*/ 6663627 w 12341965"/>
              <a:gd name="connsiteY15" fmla="*/ 2321931 h 2353377"/>
              <a:gd name="connsiteX16" fmla="*/ 6563598 w 12341965"/>
              <a:gd name="connsiteY16" fmla="*/ 2313634 h 2353377"/>
              <a:gd name="connsiteX17" fmla="*/ 6525203 w 12341965"/>
              <a:gd name="connsiteY17" fmla="*/ 2312470 h 2353377"/>
              <a:gd name="connsiteX18" fmla="*/ 6517061 w 12341965"/>
              <a:gd name="connsiteY18" fmla="*/ 2312846 h 2353377"/>
              <a:gd name="connsiteX19" fmla="*/ 6478721 w 12341965"/>
              <a:gd name="connsiteY19" fmla="*/ 2318342 h 2353377"/>
              <a:gd name="connsiteX20" fmla="*/ 6373502 w 12341965"/>
              <a:gd name="connsiteY20" fmla="*/ 2296294 h 2353377"/>
              <a:gd name="connsiteX21" fmla="*/ 6250573 w 12341965"/>
              <a:gd name="connsiteY21" fmla="*/ 2310299 h 2353377"/>
              <a:gd name="connsiteX22" fmla="*/ 6103688 w 12341965"/>
              <a:gd name="connsiteY22" fmla="*/ 2319965 h 2353377"/>
              <a:gd name="connsiteX23" fmla="*/ 5881220 w 12341965"/>
              <a:gd name="connsiteY23" fmla="*/ 2352697 h 2353377"/>
              <a:gd name="connsiteX24" fmla="*/ 5787527 w 12341965"/>
              <a:gd name="connsiteY24" fmla="*/ 2338337 h 2353377"/>
              <a:gd name="connsiteX25" fmla="*/ 5643041 w 12341965"/>
              <a:gd name="connsiteY25" fmla="*/ 2349756 h 2353377"/>
              <a:gd name="connsiteX26" fmla="*/ 5517419 w 12341965"/>
              <a:gd name="connsiteY26" fmla="*/ 2351254 h 2353377"/>
              <a:gd name="connsiteX27" fmla="*/ 5503615 w 12341965"/>
              <a:gd name="connsiteY27" fmla="*/ 2350690 h 2353377"/>
              <a:gd name="connsiteX28" fmla="*/ 5452604 w 12341965"/>
              <a:gd name="connsiteY28" fmla="*/ 2341455 h 2353377"/>
              <a:gd name="connsiteX29" fmla="*/ 5218880 w 12341965"/>
              <a:gd name="connsiteY29" fmla="*/ 2347042 h 2353377"/>
              <a:gd name="connsiteX30" fmla="*/ 5147783 w 12341965"/>
              <a:gd name="connsiteY30" fmla="*/ 2337307 h 2353377"/>
              <a:gd name="connsiteX31" fmla="*/ 5112799 w 12341965"/>
              <a:gd name="connsiteY31" fmla="*/ 2336446 h 2353377"/>
              <a:gd name="connsiteX32" fmla="*/ 5106864 w 12341965"/>
              <a:gd name="connsiteY32" fmla="*/ 2335911 h 2353377"/>
              <a:gd name="connsiteX33" fmla="*/ 5066303 w 12341965"/>
              <a:gd name="connsiteY33" fmla="*/ 2329557 h 2353377"/>
              <a:gd name="connsiteX34" fmla="*/ 5006531 w 12341965"/>
              <a:gd name="connsiteY34" fmla="*/ 2315968 h 2353377"/>
              <a:gd name="connsiteX35" fmla="*/ 4945504 w 12341965"/>
              <a:gd name="connsiteY35" fmla="*/ 2294413 h 2353377"/>
              <a:gd name="connsiteX36" fmla="*/ 4909961 w 12341965"/>
              <a:gd name="connsiteY36" fmla="*/ 2284281 h 2353377"/>
              <a:gd name="connsiteX37" fmla="*/ 4885568 w 12341965"/>
              <a:gd name="connsiteY37" fmla="*/ 2274743 h 2353377"/>
              <a:gd name="connsiteX38" fmla="*/ 4815574 w 12341965"/>
              <a:gd name="connsiteY38" fmla="*/ 2262107 h 2353377"/>
              <a:gd name="connsiteX39" fmla="*/ 4696246 w 12341965"/>
              <a:gd name="connsiteY39" fmla="*/ 2246027 h 2353377"/>
              <a:gd name="connsiteX40" fmla="*/ 4647561 w 12341965"/>
              <a:gd name="connsiteY40" fmla="*/ 2224054 h 2353377"/>
              <a:gd name="connsiteX41" fmla="*/ 4544244 w 12341965"/>
              <a:gd name="connsiteY41" fmla="*/ 2213903 h 2353377"/>
              <a:gd name="connsiteX42" fmla="*/ 4520901 w 12341965"/>
              <a:gd name="connsiteY42" fmla="*/ 2217902 h 2353377"/>
              <a:gd name="connsiteX43" fmla="*/ 4466684 w 12341965"/>
              <a:gd name="connsiteY43" fmla="*/ 2217811 h 2353377"/>
              <a:gd name="connsiteX44" fmla="*/ 4384389 w 12341965"/>
              <a:gd name="connsiteY44" fmla="*/ 2227803 h 2353377"/>
              <a:gd name="connsiteX45" fmla="*/ 4294465 w 12341965"/>
              <a:gd name="connsiteY45" fmla="*/ 2240110 h 2353377"/>
              <a:gd name="connsiteX46" fmla="*/ 4240927 w 12341965"/>
              <a:gd name="connsiteY46" fmla="*/ 2245879 h 2353377"/>
              <a:gd name="connsiteX47" fmla="*/ 4234993 w 12341965"/>
              <a:gd name="connsiteY47" fmla="*/ 2246302 h 2353377"/>
              <a:gd name="connsiteX48" fmla="*/ 4193946 w 12341965"/>
              <a:gd name="connsiteY48" fmla="*/ 2246529 h 2353377"/>
              <a:gd name="connsiteX49" fmla="*/ 4068669 w 12341965"/>
              <a:gd name="connsiteY49" fmla="*/ 2231190 h 2353377"/>
              <a:gd name="connsiteX50" fmla="*/ 4031847 w 12341965"/>
              <a:gd name="connsiteY50" fmla="*/ 2226882 h 2353377"/>
              <a:gd name="connsiteX51" fmla="*/ 4006096 w 12341965"/>
              <a:gd name="connsiteY51" fmla="*/ 2221376 h 2353377"/>
              <a:gd name="connsiteX52" fmla="*/ 3934949 w 12341965"/>
              <a:gd name="connsiteY52" fmla="*/ 2220116 h 2353377"/>
              <a:gd name="connsiteX53" fmla="*/ 3814672 w 12341965"/>
              <a:gd name="connsiteY53" fmla="*/ 2223359 h 2353377"/>
              <a:gd name="connsiteX54" fmla="*/ 3761308 w 12341965"/>
              <a:gd name="connsiteY54" fmla="*/ 2214030 h 2353377"/>
              <a:gd name="connsiteX55" fmla="*/ 3569306 w 12341965"/>
              <a:gd name="connsiteY55" fmla="*/ 2214461 h 2353377"/>
              <a:gd name="connsiteX56" fmla="*/ 3407590 w 12341965"/>
              <a:gd name="connsiteY56" fmla="*/ 2207870 h 2353377"/>
              <a:gd name="connsiteX57" fmla="*/ 3281075 w 12341965"/>
              <a:gd name="connsiteY57" fmla="*/ 2208906 h 2353377"/>
              <a:gd name="connsiteX58" fmla="*/ 3008454 w 12341965"/>
              <a:gd name="connsiteY58" fmla="*/ 2216904 h 2353377"/>
              <a:gd name="connsiteX59" fmla="*/ 2993596 w 12341965"/>
              <a:gd name="connsiteY59" fmla="*/ 2224321 h 2353377"/>
              <a:gd name="connsiteX60" fmla="*/ 2939335 w 12341965"/>
              <a:gd name="connsiteY60" fmla="*/ 2232438 h 2353377"/>
              <a:gd name="connsiteX61" fmla="*/ 2870672 w 12341965"/>
              <a:gd name="connsiteY61" fmla="*/ 2240299 h 2353377"/>
              <a:gd name="connsiteX62" fmla="*/ 2870224 w 12341965"/>
              <a:gd name="connsiteY62" fmla="*/ 2239378 h 2353377"/>
              <a:gd name="connsiteX63" fmla="*/ 2839549 w 12341965"/>
              <a:gd name="connsiteY63" fmla="*/ 2232556 h 2353377"/>
              <a:gd name="connsiteX64" fmla="*/ 2715695 w 12341965"/>
              <a:gd name="connsiteY64" fmla="*/ 2217586 h 2353377"/>
              <a:gd name="connsiteX65" fmla="*/ 2710404 w 12341965"/>
              <a:gd name="connsiteY65" fmla="*/ 2216336 h 2353377"/>
              <a:gd name="connsiteX66" fmla="*/ 2473552 w 12341965"/>
              <a:gd name="connsiteY66" fmla="*/ 2198719 h 2353377"/>
              <a:gd name="connsiteX67" fmla="*/ 2371052 w 12341965"/>
              <a:gd name="connsiteY67" fmla="*/ 2192460 h 2353377"/>
              <a:gd name="connsiteX68" fmla="*/ 2285669 w 12341965"/>
              <a:gd name="connsiteY68" fmla="*/ 2178867 h 2353377"/>
              <a:gd name="connsiteX69" fmla="*/ 2162799 w 12341965"/>
              <a:gd name="connsiteY69" fmla="*/ 2176749 h 2353377"/>
              <a:gd name="connsiteX70" fmla="*/ 2052698 w 12341965"/>
              <a:gd name="connsiteY70" fmla="*/ 2201848 h 2353377"/>
              <a:gd name="connsiteX71" fmla="*/ 2036176 w 12341965"/>
              <a:gd name="connsiteY71" fmla="*/ 2207519 h 2353377"/>
              <a:gd name="connsiteX72" fmla="*/ 1867865 w 12341965"/>
              <a:gd name="connsiteY72" fmla="*/ 2233814 h 2353377"/>
              <a:gd name="connsiteX73" fmla="*/ 1747309 w 12341965"/>
              <a:gd name="connsiteY73" fmla="*/ 2244873 h 2353377"/>
              <a:gd name="connsiteX74" fmla="*/ 1621993 w 12341965"/>
              <a:gd name="connsiteY74" fmla="*/ 2277323 h 2353377"/>
              <a:gd name="connsiteX75" fmla="*/ 1413302 w 12341965"/>
              <a:gd name="connsiteY75" fmla="*/ 2315386 h 2353377"/>
              <a:gd name="connsiteX76" fmla="*/ 1349774 w 12341965"/>
              <a:gd name="connsiteY76" fmla="*/ 2311415 h 2353377"/>
              <a:gd name="connsiteX77" fmla="*/ 1335513 w 12341965"/>
              <a:gd name="connsiteY77" fmla="*/ 2307541 h 2353377"/>
              <a:gd name="connsiteX78" fmla="*/ 1259923 w 12341965"/>
              <a:gd name="connsiteY78" fmla="*/ 2294046 h 2353377"/>
              <a:gd name="connsiteX79" fmla="*/ 1177798 w 12341965"/>
              <a:gd name="connsiteY79" fmla="*/ 2268264 h 2353377"/>
              <a:gd name="connsiteX80" fmla="*/ 953096 w 12341965"/>
              <a:gd name="connsiteY80" fmla="*/ 2252491 h 2353377"/>
              <a:gd name="connsiteX81" fmla="*/ 797811 w 12341965"/>
              <a:gd name="connsiteY81" fmla="*/ 2225024 h 2353377"/>
              <a:gd name="connsiteX82" fmla="*/ 586407 w 12341965"/>
              <a:gd name="connsiteY82" fmla="*/ 2173725 h 2353377"/>
              <a:gd name="connsiteX83" fmla="*/ 510297 w 12341965"/>
              <a:gd name="connsiteY83" fmla="*/ 2165489 h 2353377"/>
              <a:gd name="connsiteX84" fmla="*/ 406606 w 12341965"/>
              <a:gd name="connsiteY84" fmla="*/ 2130615 h 2353377"/>
              <a:gd name="connsiteX85" fmla="*/ 369789 w 12341965"/>
              <a:gd name="connsiteY85" fmla="*/ 2123930 h 2353377"/>
              <a:gd name="connsiteX86" fmla="*/ 268455 w 12341965"/>
              <a:gd name="connsiteY86" fmla="*/ 2101771 h 2353377"/>
              <a:gd name="connsiteX87" fmla="*/ 75483 w 12341965"/>
              <a:gd name="connsiteY87" fmla="*/ 2065556 h 2353377"/>
              <a:gd name="connsiteX88" fmla="*/ 36912 w 12341965"/>
              <a:gd name="connsiteY88" fmla="*/ 2050202 h 2353377"/>
              <a:gd name="connsiteX89" fmla="*/ 4480 w 12341965"/>
              <a:gd name="connsiteY89" fmla="*/ 2042483 h 2353377"/>
              <a:gd name="connsiteX90" fmla="*/ 0 w 12341965"/>
              <a:gd name="connsiteY90" fmla="*/ 2041389 h 2353377"/>
              <a:gd name="connsiteX91" fmla="*/ 220422 w 12341965"/>
              <a:gd name="connsiteY91" fmla="*/ 0 h 2353377"/>
              <a:gd name="connsiteX0" fmla="*/ 220422 w 12341965"/>
              <a:gd name="connsiteY0" fmla="*/ 0 h 2353377"/>
              <a:gd name="connsiteX1" fmla="*/ 12341965 w 12341965"/>
              <a:gd name="connsiteY1" fmla="*/ 1308844 h 2353377"/>
              <a:gd name="connsiteX2" fmla="*/ 12263497 w 12341965"/>
              <a:gd name="connsiteY2" fmla="*/ 2035552 h 2353377"/>
              <a:gd name="connsiteX3" fmla="*/ 11965860 w 12341965"/>
              <a:gd name="connsiteY3" fmla="*/ 1985279 h 2353377"/>
              <a:gd name="connsiteX4" fmla="*/ 11724758 w 12341965"/>
              <a:gd name="connsiteY4" fmla="*/ 1975746 h 2353377"/>
              <a:gd name="connsiteX5" fmla="*/ 10911428 w 12341965"/>
              <a:gd name="connsiteY5" fmla="*/ 1858137 h 2353377"/>
              <a:gd name="connsiteX6" fmla="*/ 8597726 w 12341965"/>
              <a:gd name="connsiteY6" fmla="*/ 1951987 h 2353377"/>
              <a:gd name="connsiteX7" fmla="*/ 7396556 w 12341965"/>
              <a:gd name="connsiteY7" fmla="*/ 2265493 h 2353377"/>
              <a:gd name="connsiteX8" fmla="*/ 7246167 w 12341965"/>
              <a:gd name="connsiteY8" fmla="*/ 2287725 h 2353377"/>
              <a:gd name="connsiteX9" fmla="*/ 7238841 w 12341965"/>
              <a:gd name="connsiteY9" fmla="*/ 2297086 h 2353377"/>
              <a:gd name="connsiteX10" fmla="*/ 7195429 w 12341965"/>
              <a:gd name="connsiteY10" fmla="*/ 2314078 h 2353377"/>
              <a:gd name="connsiteX11" fmla="*/ 7175833 w 12341965"/>
              <a:gd name="connsiteY11" fmla="*/ 2323047 h 2353377"/>
              <a:gd name="connsiteX12" fmla="*/ 6909853 w 12341965"/>
              <a:gd name="connsiteY12" fmla="*/ 2323220 h 2353377"/>
              <a:gd name="connsiteX13" fmla="*/ 6804732 w 12341965"/>
              <a:gd name="connsiteY13" fmla="*/ 2320509 h 2353377"/>
              <a:gd name="connsiteX14" fmla="*/ 6701005 w 12341965"/>
              <a:gd name="connsiteY14" fmla="*/ 2320573 h 2353377"/>
              <a:gd name="connsiteX15" fmla="*/ 6663627 w 12341965"/>
              <a:gd name="connsiteY15" fmla="*/ 2321931 h 2353377"/>
              <a:gd name="connsiteX16" fmla="*/ 6563598 w 12341965"/>
              <a:gd name="connsiteY16" fmla="*/ 2313634 h 2353377"/>
              <a:gd name="connsiteX17" fmla="*/ 6525203 w 12341965"/>
              <a:gd name="connsiteY17" fmla="*/ 2312470 h 2353377"/>
              <a:gd name="connsiteX18" fmla="*/ 6517061 w 12341965"/>
              <a:gd name="connsiteY18" fmla="*/ 2312846 h 2353377"/>
              <a:gd name="connsiteX19" fmla="*/ 6478721 w 12341965"/>
              <a:gd name="connsiteY19" fmla="*/ 2318342 h 2353377"/>
              <a:gd name="connsiteX20" fmla="*/ 6373502 w 12341965"/>
              <a:gd name="connsiteY20" fmla="*/ 2296294 h 2353377"/>
              <a:gd name="connsiteX21" fmla="*/ 6250573 w 12341965"/>
              <a:gd name="connsiteY21" fmla="*/ 2310299 h 2353377"/>
              <a:gd name="connsiteX22" fmla="*/ 6103688 w 12341965"/>
              <a:gd name="connsiteY22" fmla="*/ 2319965 h 2353377"/>
              <a:gd name="connsiteX23" fmla="*/ 5881220 w 12341965"/>
              <a:gd name="connsiteY23" fmla="*/ 2352697 h 2353377"/>
              <a:gd name="connsiteX24" fmla="*/ 5787527 w 12341965"/>
              <a:gd name="connsiteY24" fmla="*/ 2338337 h 2353377"/>
              <a:gd name="connsiteX25" fmla="*/ 5643041 w 12341965"/>
              <a:gd name="connsiteY25" fmla="*/ 2349756 h 2353377"/>
              <a:gd name="connsiteX26" fmla="*/ 5517419 w 12341965"/>
              <a:gd name="connsiteY26" fmla="*/ 2351254 h 2353377"/>
              <a:gd name="connsiteX27" fmla="*/ 5503615 w 12341965"/>
              <a:gd name="connsiteY27" fmla="*/ 2350690 h 2353377"/>
              <a:gd name="connsiteX28" fmla="*/ 5452604 w 12341965"/>
              <a:gd name="connsiteY28" fmla="*/ 2341455 h 2353377"/>
              <a:gd name="connsiteX29" fmla="*/ 5218880 w 12341965"/>
              <a:gd name="connsiteY29" fmla="*/ 2347042 h 2353377"/>
              <a:gd name="connsiteX30" fmla="*/ 5147783 w 12341965"/>
              <a:gd name="connsiteY30" fmla="*/ 2337307 h 2353377"/>
              <a:gd name="connsiteX31" fmla="*/ 5112799 w 12341965"/>
              <a:gd name="connsiteY31" fmla="*/ 2336446 h 2353377"/>
              <a:gd name="connsiteX32" fmla="*/ 5106864 w 12341965"/>
              <a:gd name="connsiteY32" fmla="*/ 2335911 h 2353377"/>
              <a:gd name="connsiteX33" fmla="*/ 5066303 w 12341965"/>
              <a:gd name="connsiteY33" fmla="*/ 2329557 h 2353377"/>
              <a:gd name="connsiteX34" fmla="*/ 5006531 w 12341965"/>
              <a:gd name="connsiteY34" fmla="*/ 2315968 h 2353377"/>
              <a:gd name="connsiteX35" fmla="*/ 4945504 w 12341965"/>
              <a:gd name="connsiteY35" fmla="*/ 2294413 h 2353377"/>
              <a:gd name="connsiteX36" fmla="*/ 4909961 w 12341965"/>
              <a:gd name="connsiteY36" fmla="*/ 2284281 h 2353377"/>
              <a:gd name="connsiteX37" fmla="*/ 4885568 w 12341965"/>
              <a:gd name="connsiteY37" fmla="*/ 2274743 h 2353377"/>
              <a:gd name="connsiteX38" fmla="*/ 4815574 w 12341965"/>
              <a:gd name="connsiteY38" fmla="*/ 2262107 h 2353377"/>
              <a:gd name="connsiteX39" fmla="*/ 4696246 w 12341965"/>
              <a:gd name="connsiteY39" fmla="*/ 2246027 h 2353377"/>
              <a:gd name="connsiteX40" fmla="*/ 4647561 w 12341965"/>
              <a:gd name="connsiteY40" fmla="*/ 2224054 h 2353377"/>
              <a:gd name="connsiteX41" fmla="*/ 4544244 w 12341965"/>
              <a:gd name="connsiteY41" fmla="*/ 2213903 h 2353377"/>
              <a:gd name="connsiteX42" fmla="*/ 4520901 w 12341965"/>
              <a:gd name="connsiteY42" fmla="*/ 2217902 h 2353377"/>
              <a:gd name="connsiteX43" fmla="*/ 4466684 w 12341965"/>
              <a:gd name="connsiteY43" fmla="*/ 2217811 h 2353377"/>
              <a:gd name="connsiteX44" fmla="*/ 4384389 w 12341965"/>
              <a:gd name="connsiteY44" fmla="*/ 2227803 h 2353377"/>
              <a:gd name="connsiteX45" fmla="*/ 4294465 w 12341965"/>
              <a:gd name="connsiteY45" fmla="*/ 2240110 h 2353377"/>
              <a:gd name="connsiteX46" fmla="*/ 4240927 w 12341965"/>
              <a:gd name="connsiteY46" fmla="*/ 2245879 h 2353377"/>
              <a:gd name="connsiteX47" fmla="*/ 4234993 w 12341965"/>
              <a:gd name="connsiteY47" fmla="*/ 2246302 h 2353377"/>
              <a:gd name="connsiteX48" fmla="*/ 4193946 w 12341965"/>
              <a:gd name="connsiteY48" fmla="*/ 2246529 h 2353377"/>
              <a:gd name="connsiteX49" fmla="*/ 4068669 w 12341965"/>
              <a:gd name="connsiteY49" fmla="*/ 2231190 h 2353377"/>
              <a:gd name="connsiteX50" fmla="*/ 4031847 w 12341965"/>
              <a:gd name="connsiteY50" fmla="*/ 2226882 h 2353377"/>
              <a:gd name="connsiteX51" fmla="*/ 4006096 w 12341965"/>
              <a:gd name="connsiteY51" fmla="*/ 2221376 h 2353377"/>
              <a:gd name="connsiteX52" fmla="*/ 3934949 w 12341965"/>
              <a:gd name="connsiteY52" fmla="*/ 2220116 h 2353377"/>
              <a:gd name="connsiteX53" fmla="*/ 3814672 w 12341965"/>
              <a:gd name="connsiteY53" fmla="*/ 2223359 h 2353377"/>
              <a:gd name="connsiteX54" fmla="*/ 3761308 w 12341965"/>
              <a:gd name="connsiteY54" fmla="*/ 2214030 h 2353377"/>
              <a:gd name="connsiteX55" fmla="*/ 3569306 w 12341965"/>
              <a:gd name="connsiteY55" fmla="*/ 2214461 h 2353377"/>
              <a:gd name="connsiteX56" fmla="*/ 3407590 w 12341965"/>
              <a:gd name="connsiteY56" fmla="*/ 2207870 h 2353377"/>
              <a:gd name="connsiteX57" fmla="*/ 3281075 w 12341965"/>
              <a:gd name="connsiteY57" fmla="*/ 2208906 h 2353377"/>
              <a:gd name="connsiteX58" fmla="*/ 3008454 w 12341965"/>
              <a:gd name="connsiteY58" fmla="*/ 2216904 h 2353377"/>
              <a:gd name="connsiteX59" fmla="*/ 2993596 w 12341965"/>
              <a:gd name="connsiteY59" fmla="*/ 2224321 h 2353377"/>
              <a:gd name="connsiteX60" fmla="*/ 2939335 w 12341965"/>
              <a:gd name="connsiteY60" fmla="*/ 2232438 h 2353377"/>
              <a:gd name="connsiteX61" fmla="*/ 2870672 w 12341965"/>
              <a:gd name="connsiteY61" fmla="*/ 2240299 h 2353377"/>
              <a:gd name="connsiteX62" fmla="*/ 2870224 w 12341965"/>
              <a:gd name="connsiteY62" fmla="*/ 2239378 h 2353377"/>
              <a:gd name="connsiteX63" fmla="*/ 2839549 w 12341965"/>
              <a:gd name="connsiteY63" fmla="*/ 2232556 h 2353377"/>
              <a:gd name="connsiteX64" fmla="*/ 2715695 w 12341965"/>
              <a:gd name="connsiteY64" fmla="*/ 2217586 h 2353377"/>
              <a:gd name="connsiteX65" fmla="*/ 2710404 w 12341965"/>
              <a:gd name="connsiteY65" fmla="*/ 2216336 h 2353377"/>
              <a:gd name="connsiteX66" fmla="*/ 2473552 w 12341965"/>
              <a:gd name="connsiteY66" fmla="*/ 2198719 h 2353377"/>
              <a:gd name="connsiteX67" fmla="*/ 2371052 w 12341965"/>
              <a:gd name="connsiteY67" fmla="*/ 2192460 h 2353377"/>
              <a:gd name="connsiteX68" fmla="*/ 2285669 w 12341965"/>
              <a:gd name="connsiteY68" fmla="*/ 2178867 h 2353377"/>
              <a:gd name="connsiteX69" fmla="*/ 2162799 w 12341965"/>
              <a:gd name="connsiteY69" fmla="*/ 2176749 h 2353377"/>
              <a:gd name="connsiteX70" fmla="*/ 2052698 w 12341965"/>
              <a:gd name="connsiteY70" fmla="*/ 2201848 h 2353377"/>
              <a:gd name="connsiteX71" fmla="*/ 2036176 w 12341965"/>
              <a:gd name="connsiteY71" fmla="*/ 2207519 h 2353377"/>
              <a:gd name="connsiteX72" fmla="*/ 1867865 w 12341965"/>
              <a:gd name="connsiteY72" fmla="*/ 2233814 h 2353377"/>
              <a:gd name="connsiteX73" fmla="*/ 1747309 w 12341965"/>
              <a:gd name="connsiteY73" fmla="*/ 2244873 h 2353377"/>
              <a:gd name="connsiteX74" fmla="*/ 1621993 w 12341965"/>
              <a:gd name="connsiteY74" fmla="*/ 2277323 h 2353377"/>
              <a:gd name="connsiteX75" fmla="*/ 1413302 w 12341965"/>
              <a:gd name="connsiteY75" fmla="*/ 2315386 h 2353377"/>
              <a:gd name="connsiteX76" fmla="*/ 1349774 w 12341965"/>
              <a:gd name="connsiteY76" fmla="*/ 2311415 h 2353377"/>
              <a:gd name="connsiteX77" fmla="*/ 1335513 w 12341965"/>
              <a:gd name="connsiteY77" fmla="*/ 2307541 h 2353377"/>
              <a:gd name="connsiteX78" fmla="*/ 1259923 w 12341965"/>
              <a:gd name="connsiteY78" fmla="*/ 2294046 h 2353377"/>
              <a:gd name="connsiteX79" fmla="*/ 1177798 w 12341965"/>
              <a:gd name="connsiteY79" fmla="*/ 2268264 h 2353377"/>
              <a:gd name="connsiteX80" fmla="*/ 953096 w 12341965"/>
              <a:gd name="connsiteY80" fmla="*/ 2252491 h 2353377"/>
              <a:gd name="connsiteX81" fmla="*/ 797811 w 12341965"/>
              <a:gd name="connsiteY81" fmla="*/ 2225024 h 2353377"/>
              <a:gd name="connsiteX82" fmla="*/ 586407 w 12341965"/>
              <a:gd name="connsiteY82" fmla="*/ 2173725 h 2353377"/>
              <a:gd name="connsiteX83" fmla="*/ 510297 w 12341965"/>
              <a:gd name="connsiteY83" fmla="*/ 2165489 h 2353377"/>
              <a:gd name="connsiteX84" fmla="*/ 406606 w 12341965"/>
              <a:gd name="connsiteY84" fmla="*/ 2130615 h 2353377"/>
              <a:gd name="connsiteX85" fmla="*/ 369789 w 12341965"/>
              <a:gd name="connsiteY85" fmla="*/ 2123930 h 2353377"/>
              <a:gd name="connsiteX86" fmla="*/ 268455 w 12341965"/>
              <a:gd name="connsiteY86" fmla="*/ 2101771 h 2353377"/>
              <a:gd name="connsiteX87" fmla="*/ 75483 w 12341965"/>
              <a:gd name="connsiteY87" fmla="*/ 2065556 h 2353377"/>
              <a:gd name="connsiteX88" fmla="*/ 36912 w 12341965"/>
              <a:gd name="connsiteY88" fmla="*/ 2050202 h 2353377"/>
              <a:gd name="connsiteX89" fmla="*/ 4480 w 12341965"/>
              <a:gd name="connsiteY89" fmla="*/ 2042483 h 2353377"/>
              <a:gd name="connsiteX90" fmla="*/ 0 w 12341965"/>
              <a:gd name="connsiteY90" fmla="*/ 2041389 h 2353377"/>
              <a:gd name="connsiteX91" fmla="*/ 220422 w 12341965"/>
              <a:gd name="connsiteY91" fmla="*/ 0 h 2353377"/>
              <a:gd name="connsiteX0" fmla="*/ 220422 w 12341965"/>
              <a:gd name="connsiteY0" fmla="*/ 0 h 2353377"/>
              <a:gd name="connsiteX1" fmla="*/ 12341965 w 12341965"/>
              <a:gd name="connsiteY1" fmla="*/ 1308844 h 2353377"/>
              <a:gd name="connsiteX2" fmla="*/ 12263497 w 12341965"/>
              <a:gd name="connsiteY2" fmla="*/ 2035552 h 2353377"/>
              <a:gd name="connsiteX3" fmla="*/ 11965860 w 12341965"/>
              <a:gd name="connsiteY3" fmla="*/ 1985279 h 2353377"/>
              <a:gd name="connsiteX4" fmla="*/ 11724758 w 12341965"/>
              <a:gd name="connsiteY4" fmla="*/ 1975746 h 2353377"/>
              <a:gd name="connsiteX5" fmla="*/ 10904839 w 12341965"/>
              <a:gd name="connsiteY5" fmla="*/ 1919152 h 2353377"/>
              <a:gd name="connsiteX6" fmla="*/ 8597726 w 12341965"/>
              <a:gd name="connsiteY6" fmla="*/ 1951987 h 2353377"/>
              <a:gd name="connsiteX7" fmla="*/ 7396556 w 12341965"/>
              <a:gd name="connsiteY7" fmla="*/ 2265493 h 2353377"/>
              <a:gd name="connsiteX8" fmla="*/ 7246167 w 12341965"/>
              <a:gd name="connsiteY8" fmla="*/ 2287725 h 2353377"/>
              <a:gd name="connsiteX9" fmla="*/ 7238841 w 12341965"/>
              <a:gd name="connsiteY9" fmla="*/ 2297086 h 2353377"/>
              <a:gd name="connsiteX10" fmla="*/ 7195429 w 12341965"/>
              <a:gd name="connsiteY10" fmla="*/ 2314078 h 2353377"/>
              <a:gd name="connsiteX11" fmla="*/ 7175833 w 12341965"/>
              <a:gd name="connsiteY11" fmla="*/ 2323047 h 2353377"/>
              <a:gd name="connsiteX12" fmla="*/ 6909853 w 12341965"/>
              <a:gd name="connsiteY12" fmla="*/ 2323220 h 2353377"/>
              <a:gd name="connsiteX13" fmla="*/ 6804732 w 12341965"/>
              <a:gd name="connsiteY13" fmla="*/ 2320509 h 2353377"/>
              <a:gd name="connsiteX14" fmla="*/ 6701005 w 12341965"/>
              <a:gd name="connsiteY14" fmla="*/ 2320573 h 2353377"/>
              <a:gd name="connsiteX15" fmla="*/ 6663627 w 12341965"/>
              <a:gd name="connsiteY15" fmla="*/ 2321931 h 2353377"/>
              <a:gd name="connsiteX16" fmla="*/ 6563598 w 12341965"/>
              <a:gd name="connsiteY16" fmla="*/ 2313634 h 2353377"/>
              <a:gd name="connsiteX17" fmla="*/ 6525203 w 12341965"/>
              <a:gd name="connsiteY17" fmla="*/ 2312470 h 2353377"/>
              <a:gd name="connsiteX18" fmla="*/ 6517061 w 12341965"/>
              <a:gd name="connsiteY18" fmla="*/ 2312846 h 2353377"/>
              <a:gd name="connsiteX19" fmla="*/ 6478721 w 12341965"/>
              <a:gd name="connsiteY19" fmla="*/ 2318342 h 2353377"/>
              <a:gd name="connsiteX20" fmla="*/ 6373502 w 12341965"/>
              <a:gd name="connsiteY20" fmla="*/ 2296294 h 2353377"/>
              <a:gd name="connsiteX21" fmla="*/ 6250573 w 12341965"/>
              <a:gd name="connsiteY21" fmla="*/ 2310299 h 2353377"/>
              <a:gd name="connsiteX22" fmla="*/ 6103688 w 12341965"/>
              <a:gd name="connsiteY22" fmla="*/ 2319965 h 2353377"/>
              <a:gd name="connsiteX23" fmla="*/ 5881220 w 12341965"/>
              <a:gd name="connsiteY23" fmla="*/ 2352697 h 2353377"/>
              <a:gd name="connsiteX24" fmla="*/ 5787527 w 12341965"/>
              <a:gd name="connsiteY24" fmla="*/ 2338337 h 2353377"/>
              <a:gd name="connsiteX25" fmla="*/ 5643041 w 12341965"/>
              <a:gd name="connsiteY25" fmla="*/ 2349756 h 2353377"/>
              <a:gd name="connsiteX26" fmla="*/ 5517419 w 12341965"/>
              <a:gd name="connsiteY26" fmla="*/ 2351254 h 2353377"/>
              <a:gd name="connsiteX27" fmla="*/ 5503615 w 12341965"/>
              <a:gd name="connsiteY27" fmla="*/ 2350690 h 2353377"/>
              <a:gd name="connsiteX28" fmla="*/ 5452604 w 12341965"/>
              <a:gd name="connsiteY28" fmla="*/ 2341455 h 2353377"/>
              <a:gd name="connsiteX29" fmla="*/ 5218880 w 12341965"/>
              <a:gd name="connsiteY29" fmla="*/ 2347042 h 2353377"/>
              <a:gd name="connsiteX30" fmla="*/ 5147783 w 12341965"/>
              <a:gd name="connsiteY30" fmla="*/ 2337307 h 2353377"/>
              <a:gd name="connsiteX31" fmla="*/ 5112799 w 12341965"/>
              <a:gd name="connsiteY31" fmla="*/ 2336446 h 2353377"/>
              <a:gd name="connsiteX32" fmla="*/ 5106864 w 12341965"/>
              <a:gd name="connsiteY32" fmla="*/ 2335911 h 2353377"/>
              <a:gd name="connsiteX33" fmla="*/ 5066303 w 12341965"/>
              <a:gd name="connsiteY33" fmla="*/ 2329557 h 2353377"/>
              <a:gd name="connsiteX34" fmla="*/ 5006531 w 12341965"/>
              <a:gd name="connsiteY34" fmla="*/ 2315968 h 2353377"/>
              <a:gd name="connsiteX35" fmla="*/ 4945504 w 12341965"/>
              <a:gd name="connsiteY35" fmla="*/ 2294413 h 2353377"/>
              <a:gd name="connsiteX36" fmla="*/ 4909961 w 12341965"/>
              <a:gd name="connsiteY36" fmla="*/ 2284281 h 2353377"/>
              <a:gd name="connsiteX37" fmla="*/ 4885568 w 12341965"/>
              <a:gd name="connsiteY37" fmla="*/ 2274743 h 2353377"/>
              <a:gd name="connsiteX38" fmla="*/ 4815574 w 12341965"/>
              <a:gd name="connsiteY38" fmla="*/ 2262107 h 2353377"/>
              <a:gd name="connsiteX39" fmla="*/ 4696246 w 12341965"/>
              <a:gd name="connsiteY39" fmla="*/ 2246027 h 2353377"/>
              <a:gd name="connsiteX40" fmla="*/ 4647561 w 12341965"/>
              <a:gd name="connsiteY40" fmla="*/ 2224054 h 2353377"/>
              <a:gd name="connsiteX41" fmla="*/ 4544244 w 12341965"/>
              <a:gd name="connsiteY41" fmla="*/ 2213903 h 2353377"/>
              <a:gd name="connsiteX42" fmla="*/ 4520901 w 12341965"/>
              <a:gd name="connsiteY42" fmla="*/ 2217902 h 2353377"/>
              <a:gd name="connsiteX43" fmla="*/ 4466684 w 12341965"/>
              <a:gd name="connsiteY43" fmla="*/ 2217811 h 2353377"/>
              <a:gd name="connsiteX44" fmla="*/ 4384389 w 12341965"/>
              <a:gd name="connsiteY44" fmla="*/ 2227803 h 2353377"/>
              <a:gd name="connsiteX45" fmla="*/ 4294465 w 12341965"/>
              <a:gd name="connsiteY45" fmla="*/ 2240110 h 2353377"/>
              <a:gd name="connsiteX46" fmla="*/ 4240927 w 12341965"/>
              <a:gd name="connsiteY46" fmla="*/ 2245879 h 2353377"/>
              <a:gd name="connsiteX47" fmla="*/ 4234993 w 12341965"/>
              <a:gd name="connsiteY47" fmla="*/ 2246302 h 2353377"/>
              <a:gd name="connsiteX48" fmla="*/ 4193946 w 12341965"/>
              <a:gd name="connsiteY48" fmla="*/ 2246529 h 2353377"/>
              <a:gd name="connsiteX49" fmla="*/ 4068669 w 12341965"/>
              <a:gd name="connsiteY49" fmla="*/ 2231190 h 2353377"/>
              <a:gd name="connsiteX50" fmla="*/ 4031847 w 12341965"/>
              <a:gd name="connsiteY50" fmla="*/ 2226882 h 2353377"/>
              <a:gd name="connsiteX51" fmla="*/ 4006096 w 12341965"/>
              <a:gd name="connsiteY51" fmla="*/ 2221376 h 2353377"/>
              <a:gd name="connsiteX52" fmla="*/ 3934949 w 12341965"/>
              <a:gd name="connsiteY52" fmla="*/ 2220116 h 2353377"/>
              <a:gd name="connsiteX53" fmla="*/ 3814672 w 12341965"/>
              <a:gd name="connsiteY53" fmla="*/ 2223359 h 2353377"/>
              <a:gd name="connsiteX54" fmla="*/ 3761308 w 12341965"/>
              <a:gd name="connsiteY54" fmla="*/ 2214030 h 2353377"/>
              <a:gd name="connsiteX55" fmla="*/ 3569306 w 12341965"/>
              <a:gd name="connsiteY55" fmla="*/ 2214461 h 2353377"/>
              <a:gd name="connsiteX56" fmla="*/ 3407590 w 12341965"/>
              <a:gd name="connsiteY56" fmla="*/ 2207870 h 2353377"/>
              <a:gd name="connsiteX57" fmla="*/ 3281075 w 12341965"/>
              <a:gd name="connsiteY57" fmla="*/ 2208906 h 2353377"/>
              <a:gd name="connsiteX58" fmla="*/ 3008454 w 12341965"/>
              <a:gd name="connsiteY58" fmla="*/ 2216904 h 2353377"/>
              <a:gd name="connsiteX59" fmla="*/ 2993596 w 12341965"/>
              <a:gd name="connsiteY59" fmla="*/ 2224321 h 2353377"/>
              <a:gd name="connsiteX60" fmla="*/ 2939335 w 12341965"/>
              <a:gd name="connsiteY60" fmla="*/ 2232438 h 2353377"/>
              <a:gd name="connsiteX61" fmla="*/ 2870672 w 12341965"/>
              <a:gd name="connsiteY61" fmla="*/ 2240299 h 2353377"/>
              <a:gd name="connsiteX62" fmla="*/ 2870224 w 12341965"/>
              <a:gd name="connsiteY62" fmla="*/ 2239378 h 2353377"/>
              <a:gd name="connsiteX63" fmla="*/ 2839549 w 12341965"/>
              <a:gd name="connsiteY63" fmla="*/ 2232556 h 2353377"/>
              <a:gd name="connsiteX64" fmla="*/ 2715695 w 12341965"/>
              <a:gd name="connsiteY64" fmla="*/ 2217586 h 2353377"/>
              <a:gd name="connsiteX65" fmla="*/ 2710404 w 12341965"/>
              <a:gd name="connsiteY65" fmla="*/ 2216336 h 2353377"/>
              <a:gd name="connsiteX66" fmla="*/ 2473552 w 12341965"/>
              <a:gd name="connsiteY66" fmla="*/ 2198719 h 2353377"/>
              <a:gd name="connsiteX67" fmla="*/ 2371052 w 12341965"/>
              <a:gd name="connsiteY67" fmla="*/ 2192460 h 2353377"/>
              <a:gd name="connsiteX68" fmla="*/ 2285669 w 12341965"/>
              <a:gd name="connsiteY68" fmla="*/ 2178867 h 2353377"/>
              <a:gd name="connsiteX69" fmla="*/ 2162799 w 12341965"/>
              <a:gd name="connsiteY69" fmla="*/ 2176749 h 2353377"/>
              <a:gd name="connsiteX70" fmla="*/ 2052698 w 12341965"/>
              <a:gd name="connsiteY70" fmla="*/ 2201848 h 2353377"/>
              <a:gd name="connsiteX71" fmla="*/ 2036176 w 12341965"/>
              <a:gd name="connsiteY71" fmla="*/ 2207519 h 2353377"/>
              <a:gd name="connsiteX72" fmla="*/ 1867865 w 12341965"/>
              <a:gd name="connsiteY72" fmla="*/ 2233814 h 2353377"/>
              <a:gd name="connsiteX73" fmla="*/ 1747309 w 12341965"/>
              <a:gd name="connsiteY73" fmla="*/ 2244873 h 2353377"/>
              <a:gd name="connsiteX74" fmla="*/ 1621993 w 12341965"/>
              <a:gd name="connsiteY74" fmla="*/ 2277323 h 2353377"/>
              <a:gd name="connsiteX75" fmla="*/ 1413302 w 12341965"/>
              <a:gd name="connsiteY75" fmla="*/ 2315386 h 2353377"/>
              <a:gd name="connsiteX76" fmla="*/ 1349774 w 12341965"/>
              <a:gd name="connsiteY76" fmla="*/ 2311415 h 2353377"/>
              <a:gd name="connsiteX77" fmla="*/ 1335513 w 12341965"/>
              <a:gd name="connsiteY77" fmla="*/ 2307541 h 2353377"/>
              <a:gd name="connsiteX78" fmla="*/ 1259923 w 12341965"/>
              <a:gd name="connsiteY78" fmla="*/ 2294046 h 2353377"/>
              <a:gd name="connsiteX79" fmla="*/ 1177798 w 12341965"/>
              <a:gd name="connsiteY79" fmla="*/ 2268264 h 2353377"/>
              <a:gd name="connsiteX80" fmla="*/ 953096 w 12341965"/>
              <a:gd name="connsiteY80" fmla="*/ 2252491 h 2353377"/>
              <a:gd name="connsiteX81" fmla="*/ 797811 w 12341965"/>
              <a:gd name="connsiteY81" fmla="*/ 2225024 h 2353377"/>
              <a:gd name="connsiteX82" fmla="*/ 586407 w 12341965"/>
              <a:gd name="connsiteY82" fmla="*/ 2173725 h 2353377"/>
              <a:gd name="connsiteX83" fmla="*/ 510297 w 12341965"/>
              <a:gd name="connsiteY83" fmla="*/ 2165489 h 2353377"/>
              <a:gd name="connsiteX84" fmla="*/ 406606 w 12341965"/>
              <a:gd name="connsiteY84" fmla="*/ 2130615 h 2353377"/>
              <a:gd name="connsiteX85" fmla="*/ 369789 w 12341965"/>
              <a:gd name="connsiteY85" fmla="*/ 2123930 h 2353377"/>
              <a:gd name="connsiteX86" fmla="*/ 268455 w 12341965"/>
              <a:gd name="connsiteY86" fmla="*/ 2101771 h 2353377"/>
              <a:gd name="connsiteX87" fmla="*/ 75483 w 12341965"/>
              <a:gd name="connsiteY87" fmla="*/ 2065556 h 2353377"/>
              <a:gd name="connsiteX88" fmla="*/ 36912 w 12341965"/>
              <a:gd name="connsiteY88" fmla="*/ 2050202 h 2353377"/>
              <a:gd name="connsiteX89" fmla="*/ 4480 w 12341965"/>
              <a:gd name="connsiteY89" fmla="*/ 2042483 h 2353377"/>
              <a:gd name="connsiteX90" fmla="*/ 0 w 12341965"/>
              <a:gd name="connsiteY90" fmla="*/ 2041389 h 2353377"/>
              <a:gd name="connsiteX91" fmla="*/ 220422 w 12341965"/>
              <a:gd name="connsiteY91" fmla="*/ 0 h 2353377"/>
              <a:gd name="connsiteX0" fmla="*/ 220422 w 12341965"/>
              <a:gd name="connsiteY0" fmla="*/ 0 h 2353377"/>
              <a:gd name="connsiteX1" fmla="*/ 12341965 w 12341965"/>
              <a:gd name="connsiteY1" fmla="*/ 1308844 h 2353377"/>
              <a:gd name="connsiteX2" fmla="*/ 12263497 w 12341965"/>
              <a:gd name="connsiteY2" fmla="*/ 2035552 h 2353377"/>
              <a:gd name="connsiteX3" fmla="*/ 11965860 w 12341965"/>
              <a:gd name="connsiteY3" fmla="*/ 1985279 h 2353377"/>
              <a:gd name="connsiteX4" fmla="*/ 11724758 w 12341965"/>
              <a:gd name="connsiteY4" fmla="*/ 1975746 h 2353377"/>
              <a:gd name="connsiteX5" fmla="*/ 10904839 w 12341965"/>
              <a:gd name="connsiteY5" fmla="*/ 1919152 h 2353377"/>
              <a:gd name="connsiteX6" fmla="*/ 8597726 w 12341965"/>
              <a:gd name="connsiteY6" fmla="*/ 1951987 h 2353377"/>
              <a:gd name="connsiteX7" fmla="*/ 7396556 w 12341965"/>
              <a:gd name="connsiteY7" fmla="*/ 2265493 h 2353377"/>
              <a:gd name="connsiteX8" fmla="*/ 7246167 w 12341965"/>
              <a:gd name="connsiteY8" fmla="*/ 2287725 h 2353377"/>
              <a:gd name="connsiteX9" fmla="*/ 7238841 w 12341965"/>
              <a:gd name="connsiteY9" fmla="*/ 2297086 h 2353377"/>
              <a:gd name="connsiteX10" fmla="*/ 7195429 w 12341965"/>
              <a:gd name="connsiteY10" fmla="*/ 2314078 h 2353377"/>
              <a:gd name="connsiteX11" fmla="*/ 7175833 w 12341965"/>
              <a:gd name="connsiteY11" fmla="*/ 2323047 h 2353377"/>
              <a:gd name="connsiteX12" fmla="*/ 6909853 w 12341965"/>
              <a:gd name="connsiteY12" fmla="*/ 2323220 h 2353377"/>
              <a:gd name="connsiteX13" fmla="*/ 6804732 w 12341965"/>
              <a:gd name="connsiteY13" fmla="*/ 2320509 h 2353377"/>
              <a:gd name="connsiteX14" fmla="*/ 6701005 w 12341965"/>
              <a:gd name="connsiteY14" fmla="*/ 2320573 h 2353377"/>
              <a:gd name="connsiteX15" fmla="*/ 6663627 w 12341965"/>
              <a:gd name="connsiteY15" fmla="*/ 2321931 h 2353377"/>
              <a:gd name="connsiteX16" fmla="*/ 6563598 w 12341965"/>
              <a:gd name="connsiteY16" fmla="*/ 2313634 h 2353377"/>
              <a:gd name="connsiteX17" fmla="*/ 6525203 w 12341965"/>
              <a:gd name="connsiteY17" fmla="*/ 2312470 h 2353377"/>
              <a:gd name="connsiteX18" fmla="*/ 6517061 w 12341965"/>
              <a:gd name="connsiteY18" fmla="*/ 2312846 h 2353377"/>
              <a:gd name="connsiteX19" fmla="*/ 6478721 w 12341965"/>
              <a:gd name="connsiteY19" fmla="*/ 2318342 h 2353377"/>
              <a:gd name="connsiteX20" fmla="*/ 6373502 w 12341965"/>
              <a:gd name="connsiteY20" fmla="*/ 2296294 h 2353377"/>
              <a:gd name="connsiteX21" fmla="*/ 6250573 w 12341965"/>
              <a:gd name="connsiteY21" fmla="*/ 2310299 h 2353377"/>
              <a:gd name="connsiteX22" fmla="*/ 6103688 w 12341965"/>
              <a:gd name="connsiteY22" fmla="*/ 2319965 h 2353377"/>
              <a:gd name="connsiteX23" fmla="*/ 5881220 w 12341965"/>
              <a:gd name="connsiteY23" fmla="*/ 2352697 h 2353377"/>
              <a:gd name="connsiteX24" fmla="*/ 5787527 w 12341965"/>
              <a:gd name="connsiteY24" fmla="*/ 2338337 h 2353377"/>
              <a:gd name="connsiteX25" fmla="*/ 5643041 w 12341965"/>
              <a:gd name="connsiteY25" fmla="*/ 2349756 h 2353377"/>
              <a:gd name="connsiteX26" fmla="*/ 5517419 w 12341965"/>
              <a:gd name="connsiteY26" fmla="*/ 2351254 h 2353377"/>
              <a:gd name="connsiteX27" fmla="*/ 5503615 w 12341965"/>
              <a:gd name="connsiteY27" fmla="*/ 2350690 h 2353377"/>
              <a:gd name="connsiteX28" fmla="*/ 5452604 w 12341965"/>
              <a:gd name="connsiteY28" fmla="*/ 2341455 h 2353377"/>
              <a:gd name="connsiteX29" fmla="*/ 5218880 w 12341965"/>
              <a:gd name="connsiteY29" fmla="*/ 2347042 h 2353377"/>
              <a:gd name="connsiteX30" fmla="*/ 5147783 w 12341965"/>
              <a:gd name="connsiteY30" fmla="*/ 2337307 h 2353377"/>
              <a:gd name="connsiteX31" fmla="*/ 5112799 w 12341965"/>
              <a:gd name="connsiteY31" fmla="*/ 2336446 h 2353377"/>
              <a:gd name="connsiteX32" fmla="*/ 5106864 w 12341965"/>
              <a:gd name="connsiteY32" fmla="*/ 2335911 h 2353377"/>
              <a:gd name="connsiteX33" fmla="*/ 5066303 w 12341965"/>
              <a:gd name="connsiteY33" fmla="*/ 2329557 h 2353377"/>
              <a:gd name="connsiteX34" fmla="*/ 5006531 w 12341965"/>
              <a:gd name="connsiteY34" fmla="*/ 2315968 h 2353377"/>
              <a:gd name="connsiteX35" fmla="*/ 4945504 w 12341965"/>
              <a:gd name="connsiteY35" fmla="*/ 2294413 h 2353377"/>
              <a:gd name="connsiteX36" fmla="*/ 4909961 w 12341965"/>
              <a:gd name="connsiteY36" fmla="*/ 2284281 h 2353377"/>
              <a:gd name="connsiteX37" fmla="*/ 4885568 w 12341965"/>
              <a:gd name="connsiteY37" fmla="*/ 2274743 h 2353377"/>
              <a:gd name="connsiteX38" fmla="*/ 4815574 w 12341965"/>
              <a:gd name="connsiteY38" fmla="*/ 2262107 h 2353377"/>
              <a:gd name="connsiteX39" fmla="*/ 4696246 w 12341965"/>
              <a:gd name="connsiteY39" fmla="*/ 2246027 h 2353377"/>
              <a:gd name="connsiteX40" fmla="*/ 4647561 w 12341965"/>
              <a:gd name="connsiteY40" fmla="*/ 2224054 h 2353377"/>
              <a:gd name="connsiteX41" fmla="*/ 4544244 w 12341965"/>
              <a:gd name="connsiteY41" fmla="*/ 2213903 h 2353377"/>
              <a:gd name="connsiteX42" fmla="*/ 4520901 w 12341965"/>
              <a:gd name="connsiteY42" fmla="*/ 2217902 h 2353377"/>
              <a:gd name="connsiteX43" fmla="*/ 4466684 w 12341965"/>
              <a:gd name="connsiteY43" fmla="*/ 2217811 h 2353377"/>
              <a:gd name="connsiteX44" fmla="*/ 4384389 w 12341965"/>
              <a:gd name="connsiteY44" fmla="*/ 2227803 h 2353377"/>
              <a:gd name="connsiteX45" fmla="*/ 4294465 w 12341965"/>
              <a:gd name="connsiteY45" fmla="*/ 2240110 h 2353377"/>
              <a:gd name="connsiteX46" fmla="*/ 4240927 w 12341965"/>
              <a:gd name="connsiteY46" fmla="*/ 2245879 h 2353377"/>
              <a:gd name="connsiteX47" fmla="*/ 4234993 w 12341965"/>
              <a:gd name="connsiteY47" fmla="*/ 2246302 h 2353377"/>
              <a:gd name="connsiteX48" fmla="*/ 4193946 w 12341965"/>
              <a:gd name="connsiteY48" fmla="*/ 2246529 h 2353377"/>
              <a:gd name="connsiteX49" fmla="*/ 4068669 w 12341965"/>
              <a:gd name="connsiteY49" fmla="*/ 2231190 h 2353377"/>
              <a:gd name="connsiteX50" fmla="*/ 4031847 w 12341965"/>
              <a:gd name="connsiteY50" fmla="*/ 2226882 h 2353377"/>
              <a:gd name="connsiteX51" fmla="*/ 4006096 w 12341965"/>
              <a:gd name="connsiteY51" fmla="*/ 2221376 h 2353377"/>
              <a:gd name="connsiteX52" fmla="*/ 3934949 w 12341965"/>
              <a:gd name="connsiteY52" fmla="*/ 2220116 h 2353377"/>
              <a:gd name="connsiteX53" fmla="*/ 3814672 w 12341965"/>
              <a:gd name="connsiteY53" fmla="*/ 2223359 h 2353377"/>
              <a:gd name="connsiteX54" fmla="*/ 3761308 w 12341965"/>
              <a:gd name="connsiteY54" fmla="*/ 2214030 h 2353377"/>
              <a:gd name="connsiteX55" fmla="*/ 3569306 w 12341965"/>
              <a:gd name="connsiteY55" fmla="*/ 2214461 h 2353377"/>
              <a:gd name="connsiteX56" fmla="*/ 3407590 w 12341965"/>
              <a:gd name="connsiteY56" fmla="*/ 2207870 h 2353377"/>
              <a:gd name="connsiteX57" fmla="*/ 3281075 w 12341965"/>
              <a:gd name="connsiteY57" fmla="*/ 2208906 h 2353377"/>
              <a:gd name="connsiteX58" fmla="*/ 3008454 w 12341965"/>
              <a:gd name="connsiteY58" fmla="*/ 2216904 h 2353377"/>
              <a:gd name="connsiteX59" fmla="*/ 2993596 w 12341965"/>
              <a:gd name="connsiteY59" fmla="*/ 2224321 h 2353377"/>
              <a:gd name="connsiteX60" fmla="*/ 2939335 w 12341965"/>
              <a:gd name="connsiteY60" fmla="*/ 2232438 h 2353377"/>
              <a:gd name="connsiteX61" fmla="*/ 2870672 w 12341965"/>
              <a:gd name="connsiteY61" fmla="*/ 2240299 h 2353377"/>
              <a:gd name="connsiteX62" fmla="*/ 2870224 w 12341965"/>
              <a:gd name="connsiteY62" fmla="*/ 2239378 h 2353377"/>
              <a:gd name="connsiteX63" fmla="*/ 2839549 w 12341965"/>
              <a:gd name="connsiteY63" fmla="*/ 2232556 h 2353377"/>
              <a:gd name="connsiteX64" fmla="*/ 2715695 w 12341965"/>
              <a:gd name="connsiteY64" fmla="*/ 2217586 h 2353377"/>
              <a:gd name="connsiteX65" fmla="*/ 2710404 w 12341965"/>
              <a:gd name="connsiteY65" fmla="*/ 2216336 h 2353377"/>
              <a:gd name="connsiteX66" fmla="*/ 2473552 w 12341965"/>
              <a:gd name="connsiteY66" fmla="*/ 2198719 h 2353377"/>
              <a:gd name="connsiteX67" fmla="*/ 2371052 w 12341965"/>
              <a:gd name="connsiteY67" fmla="*/ 2192460 h 2353377"/>
              <a:gd name="connsiteX68" fmla="*/ 2285669 w 12341965"/>
              <a:gd name="connsiteY68" fmla="*/ 2178867 h 2353377"/>
              <a:gd name="connsiteX69" fmla="*/ 2162799 w 12341965"/>
              <a:gd name="connsiteY69" fmla="*/ 2176749 h 2353377"/>
              <a:gd name="connsiteX70" fmla="*/ 2052698 w 12341965"/>
              <a:gd name="connsiteY70" fmla="*/ 2201848 h 2353377"/>
              <a:gd name="connsiteX71" fmla="*/ 2036176 w 12341965"/>
              <a:gd name="connsiteY71" fmla="*/ 2207519 h 2353377"/>
              <a:gd name="connsiteX72" fmla="*/ 1867865 w 12341965"/>
              <a:gd name="connsiteY72" fmla="*/ 2233814 h 2353377"/>
              <a:gd name="connsiteX73" fmla="*/ 1747309 w 12341965"/>
              <a:gd name="connsiteY73" fmla="*/ 2244873 h 2353377"/>
              <a:gd name="connsiteX74" fmla="*/ 1621993 w 12341965"/>
              <a:gd name="connsiteY74" fmla="*/ 2277323 h 2353377"/>
              <a:gd name="connsiteX75" fmla="*/ 1413302 w 12341965"/>
              <a:gd name="connsiteY75" fmla="*/ 2315386 h 2353377"/>
              <a:gd name="connsiteX76" fmla="*/ 1349774 w 12341965"/>
              <a:gd name="connsiteY76" fmla="*/ 2311415 h 2353377"/>
              <a:gd name="connsiteX77" fmla="*/ 1335513 w 12341965"/>
              <a:gd name="connsiteY77" fmla="*/ 2307541 h 2353377"/>
              <a:gd name="connsiteX78" fmla="*/ 1259923 w 12341965"/>
              <a:gd name="connsiteY78" fmla="*/ 2294046 h 2353377"/>
              <a:gd name="connsiteX79" fmla="*/ 1177798 w 12341965"/>
              <a:gd name="connsiteY79" fmla="*/ 2268264 h 2353377"/>
              <a:gd name="connsiteX80" fmla="*/ 953096 w 12341965"/>
              <a:gd name="connsiteY80" fmla="*/ 2252491 h 2353377"/>
              <a:gd name="connsiteX81" fmla="*/ 797811 w 12341965"/>
              <a:gd name="connsiteY81" fmla="*/ 2225024 h 2353377"/>
              <a:gd name="connsiteX82" fmla="*/ 586407 w 12341965"/>
              <a:gd name="connsiteY82" fmla="*/ 2173725 h 2353377"/>
              <a:gd name="connsiteX83" fmla="*/ 510297 w 12341965"/>
              <a:gd name="connsiteY83" fmla="*/ 2165489 h 2353377"/>
              <a:gd name="connsiteX84" fmla="*/ 406606 w 12341965"/>
              <a:gd name="connsiteY84" fmla="*/ 2130615 h 2353377"/>
              <a:gd name="connsiteX85" fmla="*/ 369789 w 12341965"/>
              <a:gd name="connsiteY85" fmla="*/ 2123930 h 2353377"/>
              <a:gd name="connsiteX86" fmla="*/ 268455 w 12341965"/>
              <a:gd name="connsiteY86" fmla="*/ 2101771 h 2353377"/>
              <a:gd name="connsiteX87" fmla="*/ 75483 w 12341965"/>
              <a:gd name="connsiteY87" fmla="*/ 2065556 h 2353377"/>
              <a:gd name="connsiteX88" fmla="*/ 36912 w 12341965"/>
              <a:gd name="connsiteY88" fmla="*/ 2050202 h 2353377"/>
              <a:gd name="connsiteX89" fmla="*/ 4480 w 12341965"/>
              <a:gd name="connsiteY89" fmla="*/ 2042483 h 2353377"/>
              <a:gd name="connsiteX90" fmla="*/ 0 w 12341965"/>
              <a:gd name="connsiteY90" fmla="*/ 2041389 h 2353377"/>
              <a:gd name="connsiteX91" fmla="*/ 220422 w 12341965"/>
              <a:gd name="connsiteY91" fmla="*/ 0 h 2353377"/>
              <a:gd name="connsiteX0" fmla="*/ 220422 w 12341965"/>
              <a:gd name="connsiteY0" fmla="*/ 0 h 2353377"/>
              <a:gd name="connsiteX1" fmla="*/ 12341965 w 12341965"/>
              <a:gd name="connsiteY1" fmla="*/ 1308844 h 2353377"/>
              <a:gd name="connsiteX2" fmla="*/ 12263497 w 12341965"/>
              <a:gd name="connsiteY2" fmla="*/ 2035552 h 2353377"/>
              <a:gd name="connsiteX3" fmla="*/ 11965860 w 12341965"/>
              <a:gd name="connsiteY3" fmla="*/ 1985279 h 2353377"/>
              <a:gd name="connsiteX4" fmla="*/ 11724758 w 12341965"/>
              <a:gd name="connsiteY4" fmla="*/ 1975746 h 2353377"/>
              <a:gd name="connsiteX5" fmla="*/ 10904839 w 12341965"/>
              <a:gd name="connsiteY5" fmla="*/ 1919152 h 2353377"/>
              <a:gd name="connsiteX6" fmla="*/ 8756364 w 12341965"/>
              <a:gd name="connsiteY6" fmla="*/ 1969116 h 2353377"/>
              <a:gd name="connsiteX7" fmla="*/ 7396556 w 12341965"/>
              <a:gd name="connsiteY7" fmla="*/ 2265493 h 2353377"/>
              <a:gd name="connsiteX8" fmla="*/ 7246167 w 12341965"/>
              <a:gd name="connsiteY8" fmla="*/ 2287725 h 2353377"/>
              <a:gd name="connsiteX9" fmla="*/ 7238841 w 12341965"/>
              <a:gd name="connsiteY9" fmla="*/ 2297086 h 2353377"/>
              <a:gd name="connsiteX10" fmla="*/ 7195429 w 12341965"/>
              <a:gd name="connsiteY10" fmla="*/ 2314078 h 2353377"/>
              <a:gd name="connsiteX11" fmla="*/ 7175833 w 12341965"/>
              <a:gd name="connsiteY11" fmla="*/ 2323047 h 2353377"/>
              <a:gd name="connsiteX12" fmla="*/ 6909853 w 12341965"/>
              <a:gd name="connsiteY12" fmla="*/ 2323220 h 2353377"/>
              <a:gd name="connsiteX13" fmla="*/ 6804732 w 12341965"/>
              <a:gd name="connsiteY13" fmla="*/ 2320509 h 2353377"/>
              <a:gd name="connsiteX14" fmla="*/ 6701005 w 12341965"/>
              <a:gd name="connsiteY14" fmla="*/ 2320573 h 2353377"/>
              <a:gd name="connsiteX15" fmla="*/ 6663627 w 12341965"/>
              <a:gd name="connsiteY15" fmla="*/ 2321931 h 2353377"/>
              <a:gd name="connsiteX16" fmla="*/ 6563598 w 12341965"/>
              <a:gd name="connsiteY16" fmla="*/ 2313634 h 2353377"/>
              <a:gd name="connsiteX17" fmla="*/ 6525203 w 12341965"/>
              <a:gd name="connsiteY17" fmla="*/ 2312470 h 2353377"/>
              <a:gd name="connsiteX18" fmla="*/ 6517061 w 12341965"/>
              <a:gd name="connsiteY18" fmla="*/ 2312846 h 2353377"/>
              <a:gd name="connsiteX19" fmla="*/ 6478721 w 12341965"/>
              <a:gd name="connsiteY19" fmla="*/ 2318342 h 2353377"/>
              <a:gd name="connsiteX20" fmla="*/ 6373502 w 12341965"/>
              <a:gd name="connsiteY20" fmla="*/ 2296294 h 2353377"/>
              <a:gd name="connsiteX21" fmla="*/ 6250573 w 12341965"/>
              <a:gd name="connsiteY21" fmla="*/ 2310299 h 2353377"/>
              <a:gd name="connsiteX22" fmla="*/ 6103688 w 12341965"/>
              <a:gd name="connsiteY22" fmla="*/ 2319965 h 2353377"/>
              <a:gd name="connsiteX23" fmla="*/ 5881220 w 12341965"/>
              <a:gd name="connsiteY23" fmla="*/ 2352697 h 2353377"/>
              <a:gd name="connsiteX24" fmla="*/ 5787527 w 12341965"/>
              <a:gd name="connsiteY24" fmla="*/ 2338337 h 2353377"/>
              <a:gd name="connsiteX25" fmla="*/ 5643041 w 12341965"/>
              <a:gd name="connsiteY25" fmla="*/ 2349756 h 2353377"/>
              <a:gd name="connsiteX26" fmla="*/ 5517419 w 12341965"/>
              <a:gd name="connsiteY26" fmla="*/ 2351254 h 2353377"/>
              <a:gd name="connsiteX27" fmla="*/ 5503615 w 12341965"/>
              <a:gd name="connsiteY27" fmla="*/ 2350690 h 2353377"/>
              <a:gd name="connsiteX28" fmla="*/ 5452604 w 12341965"/>
              <a:gd name="connsiteY28" fmla="*/ 2341455 h 2353377"/>
              <a:gd name="connsiteX29" fmla="*/ 5218880 w 12341965"/>
              <a:gd name="connsiteY29" fmla="*/ 2347042 h 2353377"/>
              <a:gd name="connsiteX30" fmla="*/ 5147783 w 12341965"/>
              <a:gd name="connsiteY30" fmla="*/ 2337307 h 2353377"/>
              <a:gd name="connsiteX31" fmla="*/ 5112799 w 12341965"/>
              <a:gd name="connsiteY31" fmla="*/ 2336446 h 2353377"/>
              <a:gd name="connsiteX32" fmla="*/ 5106864 w 12341965"/>
              <a:gd name="connsiteY32" fmla="*/ 2335911 h 2353377"/>
              <a:gd name="connsiteX33" fmla="*/ 5066303 w 12341965"/>
              <a:gd name="connsiteY33" fmla="*/ 2329557 h 2353377"/>
              <a:gd name="connsiteX34" fmla="*/ 5006531 w 12341965"/>
              <a:gd name="connsiteY34" fmla="*/ 2315968 h 2353377"/>
              <a:gd name="connsiteX35" fmla="*/ 4945504 w 12341965"/>
              <a:gd name="connsiteY35" fmla="*/ 2294413 h 2353377"/>
              <a:gd name="connsiteX36" fmla="*/ 4909961 w 12341965"/>
              <a:gd name="connsiteY36" fmla="*/ 2284281 h 2353377"/>
              <a:gd name="connsiteX37" fmla="*/ 4885568 w 12341965"/>
              <a:gd name="connsiteY37" fmla="*/ 2274743 h 2353377"/>
              <a:gd name="connsiteX38" fmla="*/ 4815574 w 12341965"/>
              <a:gd name="connsiteY38" fmla="*/ 2262107 h 2353377"/>
              <a:gd name="connsiteX39" fmla="*/ 4696246 w 12341965"/>
              <a:gd name="connsiteY39" fmla="*/ 2246027 h 2353377"/>
              <a:gd name="connsiteX40" fmla="*/ 4647561 w 12341965"/>
              <a:gd name="connsiteY40" fmla="*/ 2224054 h 2353377"/>
              <a:gd name="connsiteX41" fmla="*/ 4544244 w 12341965"/>
              <a:gd name="connsiteY41" fmla="*/ 2213903 h 2353377"/>
              <a:gd name="connsiteX42" fmla="*/ 4520901 w 12341965"/>
              <a:gd name="connsiteY42" fmla="*/ 2217902 h 2353377"/>
              <a:gd name="connsiteX43" fmla="*/ 4466684 w 12341965"/>
              <a:gd name="connsiteY43" fmla="*/ 2217811 h 2353377"/>
              <a:gd name="connsiteX44" fmla="*/ 4384389 w 12341965"/>
              <a:gd name="connsiteY44" fmla="*/ 2227803 h 2353377"/>
              <a:gd name="connsiteX45" fmla="*/ 4294465 w 12341965"/>
              <a:gd name="connsiteY45" fmla="*/ 2240110 h 2353377"/>
              <a:gd name="connsiteX46" fmla="*/ 4240927 w 12341965"/>
              <a:gd name="connsiteY46" fmla="*/ 2245879 h 2353377"/>
              <a:gd name="connsiteX47" fmla="*/ 4234993 w 12341965"/>
              <a:gd name="connsiteY47" fmla="*/ 2246302 h 2353377"/>
              <a:gd name="connsiteX48" fmla="*/ 4193946 w 12341965"/>
              <a:gd name="connsiteY48" fmla="*/ 2246529 h 2353377"/>
              <a:gd name="connsiteX49" fmla="*/ 4068669 w 12341965"/>
              <a:gd name="connsiteY49" fmla="*/ 2231190 h 2353377"/>
              <a:gd name="connsiteX50" fmla="*/ 4031847 w 12341965"/>
              <a:gd name="connsiteY50" fmla="*/ 2226882 h 2353377"/>
              <a:gd name="connsiteX51" fmla="*/ 4006096 w 12341965"/>
              <a:gd name="connsiteY51" fmla="*/ 2221376 h 2353377"/>
              <a:gd name="connsiteX52" fmla="*/ 3934949 w 12341965"/>
              <a:gd name="connsiteY52" fmla="*/ 2220116 h 2353377"/>
              <a:gd name="connsiteX53" fmla="*/ 3814672 w 12341965"/>
              <a:gd name="connsiteY53" fmla="*/ 2223359 h 2353377"/>
              <a:gd name="connsiteX54" fmla="*/ 3761308 w 12341965"/>
              <a:gd name="connsiteY54" fmla="*/ 2214030 h 2353377"/>
              <a:gd name="connsiteX55" fmla="*/ 3569306 w 12341965"/>
              <a:gd name="connsiteY55" fmla="*/ 2214461 h 2353377"/>
              <a:gd name="connsiteX56" fmla="*/ 3407590 w 12341965"/>
              <a:gd name="connsiteY56" fmla="*/ 2207870 h 2353377"/>
              <a:gd name="connsiteX57" fmla="*/ 3281075 w 12341965"/>
              <a:gd name="connsiteY57" fmla="*/ 2208906 h 2353377"/>
              <a:gd name="connsiteX58" fmla="*/ 3008454 w 12341965"/>
              <a:gd name="connsiteY58" fmla="*/ 2216904 h 2353377"/>
              <a:gd name="connsiteX59" fmla="*/ 2993596 w 12341965"/>
              <a:gd name="connsiteY59" fmla="*/ 2224321 h 2353377"/>
              <a:gd name="connsiteX60" fmla="*/ 2939335 w 12341965"/>
              <a:gd name="connsiteY60" fmla="*/ 2232438 h 2353377"/>
              <a:gd name="connsiteX61" fmla="*/ 2870672 w 12341965"/>
              <a:gd name="connsiteY61" fmla="*/ 2240299 h 2353377"/>
              <a:gd name="connsiteX62" fmla="*/ 2870224 w 12341965"/>
              <a:gd name="connsiteY62" fmla="*/ 2239378 h 2353377"/>
              <a:gd name="connsiteX63" fmla="*/ 2839549 w 12341965"/>
              <a:gd name="connsiteY63" fmla="*/ 2232556 h 2353377"/>
              <a:gd name="connsiteX64" fmla="*/ 2715695 w 12341965"/>
              <a:gd name="connsiteY64" fmla="*/ 2217586 h 2353377"/>
              <a:gd name="connsiteX65" fmla="*/ 2710404 w 12341965"/>
              <a:gd name="connsiteY65" fmla="*/ 2216336 h 2353377"/>
              <a:gd name="connsiteX66" fmla="*/ 2473552 w 12341965"/>
              <a:gd name="connsiteY66" fmla="*/ 2198719 h 2353377"/>
              <a:gd name="connsiteX67" fmla="*/ 2371052 w 12341965"/>
              <a:gd name="connsiteY67" fmla="*/ 2192460 h 2353377"/>
              <a:gd name="connsiteX68" fmla="*/ 2285669 w 12341965"/>
              <a:gd name="connsiteY68" fmla="*/ 2178867 h 2353377"/>
              <a:gd name="connsiteX69" fmla="*/ 2162799 w 12341965"/>
              <a:gd name="connsiteY69" fmla="*/ 2176749 h 2353377"/>
              <a:gd name="connsiteX70" fmla="*/ 2052698 w 12341965"/>
              <a:gd name="connsiteY70" fmla="*/ 2201848 h 2353377"/>
              <a:gd name="connsiteX71" fmla="*/ 2036176 w 12341965"/>
              <a:gd name="connsiteY71" fmla="*/ 2207519 h 2353377"/>
              <a:gd name="connsiteX72" fmla="*/ 1867865 w 12341965"/>
              <a:gd name="connsiteY72" fmla="*/ 2233814 h 2353377"/>
              <a:gd name="connsiteX73" fmla="*/ 1747309 w 12341965"/>
              <a:gd name="connsiteY73" fmla="*/ 2244873 h 2353377"/>
              <a:gd name="connsiteX74" fmla="*/ 1621993 w 12341965"/>
              <a:gd name="connsiteY74" fmla="*/ 2277323 h 2353377"/>
              <a:gd name="connsiteX75" fmla="*/ 1413302 w 12341965"/>
              <a:gd name="connsiteY75" fmla="*/ 2315386 h 2353377"/>
              <a:gd name="connsiteX76" fmla="*/ 1349774 w 12341965"/>
              <a:gd name="connsiteY76" fmla="*/ 2311415 h 2353377"/>
              <a:gd name="connsiteX77" fmla="*/ 1335513 w 12341965"/>
              <a:gd name="connsiteY77" fmla="*/ 2307541 h 2353377"/>
              <a:gd name="connsiteX78" fmla="*/ 1259923 w 12341965"/>
              <a:gd name="connsiteY78" fmla="*/ 2294046 h 2353377"/>
              <a:gd name="connsiteX79" fmla="*/ 1177798 w 12341965"/>
              <a:gd name="connsiteY79" fmla="*/ 2268264 h 2353377"/>
              <a:gd name="connsiteX80" fmla="*/ 953096 w 12341965"/>
              <a:gd name="connsiteY80" fmla="*/ 2252491 h 2353377"/>
              <a:gd name="connsiteX81" fmla="*/ 797811 w 12341965"/>
              <a:gd name="connsiteY81" fmla="*/ 2225024 h 2353377"/>
              <a:gd name="connsiteX82" fmla="*/ 586407 w 12341965"/>
              <a:gd name="connsiteY82" fmla="*/ 2173725 h 2353377"/>
              <a:gd name="connsiteX83" fmla="*/ 510297 w 12341965"/>
              <a:gd name="connsiteY83" fmla="*/ 2165489 h 2353377"/>
              <a:gd name="connsiteX84" fmla="*/ 406606 w 12341965"/>
              <a:gd name="connsiteY84" fmla="*/ 2130615 h 2353377"/>
              <a:gd name="connsiteX85" fmla="*/ 369789 w 12341965"/>
              <a:gd name="connsiteY85" fmla="*/ 2123930 h 2353377"/>
              <a:gd name="connsiteX86" fmla="*/ 268455 w 12341965"/>
              <a:gd name="connsiteY86" fmla="*/ 2101771 h 2353377"/>
              <a:gd name="connsiteX87" fmla="*/ 75483 w 12341965"/>
              <a:gd name="connsiteY87" fmla="*/ 2065556 h 2353377"/>
              <a:gd name="connsiteX88" fmla="*/ 36912 w 12341965"/>
              <a:gd name="connsiteY88" fmla="*/ 2050202 h 2353377"/>
              <a:gd name="connsiteX89" fmla="*/ 4480 w 12341965"/>
              <a:gd name="connsiteY89" fmla="*/ 2042483 h 2353377"/>
              <a:gd name="connsiteX90" fmla="*/ 0 w 12341965"/>
              <a:gd name="connsiteY90" fmla="*/ 2041389 h 2353377"/>
              <a:gd name="connsiteX91" fmla="*/ 220422 w 12341965"/>
              <a:gd name="connsiteY91" fmla="*/ 0 h 2353377"/>
              <a:gd name="connsiteX0" fmla="*/ 220422 w 12341965"/>
              <a:gd name="connsiteY0" fmla="*/ 0 h 2353377"/>
              <a:gd name="connsiteX1" fmla="*/ 12341965 w 12341965"/>
              <a:gd name="connsiteY1" fmla="*/ 1308844 h 2353377"/>
              <a:gd name="connsiteX2" fmla="*/ 12263497 w 12341965"/>
              <a:gd name="connsiteY2" fmla="*/ 2035552 h 2353377"/>
              <a:gd name="connsiteX3" fmla="*/ 11965860 w 12341965"/>
              <a:gd name="connsiteY3" fmla="*/ 1985279 h 2353377"/>
              <a:gd name="connsiteX4" fmla="*/ 11724758 w 12341965"/>
              <a:gd name="connsiteY4" fmla="*/ 1975746 h 2353377"/>
              <a:gd name="connsiteX5" fmla="*/ 10904839 w 12341965"/>
              <a:gd name="connsiteY5" fmla="*/ 1919152 h 2353377"/>
              <a:gd name="connsiteX6" fmla="*/ 8756364 w 12341965"/>
              <a:gd name="connsiteY6" fmla="*/ 1969116 h 2353377"/>
              <a:gd name="connsiteX7" fmla="*/ 7396556 w 12341965"/>
              <a:gd name="connsiteY7" fmla="*/ 2265493 h 2353377"/>
              <a:gd name="connsiteX8" fmla="*/ 7246167 w 12341965"/>
              <a:gd name="connsiteY8" fmla="*/ 2287725 h 2353377"/>
              <a:gd name="connsiteX9" fmla="*/ 7238841 w 12341965"/>
              <a:gd name="connsiteY9" fmla="*/ 2297086 h 2353377"/>
              <a:gd name="connsiteX10" fmla="*/ 7195429 w 12341965"/>
              <a:gd name="connsiteY10" fmla="*/ 2314078 h 2353377"/>
              <a:gd name="connsiteX11" fmla="*/ 7175833 w 12341965"/>
              <a:gd name="connsiteY11" fmla="*/ 2323047 h 2353377"/>
              <a:gd name="connsiteX12" fmla="*/ 6909853 w 12341965"/>
              <a:gd name="connsiteY12" fmla="*/ 2323220 h 2353377"/>
              <a:gd name="connsiteX13" fmla="*/ 6804732 w 12341965"/>
              <a:gd name="connsiteY13" fmla="*/ 2320509 h 2353377"/>
              <a:gd name="connsiteX14" fmla="*/ 6701005 w 12341965"/>
              <a:gd name="connsiteY14" fmla="*/ 2320573 h 2353377"/>
              <a:gd name="connsiteX15" fmla="*/ 6663627 w 12341965"/>
              <a:gd name="connsiteY15" fmla="*/ 2321931 h 2353377"/>
              <a:gd name="connsiteX16" fmla="*/ 6563598 w 12341965"/>
              <a:gd name="connsiteY16" fmla="*/ 2313634 h 2353377"/>
              <a:gd name="connsiteX17" fmla="*/ 6525203 w 12341965"/>
              <a:gd name="connsiteY17" fmla="*/ 2312470 h 2353377"/>
              <a:gd name="connsiteX18" fmla="*/ 6517061 w 12341965"/>
              <a:gd name="connsiteY18" fmla="*/ 2312846 h 2353377"/>
              <a:gd name="connsiteX19" fmla="*/ 6478721 w 12341965"/>
              <a:gd name="connsiteY19" fmla="*/ 2318342 h 2353377"/>
              <a:gd name="connsiteX20" fmla="*/ 6373502 w 12341965"/>
              <a:gd name="connsiteY20" fmla="*/ 2296294 h 2353377"/>
              <a:gd name="connsiteX21" fmla="*/ 6250573 w 12341965"/>
              <a:gd name="connsiteY21" fmla="*/ 2310299 h 2353377"/>
              <a:gd name="connsiteX22" fmla="*/ 6103688 w 12341965"/>
              <a:gd name="connsiteY22" fmla="*/ 2319965 h 2353377"/>
              <a:gd name="connsiteX23" fmla="*/ 5881220 w 12341965"/>
              <a:gd name="connsiteY23" fmla="*/ 2352697 h 2353377"/>
              <a:gd name="connsiteX24" fmla="*/ 5787527 w 12341965"/>
              <a:gd name="connsiteY24" fmla="*/ 2338337 h 2353377"/>
              <a:gd name="connsiteX25" fmla="*/ 5643041 w 12341965"/>
              <a:gd name="connsiteY25" fmla="*/ 2349756 h 2353377"/>
              <a:gd name="connsiteX26" fmla="*/ 5517419 w 12341965"/>
              <a:gd name="connsiteY26" fmla="*/ 2351254 h 2353377"/>
              <a:gd name="connsiteX27" fmla="*/ 5503615 w 12341965"/>
              <a:gd name="connsiteY27" fmla="*/ 2350690 h 2353377"/>
              <a:gd name="connsiteX28" fmla="*/ 5452604 w 12341965"/>
              <a:gd name="connsiteY28" fmla="*/ 2341455 h 2353377"/>
              <a:gd name="connsiteX29" fmla="*/ 5218880 w 12341965"/>
              <a:gd name="connsiteY29" fmla="*/ 2347042 h 2353377"/>
              <a:gd name="connsiteX30" fmla="*/ 5147783 w 12341965"/>
              <a:gd name="connsiteY30" fmla="*/ 2337307 h 2353377"/>
              <a:gd name="connsiteX31" fmla="*/ 5112799 w 12341965"/>
              <a:gd name="connsiteY31" fmla="*/ 2336446 h 2353377"/>
              <a:gd name="connsiteX32" fmla="*/ 5106864 w 12341965"/>
              <a:gd name="connsiteY32" fmla="*/ 2335911 h 2353377"/>
              <a:gd name="connsiteX33" fmla="*/ 5066303 w 12341965"/>
              <a:gd name="connsiteY33" fmla="*/ 2329557 h 2353377"/>
              <a:gd name="connsiteX34" fmla="*/ 5006531 w 12341965"/>
              <a:gd name="connsiteY34" fmla="*/ 2315968 h 2353377"/>
              <a:gd name="connsiteX35" fmla="*/ 4945504 w 12341965"/>
              <a:gd name="connsiteY35" fmla="*/ 2294413 h 2353377"/>
              <a:gd name="connsiteX36" fmla="*/ 4909961 w 12341965"/>
              <a:gd name="connsiteY36" fmla="*/ 2284281 h 2353377"/>
              <a:gd name="connsiteX37" fmla="*/ 4885568 w 12341965"/>
              <a:gd name="connsiteY37" fmla="*/ 2274743 h 2353377"/>
              <a:gd name="connsiteX38" fmla="*/ 4815574 w 12341965"/>
              <a:gd name="connsiteY38" fmla="*/ 2262107 h 2353377"/>
              <a:gd name="connsiteX39" fmla="*/ 4696246 w 12341965"/>
              <a:gd name="connsiteY39" fmla="*/ 2246027 h 2353377"/>
              <a:gd name="connsiteX40" fmla="*/ 4647561 w 12341965"/>
              <a:gd name="connsiteY40" fmla="*/ 2224054 h 2353377"/>
              <a:gd name="connsiteX41" fmla="*/ 4544244 w 12341965"/>
              <a:gd name="connsiteY41" fmla="*/ 2213903 h 2353377"/>
              <a:gd name="connsiteX42" fmla="*/ 4520901 w 12341965"/>
              <a:gd name="connsiteY42" fmla="*/ 2217902 h 2353377"/>
              <a:gd name="connsiteX43" fmla="*/ 4466684 w 12341965"/>
              <a:gd name="connsiteY43" fmla="*/ 2217811 h 2353377"/>
              <a:gd name="connsiteX44" fmla="*/ 4384389 w 12341965"/>
              <a:gd name="connsiteY44" fmla="*/ 2227803 h 2353377"/>
              <a:gd name="connsiteX45" fmla="*/ 4294465 w 12341965"/>
              <a:gd name="connsiteY45" fmla="*/ 2240110 h 2353377"/>
              <a:gd name="connsiteX46" fmla="*/ 4240927 w 12341965"/>
              <a:gd name="connsiteY46" fmla="*/ 2245879 h 2353377"/>
              <a:gd name="connsiteX47" fmla="*/ 4234993 w 12341965"/>
              <a:gd name="connsiteY47" fmla="*/ 2246302 h 2353377"/>
              <a:gd name="connsiteX48" fmla="*/ 4193946 w 12341965"/>
              <a:gd name="connsiteY48" fmla="*/ 2246529 h 2353377"/>
              <a:gd name="connsiteX49" fmla="*/ 4068669 w 12341965"/>
              <a:gd name="connsiteY49" fmla="*/ 2231190 h 2353377"/>
              <a:gd name="connsiteX50" fmla="*/ 4031847 w 12341965"/>
              <a:gd name="connsiteY50" fmla="*/ 2226882 h 2353377"/>
              <a:gd name="connsiteX51" fmla="*/ 4006096 w 12341965"/>
              <a:gd name="connsiteY51" fmla="*/ 2221376 h 2353377"/>
              <a:gd name="connsiteX52" fmla="*/ 3934949 w 12341965"/>
              <a:gd name="connsiteY52" fmla="*/ 2220116 h 2353377"/>
              <a:gd name="connsiteX53" fmla="*/ 3814672 w 12341965"/>
              <a:gd name="connsiteY53" fmla="*/ 2223359 h 2353377"/>
              <a:gd name="connsiteX54" fmla="*/ 3761308 w 12341965"/>
              <a:gd name="connsiteY54" fmla="*/ 2214030 h 2353377"/>
              <a:gd name="connsiteX55" fmla="*/ 3569306 w 12341965"/>
              <a:gd name="connsiteY55" fmla="*/ 2214461 h 2353377"/>
              <a:gd name="connsiteX56" fmla="*/ 3407590 w 12341965"/>
              <a:gd name="connsiteY56" fmla="*/ 2207870 h 2353377"/>
              <a:gd name="connsiteX57" fmla="*/ 3281075 w 12341965"/>
              <a:gd name="connsiteY57" fmla="*/ 2208906 h 2353377"/>
              <a:gd name="connsiteX58" fmla="*/ 3008454 w 12341965"/>
              <a:gd name="connsiteY58" fmla="*/ 2216904 h 2353377"/>
              <a:gd name="connsiteX59" fmla="*/ 2993596 w 12341965"/>
              <a:gd name="connsiteY59" fmla="*/ 2224321 h 2353377"/>
              <a:gd name="connsiteX60" fmla="*/ 2939335 w 12341965"/>
              <a:gd name="connsiteY60" fmla="*/ 2232438 h 2353377"/>
              <a:gd name="connsiteX61" fmla="*/ 2870672 w 12341965"/>
              <a:gd name="connsiteY61" fmla="*/ 2240299 h 2353377"/>
              <a:gd name="connsiteX62" fmla="*/ 2870224 w 12341965"/>
              <a:gd name="connsiteY62" fmla="*/ 2239378 h 2353377"/>
              <a:gd name="connsiteX63" fmla="*/ 2839549 w 12341965"/>
              <a:gd name="connsiteY63" fmla="*/ 2232556 h 2353377"/>
              <a:gd name="connsiteX64" fmla="*/ 2715695 w 12341965"/>
              <a:gd name="connsiteY64" fmla="*/ 2217586 h 2353377"/>
              <a:gd name="connsiteX65" fmla="*/ 2710404 w 12341965"/>
              <a:gd name="connsiteY65" fmla="*/ 2216336 h 2353377"/>
              <a:gd name="connsiteX66" fmla="*/ 2473552 w 12341965"/>
              <a:gd name="connsiteY66" fmla="*/ 2198719 h 2353377"/>
              <a:gd name="connsiteX67" fmla="*/ 2371052 w 12341965"/>
              <a:gd name="connsiteY67" fmla="*/ 2192460 h 2353377"/>
              <a:gd name="connsiteX68" fmla="*/ 2285669 w 12341965"/>
              <a:gd name="connsiteY68" fmla="*/ 2178867 h 2353377"/>
              <a:gd name="connsiteX69" fmla="*/ 2162799 w 12341965"/>
              <a:gd name="connsiteY69" fmla="*/ 2176749 h 2353377"/>
              <a:gd name="connsiteX70" fmla="*/ 2052698 w 12341965"/>
              <a:gd name="connsiteY70" fmla="*/ 2201848 h 2353377"/>
              <a:gd name="connsiteX71" fmla="*/ 2036176 w 12341965"/>
              <a:gd name="connsiteY71" fmla="*/ 2207519 h 2353377"/>
              <a:gd name="connsiteX72" fmla="*/ 1867865 w 12341965"/>
              <a:gd name="connsiteY72" fmla="*/ 2233814 h 2353377"/>
              <a:gd name="connsiteX73" fmla="*/ 1747309 w 12341965"/>
              <a:gd name="connsiteY73" fmla="*/ 2244873 h 2353377"/>
              <a:gd name="connsiteX74" fmla="*/ 1621993 w 12341965"/>
              <a:gd name="connsiteY74" fmla="*/ 2277323 h 2353377"/>
              <a:gd name="connsiteX75" fmla="*/ 1413302 w 12341965"/>
              <a:gd name="connsiteY75" fmla="*/ 2315386 h 2353377"/>
              <a:gd name="connsiteX76" fmla="*/ 1349774 w 12341965"/>
              <a:gd name="connsiteY76" fmla="*/ 2311415 h 2353377"/>
              <a:gd name="connsiteX77" fmla="*/ 1335513 w 12341965"/>
              <a:gd name="connsiteY77" fmla="*/ 2307541 h 2353377"/>
              <a:gd name="connsiteX78" fmla="*/ 1259923 w 12341965"/>
              <a:gd name="connsiteY78" fmla="*/ 2294046 h 2353377"/>
              <a:gd name="connsiteX79" fmla="*/ 1177798 w 12341965"/>
              <a:gd name="connsiteY79" fmla="*/ 2268264 h 2353377"/>
              <a:gd name="connsiteX80" fmla="*/ 953096 w 12341965"/>
              <a:gd name="connsiteY80" fmla="*/ 2252491 h 2353377"/>
              <a:gd name="connsiteX81" fmla="*/ 797811 w 12341965"/>
              <a:gd name="connsiteY81" fmla="*/ 2225024 h 2353377"/>
              <a:gd name="connsiteX82" fmla="*/ 586407 w 12341965"/>
              <a:gd name="connsiteY82" fmla="*/ 2173725 h 2353377"/>
              <a:gd name="connsiteX83" fmla="*/ 510297 w 12341965"/>
              <a:gd name="connsiteY83" fmla="*/ 2165489 h 2353377"/>
              <a:gd name="connsiteX84" fmla="*/ 406606 w 12341965"/>
              <a:gd name="connsiteY84" fmla="*/ 2130615 h 2353377"/>
              <a:gd name="connsiteX85" fmla="*/ 369789 w 12341965"/>
              <a:gd name="connsiteY85" fmla="*/ 2123930 h 2353377"/>
              <a:gd name="connsiteX86" fmla="*/ 268455 w 12341965"/>
              <a:gd name="connsiteY86" fmla="*/ 2101771 h 2353377"/>
              <a:gd name="connsiteX87" fmla="*/ 75483 w 12341965"/>
              <a:gd name="connsiteY87" fmla="*/ 2065556 h 2353377"/>
              <a:gd name="connsiteX88" fmla="*/ 36912 w 12341965"/>
              <a:gd name="connsiteY88" fmla="*/ 2050202 h 2353377"/>
              <a:gd name="connsiteX89" fmla="*/ 4480 w 12341965"/>
              <a:gd name="connsiteY89" fmla="*/ 2042483 h 2353377"/>
              <a:gd name="connsiteX90" fmla="*/ 0 w 12341965"/>
              <a:gd name="connsiteY90" fmla="*/ 2041389 h 2353377"/>
              <a:gd name="connsiteX91" fmla="*/ 220422 w 12341965"/>
              <a:gd name="connsiteY91" fmla="*/ 0 h 2353377"/>
              <a:gd name="connsiteX0" fmla="*/ 220422 w 12341965"/>
              <a:gd name="connsiteY0" fmla="*/ 0 h 2353377"/>
              <a:gd name="connsiteX1" fmla="*/ 12341965 w 12341965"/>
              <a:gd name="connsiteY1" fmla="*/ 1308844 h 2353377"/>
              <a:gd name="connsiteX2" fmla="*/ 12263497 w 12341965"/>
              <a:gd name="connsiteY2" fmla="*/ 2035552 h 2353377"/>
              <a:gd name="connsiteX3" fmla="*/ 11965860 w 12341965"/>
              <a:gd name="connsiteY3" fmla="*/ 1985279 h 2353377"/>
              <a:gd name="connsiteX4" fmla="*/ 11724758 w 12341965"/>
              <a:gd name="connsiteY4" fmla="*/ 1975746 h 2353377"/>
              <a:gd name="connsiteX5" fmla="*/ 10904839 w 12341965"/>
              <a:gd name="connsiteY5" fmla="*/ 1919152 h 2353377"/>
              <a:gd name="connsiteX6" fmla="*/ 8756364 w 12341965"/>
              <a:gd name="connsiteY6" fmla="*/ 1969116 h 2353377"/>
              <a:gd name="connsiteX7" fmla="*/ 7441068 w 12341965"/>
              <a:gd name="connsiteY7" fmla="*/ 2196228 h 2353377"/>
              <a:gd name="connsiteX8" fmla="*/ 7246167 w 12341965"/>
              <a:gd name="connsiteY8" fmla="*/ 2287725 h 2353377"/>
              <a:gd name="connsiteX9" fmla="*/ 7238841 w 12341965"/>
              <a:gd name="connsiteY9" fmla="*/ 2297086 h 2353377"/>
              <a:gd name="connsiteX10" fmla="*/ 7195429 w 12341965"/>
              <a:gd name="connsiteY10" fmla="*/ 2314078 h 2353377"/>
              <a:gd name="connsiteX11" fmla="*/ 7175833 w 12341965"/>
              <a:gd name="connsiteY11" fmla="*/ 2323047 h 2353377"/>
              <a:gd name="connsiteX12" fmla="*/ 6909853 w 12341965"/>
              <a:gd name="connsiteY12" fmla="*/ 2323220 h 2353377"/>
              <a:gd name="connsiteX13" fmla="*/ 6804732 w 12341965"/>
              <a:gd name="connsiteY13" fmla="*/ 2320509 h 2353377"/>
              <a:gd name="connsiteX14" fmla="*/ 6701005 w 12341965"/>
              <a:gd name="connsiteY14" fmla="*/ 2320573 h 2353377"/>
              <a:gd name="connsiteX15" fmla="*/ 6663627 w 12341965"/>
              <a:gd name="connsiteY15" fmla="*/ 2321931 h 2353377"/>
              <a:gd name="connsiteX16" fmla="*/ 6563598 w 12341965"/>
              <a:gd name="connsiteY16" fmla="*/ 2313634 h 2353377"/>
              <a:gd name="connsiteX17" fmla="*/ 6525203 w 12341965"/>
              <a:gd name="connsiteY17" fmla="*/ 2312470 h 2353377"/>
              <a:gd name="connsiteX18" fmla="*/ 6517061 w 12341965"/>
              <a:gd name="connsiteY18" fmla="*/ 2312846 h 2353377"/>
              <a:gd name="connsiteX19" fmla="*/ 6478721 w 12341965"/>
              <a:gd name="connsiteY19" fmla="*/ 2318342 h 2353377"/>
              <a:gd name="connsiteX20" fmla="*/ 6373502 w 12341965"/>
              <a:gd name="connsiteY20" fmla="*/ 2296294 h 2353377"/>
              <a:gd name="connsiteX21" fmla="*/ 6250573 w 12341965"/>
              <a:gd name="connsiteY21" fmla="*/ 2310299 h 2353377"/>
              <a:gd name="connsiteX22" fmla="*/ 6103688 w 12341965"/>
              <a:gd name="connsiteY22" fmla="*/ 2319965 h 2353377"/>
              <a:gd name="connsiteX23" fmla="*/ 5881220 w 12341965"/>
              <a:gd name="connsiteY23" fmla="*/ 2352697 h 2353377"/>
              <a:gd name="connsiteX24" fmla="*/ 5787527 w 12341965"/>
              <a:gd name="connsiteY24" fmla="*/ 2338337 h 2353377"/>
              <a:gd name="connsiteX25" fmla="*/ 5643041 w 12341965"/>
              <a:gd name="connsiteY25" fmla="*/ 2349756 h 2353377"/>
              <a:gd name="connsiteX26" fmla="*/ 5517419 w 12341965"/>
              <a:gd name="connsiteY26" fmla="*/ 2351254 h 2353377"/>
              <a:gd name="connsiteX27" fmla="*/ 5503615 w 12341965"/>
              <a:gd name="connsiteY27" fmla="*/ 2350690 h 2353377"/>
              <a:gd name="connsiteX28" fmla="*/ 5452604 w 12341965"/>
              <a:gd name="connsiteY28" fmla="*/ 2341455 h 2353377"/>
              <a:gd name="connsiteX29" fmla="*/ 5218880 w 12341965"/>
              <a:gd name="connsiteY29" fmla="*/ 2347042 h 2353377"/>
              <a:gd name="connsiteX30" fmla="*/ 5147783 w 12341965"/>
              <a:gd name="connsiteY30" fmla="*/ 2337307 h 2353377"/>
              <a:gd name="connsiteX31" fmla="*/ 5112799 w 12341965"/>
              <a:gd name="connsiteY31" fmla="*/ 2336446 h 2353377"/>
              <a:gd name="connsiteX32" fmla="*/ 5106864 w 12341965"/>
              <a:gd name="connsiteY32" fmla="*/ 2335911 h 2353377"/>
              <a:gd name="connsiteX33" fmla="*/ 5066303 w 12341965"/>
              <a:gd name="connsiteY33" fmla="*/ 2329557 h 2353377"/>
              <a:gd name="connsiteX34" fmla="*/ 5006531 w 12341965"/>
              <a:gd name="connsiteY34" fmla="*/ 2315968 h 2353377"/>
              <a:gd name="connsiteX35" fmla="*/ 4945504 w 12341965"/>
              <a:gd name="connsiteY35" fmla="*/ 2294413 h 2353377"/>
              <a:gd name="connsiteX36" fmla="*/ 4909961 w 12341965"/>
              <a:gd name="connsiteY36" fmla="*/ 2284281 h 2353377"/>
              <a:gd name="connsiteX37" fmla="*/ 4885568 w 12341965"/>
              <a:gd name="connsiteY37" fmla="*/ 2274743 h 2353377"/>
              <a:gd name="connsiteX38" fmla="*/ 4815574 w 12341965"/>
              <a:gd name="connsiteY38" fmla="*/ 2262107 h 2353377"/>
              <a:gd name="connsiteX39" fmla="*/ 4696246 w 12341965"/>
              <a:gd name="connsiteY39" fmla="*/ 2246027 h 2353377"/>
              <a:gd name="connsiteX40" fmla="*/ 4647561 w 12341965"/>
              <a:gd name="connsiteY40" fmla="*/ 2224054 h 2353377"/>
              <a:gd name="connsiteX41" fmla="*/ 4544244 w 12341965"/>
              <a:gd name="connsiteY41" fmla="*/ 2213903 h 2353377"/>
              <a:gd name="connsiteX42" fmla="*/ 4520901 w 12341965"/>
              <a:gd name="connsiteY42" fmla="*/ 2217902 h 2353377"/>
              <a:gd name="connsiteX43" fmla="*/ 4466684 w 12341965"/>
              <a:gd name="connsiteY43" fmla="*/ 2217811 h 2353377"/>
              <a:gd name="connsiteX44" fmla="*/ 4384389 w 12341965"/>
              <a:gd name="connsiteY44" fmla="*/ 2227803 h 2353377"/>
              <a:gd name="connsiteX45" fmla="*/ 4294465 w 12341965"/>
              <a:gd name="connsiteY45" fmla="*/ 2240110 h 2353377"/>
              <a:gd name="connsiteX46" fmla="*/ 4240927 w 12341965"/>
              <a:gd name="connsiteY46" fmla="*/ 2245879 h 2353377"/>
              <a:gd name="connsiteX47" fmla="*/ 4234993 w 12341965"/>
              <a:gd name="connsiteY47" fmla="*/ 2246302 h 2353377"/>
              <a:gd name="connsiteX48" fmla="*/ 4193946 w 12341965"/>
              <a:gd name="connsiteY48" fmla="*/ 2246529 h 2353377"/>
              <a:gd name="connsiteX49" fmla="*/ 4068669 w 12341965"/>
              <a:gd name="connsiteY49" fmla="*/ 2231190 h 2353377"/>
              <a:gd name="connsiteX50" fmla="*/ 4031847 w 12341965"/>
              <a:gd name="connsiteY50" fmla="*/ 2226882 h 2353377"/>
              <a:gd name="connsiteX51" fmla="*/ 4006096 w 12341965"/>
              <a:gd name="connsiteY51" fmla="*/ 2221376 h 2353377"/>
              <a:gd name="connsiteX52" fmla="*/ 3934949 w 12341965"/>
              <a:gd name="connsiteY52" fmla="*/ 2220116 h 2353377"/>
              <a:gd name="connsiteX53" fmla="*/ 3814672 w 12341965"/>
              <a:gd name="connsiteY53" fmla="*/ 2223359 h 2353377"/>
              <a:gd name="connsiteX54" fmla="*/ 3761308 w 12341965"/>
              <a:gd name="connsiteY54" fmla="*/ 2214030 h 2353377"/>
              <a:gd name="connsiteX55" fmla="*/ 3569306 w 12341965"/>
              <a:gd name="connsiteY55" fmla="*/ 2214461 h 2353377"/>
              <a:gd name="connsiteX56" fmla="*/ 3407590 w 12341965"/>
              <a:gd name="connsiteY56" fmla="*/ 2207870 h 2353377"/>
              <a:gd name="connsiteX57" fmla="*/ 3281075 w 12341965"/>
              <a:gd name="connsiteY57" fmla="*/ 2208906 h 2353377"/>
              <a:gd name="connsiteX58" fmla="*/ 3008454 w 12341965"/>
              <a:gd name="connsiteY58" fmla="*/ 2216904 h 2353377"/>
              <a:gd name="connsiteX59" fmla="*/ 2993596 w 12341965"/>
              <a:gd name="connsiteY59" fmla="*/ 2224321 h 2353377"/>
              <a:gd name="connsiteX60" fmla="*/ 2939335 w 12341965"/>
              <a:gd name="connsiteY60" fmla="*/ 2232438 h 2353377"/>
              <a:gd name="connsiteX61" fmla="*/ 2870672 w 12341965"/>
              <a:gd name="connsiteY61" fmla="*/ 2240299 h 2353377"/>
              <a:gd name="connsiteX62" fmla="*/ 2870224 w 12341965"/>
              <a:gd name="connsiteY62" fmla="*/ 2239378 h 2353377"/>
              <a:gd name="connsiteX63" fmla="*/ 2839549 w 12341965"/>
              <a:gd name="connsiteY63" fmla="*/ 2232556 h 2353377"/>
              <a:gd name="connsiteX64" fmla="*/ 2715695 w 12341965"/>
              <a:gd name="connsiteY64" fmla="*/ 2217586 h 2353377"/>
              <a:gd name="connsiteX65" fmla="*/ 2710404 w 12341965"/>
              <a:gd name="connsiteY65" fmla="*/ 2216336 h 2353377"/>
              <a:gd name="connsiteX66" fmla="*/ 2473552 w 12341965"/>
              <a:gd name="connsiteY66" fmla="*/ 2198719 h 2353377"/>
              <a:gd name="connsiteX67" fmla="*/ 2371052 w 12341965"/>
              <a:gd name="connsiteY67" fmla="*/ 2192460 h 2353377"/>
              <a:gd name="connsiteX68" fmla="*/ 2285669 w 12341965"/>
              <a:gd name="connsiteY68" fmla="*/ 2178867 h 2353377"/>
              <a:gd name="connsiteX69" fmla="*/ 2162799 w 12341965"/>
              <a:gd name="connsiteY69" fmla="*/ 2176749 h 2353377"/>
              <a:gd name="connsiteX70" fmla="*/ 2052698 w 12341965"/>
              <a:gd name="connsiteY70" fmla="*/ 2201848 h 2353377"/>
              <a:gd name="connsiteX71" fmla="*/ 2036176 w 12341965"/>
              <a:gd name="connsiteY71" fmla="*/ 2207519 h 2353377"/>
              <a:gd name="connsiteX72" fmla="*/ 1867865 w 12341965"/>
              <a:gd name="connsiteY72" fmla="*/ 2233814 h 2353377"/>
              <a:gd name="connsiteX73" fmla="*/ 1747309 w 12341965"/>
              <a:gd name="connsiteY73" fmla="*/ 2244873 h 2353377"/>
              <a:gd name="connsiteX74" fmla="*/ 1621993 w 12341965"/>
              <a:gd name="connsiteY74" fmla="*/ 2277323 h 2353377"/>
              <a:gd name="connsiteX75" fmla="*/ 1413302 w 12341965"/>
              <a:gd name="connsiteY75" fmla="*/ 2315386 h 2353377"/>
              <a:gd name="connsiteX76" fmla="*/ 1349774 w 12341965"/>
              <a:gd name="connsiteY76" fmla="*/ 2311415 h 2353377"/>
              <a:gd name="connsiteX77" fmla="*/ 1335513 w 12341965"/>
              <a:gd name="connsiteY77" fmla="*/ 2307541 h 2353377"/>
              <a:gd name="connsiteX78" fmla="*/ 1259923 w 12341965"/>
              <a:gd name="connsiteY78" fmla="*/ 2294046 h 2353377"/>
              <a:gd name="connsiteX79" fmla="*/ 1177798 w 12341965"/>
              <a:gd name="connsiteY79" fmla="*/ 2268264 h 2353377"/>
              <a:gd name="connsiteX80" fmla="*/ 953096 w 12341965"/>
              <a:gd name="connsiteY80" fmla="*/ 2252491 h 2353377"/>
              <a:gd name="connsiteX81" fmla="*/ 797811 w 12341965"/>
              <a:gd name="connsiteY81" fmla="*/ 2225024 h 2353377"/>
              <a:gd name="connsiteX82" fmla="*/ 586407 w 12341965"/>
              <a:gd name="connsiteY82" fmla="*/ 2173725 h 2353377"/>
              <a:gd name="connsiteX83" fmla="*/ 510297 w 12341965"/>
              <a:gd name="connsiteY83" fmla="*/ 2165489 h 2353377"/>
              <a:gd name="connsiteX84" fmla="*/ 406606 w 12341965"/>
              <a:gd name="connsiteY84" fmla="*/ 2130615 h 2353377"/>
              <a:gd name="connsiteX85" fmla="*/ 369789 w 12341965"/>
              <a:gd name="connsiteY85" fmla="*/ 2123930 h 2353377"/>
              <a:gd name="connsiteX86" fmla="*/ 268455 w 12341965"/>
              <a:gd name="connsiteY86" fmla="*/ 2101771 h 2353377"/>
              <a:gd name="connsiteX87" fmla="*/ 75483 w 12341965"/>
              <a:gd name="connsiteY87" fmla="*/ 2065556 h 2353377"/>
              <a:gd name="connsiteX88" fmla="*/ 36912 w 12341965"/>
              <a:gd name="connsiteY88" fmla="*/ 2050202 h 2353377"/>
              <a:gd name="connsiteX89" fmla="*/ 4480 w 12341965"/>
              <a:gd name="connsiteY89" fmla="*/ 2042483 h 2353377"/>
              <a:gd name="connsiteX90" fmla="*/ 0 w 12341965"/>
              <a:gd name="connsiteY90" fmla="*/ 2041389 h 2353377"/>
              <a:gd name="connsiteX91" fmla="*/ 220422 w 12341965"/>
              <a:gd name="connsiteY91" fmla="*/ 0 h 2353377"/>
              <a:gd name="connsiteX0" fmla="*/ 220422 w 12341965"/>
              <a:gd name="connsiteY0" fmla="*/ 0 h 2353377"/>
              <a:gd name="connsiteX1" fmla="*/ 12341965 w 12341965"/>
              <a:gd name="connsiteY1" fmla="*/ 1308844 h 2353377"/>
              <a:gd name="connsiteX2" fmla="*/ 12263497 w 12341965"/>
              <a:gd name="connsiteY2" fmla="*/ 2035552 h 2353377"/>
              <a:gd name="connsiteX3" fmla="*/ 11965860 w 12341965"/>
              <a:gd name="connsiteY3" fmla="*/ 1985279 h 2353377"/>
              <a:gd name="connsiteX4" fmla="*/ 11724758 w 12341965"/>
              <a:gd name="connsiteY4" fmla="*/ 1975746 h 2353377"/>
              <a:gd name="connsiteX5" fmla="*/ 10904839 w 12341965"/>
              <a:gd name="connsiteY5" fmla="*/ 1919152 h 2353377"/>
              <a:gd name="connsiteX6" fmla="*/ 8756364 w 12341965"/>
              <a:gd name="connsiteY6" fmla="*/ 1969116 h 2353377"/>
              <a:gd name="connsiteX7" fmla="*/ 7441068 w 12341965"/>
              <a:gd name="connsiteY7" fmla="*/ 2196228 h 2353377"/>
              <a:gd name="connsiteX8" fmla="*/ 7246167 w 12341965"/>
              <a:gd name="connsiteY8" fmla="*/ 2287725 h 2353377"/>
              <a:gd name="connsiteX9" fmla="*/ 7238841 w 12341965"/>
              <a:gd name="connsiteY9" fmla="*/ 2297086 h 2353377"/>
              <a:gd name="connsiteX10" fmla="*/ 7195429 w 12341965"/>
              <a:gd name="connsiteY10" fmla="*/ 2314078 h 2353377"/>
              <a:gd name="connsiteX11" fmla="*/ 7175833 w 12341965"/>
              <a:gd name="connsiteY11" fmla="*/ 2323047 h 2353377"/>
              <a:gd name="connsiteX12" fmla="*/ 6909853 w 12341965"/>
              <a:gd name="connsiteY12" fmla="*/ 2323220 h 2353377"/>
              <a:gd name="connsiteX13" fmla="*/ 6804732 w 12341965"/>
              <a:gd name="connsiteY13" fmla="*/ 2320509 h 2353377"/>
              <a:gd name="connsiteX14" fmla="*/ 6701005 w 12341965"/>
              <a:gd name="connsiteY14" fmla="*/ 2320573 h 2353377"/>
              <a:gd name="connsiteX15" fmla="*/ 6663627 w 12341965"/>
              <a:gd name="connsiteY15" fmla="*/ 2321931 h 2353377"/>
              <a:gd name="connsiteX16" fmla="*/ 6563598 w 12341965"/>
              <a:gd name="connsiteY16" fmla="*/ 2313634 h 2353377"/>
              <a:gd name="connsiteX17" fmla="*/ 6525203 w 12341965"/>
              <a:gd name="connsiteY17" fmla="*/ 2312470 h 2353377"/>
              <a:gd name="connsiteX18" fmla="*/ 6517061 w 12341965"/>
              <a:gd name="connsiteY18" fmla="*/ 2312846 h 2353377"/>
              <a:gd name="connsiteX19" fmla="*/ 6478721 w 12341965"/>
              <a:gd name="connsiteY19" fmla="*/ 2318342 h 2353377"/>
              <a:gd name="connsiteX20" fmla="*/ 6373502 w 12341965"/>
              <a:gd name="connsiteY20" fmla="*/ 2296294 h 2353377"/>
              <a:gd name="connsiteX21" fmla="*/ 6250573 w 12341965"/>
              <a:gd name="connsiteY21" fmla="*/ 2310299 h 2353377"/>
              <a:gd name="connsiteX22" fmla="*/ 6103688 w 12341965"/>
              <a:gd name="connsiteY22" fmla="*/ 2319965 h 2353377"/>
              <a:gd name="connsiteX23" fmla="*/ 5881220 w 12341965"/>
              <a:gd name="connsiteY23" fmla="*/ 2352697 h 2353377"/>
              <a:gd name="connsiteX24" fmla="*/ 5787527 w 12341965"/>
              <a:gd name="connsiteY24" fmla="*/ 2338337 h 2353377"/>
              <a:gd name="connsiteX25" fmla="*/ 5643041 w 12341965"/>
              <a:gd name="connsiteY25" fmla="*/ 2349756 h 2353377"/>
              <a:gd name="connsiteX26" fmla="*/ 5517419 w 12341965"/>
              <a:gd name="connsiteY26" fmla="*/ 2351254 h 2353377"/>
              <a:gd name="connsiteX27" fmla="*/ 5503615 w 12341965"/>
              <a:gd name="connsiteY27" fmla="*/ 2350690 h 2353377"/>
              <a:gd name="connsiteX28" fmla="*/ 5452604 w 12341965"/>
              <a:gd name="connsiteY28" fmla="*/ 2341455 h 2353377"/>
              <a:gd name="connsiteX29" fmla="*/ 5218880 w 12341965"/>
              <a:gd name="connsiteY29" fmla="*/ 2347042 h 2353377"/>
              <a:gd name="connsiteX30" fmla="*/ 5147783 w 12341965"/>
              <a:gd name="connsiteY30" fmla="*/ 2337307 h 2353377"/>
              <a:gd name="connsiteX31" fmla="*/ 5112799 w 12341965"/>
              <a:gd name="connsiteY31" fmla="*/ 2336446 h 2353377"/>
              <a:gd name="connsiteX32" fmla="*/ 5106864 w 12341965"/>
              <a:gd name="connsiteY32" fmla="*/ 2335911 h 2353377"/>
              <a:gd name="connsiteX33" fmla="*/ 5066303 w 12341965"/>
              <a:gd name="connsiteY33" fmla="*/ 2329557 h 2353377"/>
              <a:gd name="connsiteX34" fmla="*/ 5006531 w 12341965"/>
              <a:gd name="connsiteY34" fmla="*/ 2315968 h 2353377"/>
              <a:gd name="connsiteX35" fmla="*/ 4945504 w 12341965"/>
              <a:gd name="connsiteY35" fmla="*/ 2294413 h 2353377"/>
              <a:gd name="connsiteX36" fmla="*/ 4909961 w 12341965"/>
              <a:gd name="connsiteY36" fmla="*/ 2284281 h 2353377"/>
              <a:gd name="connsiteX37" fmla="*/ 4885568 w 12341965"/>
              <a:gd name="connsiteY37" fmla="*/ 2274743 h 2353377"/>
              <a:gd name="connsiteX38" fmla="*/ 4815574 w 12341965"/>
              <a:gd name="connsiteY38" fmla="*/ 2262107 h 2353377"/>
              <a:gd name="connsiteX39" fmla="*/ 4696246 w 12341965"/>
              <a:gd name="connsiteY39" fmla="*/ 2246027 h 2353377"/>
              <a:gd name="connsiteX40" fmla="*/ 4647561 w 12341965"/>
              <a:gd name="connsiteY40" fmla="*/ 2224054 h 2353377"/>
              <a:gd name="connsiteX41" fmla="*/ 4544244 w 12341965"/>
              <a:gd name="connsiteY41" fmla="*/ 2213903 h 2353377"/>
              <a:gd name="connsiteX42" fmla="*/ 4520901 w 12341965"/>
              <a:gd name="connsiteY42" fmla="*/ 2217902 h 2353377"/>
              <a:gd name="connsiteX43" fmla="*/ 4466684 w 12341965"/>
              <a:gd name="connsiteY43" fmla="*/ 2217811 h 2353377"/>
              <a:gd name="connsiteX44" fmla="*/ 4384389 w 12341965"/>
              <a:gd name="connsiteY44" fmla="*/ 2227803 h 2353377"/>
              <a:gd name="connsiteX45" fmla="*/ 4294465 w 12341965"/>
              <a:gd name="connsiteY45" fmla="*/ 2240110 h 2353377"/>
              <a:gd name="connsiteX46" fmla="*/ 4240927 w 12341965"/>
              <a:gd name="connsiteY46" fmla="*/ 2245879 h 2353377"/>
              <a:gd name="connsiteX47" fmla="*/ 4234993 w 12341965"/>
              <a:gd name="connsiteY47" fmla="*/ 2246302 h 2353377"/>
              <a:gd name="connsiteX48" fmla="*/ 4193946 w 12341965"/>
              <a:gd name="connsiteY48" fmla="*/ 2246529 h 2353377"/>
              <a:gd name="connsiteX49" fmla="*/ 4068669 w 12341965"/>
              <a:gd name="connsiteY49" fmla="*/ 2231190 h 2353377"/>
              <a:gd name="connsiteX50" fmla="*/ 4031847 w 12341965"/>
              <a:gd name="connsiteY50" fmla="*/ 2226882 h 2353377"/>
              <a:gd name="connsiteX51" fmla="*/ 4006096 w 12341965"/>
              <a:gd name="connsiteY51" fmla="*/ 2221376 h 2353377"/>
              <a:gd name="connsiteX52" fmla="*/ 3934949 w 12341965"/>
              <a:gd name="connsiteY52" fmla="*/ 2220116 h 2353377"/>
              <a:gd name="connsiteX53" fmla="*/ 3814672 w 12341965"/>
              <a:gd name="connsiteY53" fmla="*/ 2223359 h 2353377"/>
              <a:gd name="connsiteX54" fmla="*/ 3761308 w 12341965"/>
              <a:gd name="connsiteY54" fmla="*/ 2214030 h 2353377"/>
              <a:gd name="connsiteX55" fmla="*/ 3569306 w 12341965"/>
              <a:gd name="connsiteY55" fmla="*/ 2214461 h 2353377"/>
              <a:gd name="connsiteX56" fmla="*/ 3407590 w 12341965"/>
              <a:gd name="connsiteY56" fmla="*/ 2207870 h 2353377"/>
              <a:gd name="connsiteX57" fmla="*/ 3281075 w 12341965"/>
              <a:gd name="connsiteY57" fmla="*/ 2208906 h 2353377"/>
              <a:gd name="connsiteX58" fmla="*/ 3008454 w 12341965"/>
              <a:gd name="connsiteY58" fmla="*/ 2216904 h 2353377"/>
              <a:gd name="connsiteX59" fmla="*/ 2993596 w 12341965"/>
              <a:gd name="connsiteY59" fmla="*/ 2224321 h 2353377"/>
              <a:gd name="connsiteX60" fmla="*/ 2939335 w 12341965"/>
              <a:gd name="connsiteY60" fmla="*/ 2232438 h 2353377"/>
              <a:gd name="connsiteX61" fmla="*/ 2870672 w 12341965"/>
              <a:gd name="connsiteY61" fmla="*/ 2240299 h 2353377"/>
              <a:gd name="connsiteX62" fmla="*/ 2870224 w 12341965"/>
              <a:gd name="connsiteY62" fmla="*/ 2239378 h 2353377"/>
              <a:gd name="connsiteX63" fmla="*/ 2839549 w 12341965"/>
              <a:gd name="connsiteY63" fmla="*/ 2232556 h 2353377"/>
              <a:gd name="connsiteX64" fmla="*/ 2715695 w 12341965"/>
              <a:gd name="connsiteY64" fmla="*/ 2217586 h 2353377"/>
              <a:gd name="connsiteX65" fmla="*/ 2710404 w 12341965"/>
              <a:gd name="connsiteY65" fmla="*/ 2216336 h 2353377"/>
              <a:gd name="connsiteX66" fmla="*/ 2473552 w 12341965"/>
              <a:gd name="connsiteY66" fmla="*/ 2198719 h 2353377"/>
              <a:gd name="connsiteX67" fmla="*/ 2371052 w 12341965"/>
              <a:gd name="connsiteY67" fmla="*/ 2192460 h 2353377"/>
              <a:gd name="connsiteX68" fmla="*/ 2285669 w 12341965"/>
              <a:gd name="connsiteY68" fmla="*/ 2178867 h 2353377"/>
              <a:gd name="connsiteX69" fmla="*/ 2162799 w 12341965"/>
              <a:gd name="connsiteY69" fmla="*/ 2176749 h 2353377"/>
              <a:gd name="connsiteX70" fmla="*/ 2052698 w 12341965"/>
              <a:gd name="connsiteY70" fmla="*/ 2201848 h 2353377"/>
              <a:gd name="connsiteX71" fmla="*/ 2036176 w 12341965"/>
              <a:gd name="connsiteY71" fmla="*/ 2207519 h 2353377"/>
              <a:gd name="connsiteX72" fmla="*/ 1867865 w 12341965"/>
              <a:gd name="connsiteY72" fmla="*/ 2233814 h 2353377"/>
              <a:gd name="connsiteX73" fmla="*/ 1747309 w 12341965"/>
              <a:gd name="connsiteY73" fmla="*/ 2244873 h 2353377"/>
              <a:gd name="connsiteX74" fmla="*/ 1621993 w 12341965"/>
              <a:gd name="connsiteY74" fmla="*/ 2277323 h 2353377"/>
              <a:gd name="connsiteX75" fmla="*/ 1413302 w 12341965"/>
              <a:gd name="connsiteY75" fmla="*/ 2315386 h 2353377"/>
              <a:gd name="connsiteX76" fmla="*/ 1349774 w 12341965"/>
              <a:gd name="connsiteY76" fmla="*/ 2311415 h 2353377"/>
              <a:gd name="connsiteX77" fmla="*/ 1335513 w 12341965"/>
              <a:gd name="connsiteY77" fmla="*/ 2307541 h 2353377"/>
              <a:gd name="connsiteX78" fmla="*/ 1259923 w 12341965"/>
              <a:gd name="connsiteY78" fmla="*/ 2294046 h 2353377"/>
              <a:gd name="connsiteX79" fmla="*/ 1177798 w 12341965"/>
              <a:gd name="connsiteY79" fmla="*/ 2268264 h 2353377"/>
              <a:gd name="connsiteX80" fmla="*/ 953096 w 12341965"/>
              <a:gd name="connsiteY80" fmla="*/ 2252491 h 2353377"/>
              <a:gd name="connsiteX81" fmla="*/ 797811 w 12341965"/>
              <a:gd name="connsiteY81" fmla="*/ 2225024 h 2353377"/>
              <a:gd name="connsiteX82" fmla="*/ 586407 w 12341965"/>
              <a:gd name="connsiteY82" fmla="*/ 2173725 h 2353377"/>
              <a:gd name="connsiteX83" fmla="*/ 510297 w 12341965"/>
              <a:gd name="connsiteY83" fmla="*/ 2165489 h 2353377"/>
              <a:gd name="connsiteX84" fmla="*/ 406606 w 12341965"/>
              <a:gd name="connsiteY84" fmla="*/ 2130615 h 2353377"/>
              <a:gd name="connsiteX85" fmla="*/ 369789 w 12341965"/>
              <a:gd name="connsiteY85" fmla="*/ 2123930 h 2353377"/>
              <a:gd name="connsiteX86" fmla="*/ 268455 w 12341965"/>
              <a:gd name="connsiteY86" fmla="*/ 2101771 h 2353377"/>
              <a:gd name="connsiteX87" fmla="*/ 75483 w 12341965"/>
              <a:gd name="connsiteY87" fmla="*/ 2065556 h 2353377"/>
              <a:gd name="connsiteX88" fmla="*/ 36912 w 12341965"/>
              <a:gd name="connsiteY88" fmla="*/ 2050202 h 2353377"/>
              <a:gd name="connsiteX89" fmla="*/ 4480 w 12341965"/>
              <a:gd name="connsiteY89" fmla="*/ 2042483 h 2353377"/>
              <a:gd name="connsiteX90" fmla="*/ 0 w 12341965"/>
              <a:gd name="connsiteY90" fmla="*/ 2041389 h 2353377"/>
              <a:gd name="connsiteX91" fmla="*/ 220422 w 12341965"/>
              <a:gd name="connsiteY91" fmla="*/ 0 h 2353377"/>
              <a:gd name="connsiteX0" fmla="*/ 220422 w 12341965"/>
              <a:gd name="connsiteY0" fmla="*/ 0 h 2353377"/>
              <a:gd name="connsiteX1" fmla="*/ 12341965 w 12341965"/>
              <a:gd name="connsiteY1" fmla="*/ 1308844 h 2353377"/>
              <a:gd name="connsiteX2" fmla="*/ 12263497 w 12341965"/>
              <a:gd name="connsiteY2" fmla="*/ 2035552 h 2353377"/>
              <a:gd name="connsiteX3" fmla="*/ 11965860 w 12341965"/>
              <a:gd name="connsiteY3" fmla="*/ 1985279 h 2353377"/>
              <a:gd name="connsiteX4" fmla="*/ 11724758 w 12341965"/>
              <a:gd name="connsiteY4" fmla="*/ 1975746 h 2353377"/>
              <a:gd name="connsiteX5" fmla="*/ 10904839 w 12341965"/>
              <a:gd name="connsiteY5" fmla="*/ 1919152 h 2353377"/>
              <a:gd name="connsiteX6" fmla="*/ 8756364 w 12341965"/>
              <a:gd name="connsiteY6" fmla="*/ 1969116 h 2353377"/>
              <a:gd name="connsiteX7" fmla="*/ 7441068 w 12341965"/>
              <a:gd name="connsiteY7" fmla="*/ 2196228 h 2353377"/>
              <a:gd name="connsiteX8" fmla="*/ 7246167 w 12341965"/>
              <a:gd name="connsiteY8" fmla="*/ 2287725 h 2353377"/>
              <a:gd name="connsiteX9" fmla="*/ 7238841 w 12341965"/>
              <a:gd name="connsiteY9" fmla="*/ 2297086 h 2353377"/>
              <a:gd name="connsiteX10" fmla="*/ 7195429 w 12341965"/>
              <a:gd name="connsiteY10" fmla="*/ 2314078 h 2353377"/>
              <a:gd name="connsiteX11" fmla="*/ 7175833 w 12341965"/>
              <a:gd name="connsiteY11" fmla="*/ 2323047 h 2353377"/>
              <a:gd name="connsiteX12" fmla="*/ 6909853 w 12341965"/>
              <a:gd name="connsiteY12" fmla="*/ 2323220 h 2353377"/>
              <a:gd name="connsiteX13" fmla="*/ 6804732 w 12341965"/>
              <a:gd name="connsiteY13" fmla="*/ 2320509 h 2353377"/>
              <a:gd name="connsiteX14" fmla="*/ 6701005 w 12341965"/>
              <a:gd name="connsiteY14" fmla="*/ 2320573 h 2353377"/>
              <a:gd name="connsiteX15" fmla="*/ 6663627 w 12341965"/>
              <a:gd name="connsiteY15" fmla="*/ 2321931 h 2353377"/>
              <a:gd name="connsiteX16" fmla="*/ 6563598 w 12341965"/>
              <a:gd name="connsiteY16" fmla="*/ 2313634 h 2353377"/>
              <a:gd name="connsiteX17" fmla="*/ 6525203 w 12341965"/>
              <a:gd name="connsiteY17" fmla="*/ 2312470 h 2353377"/>
              <a:gd name="connsiteX18" fmla="*/ 6517061 w 12341965"/>
              <a:gd name="connsiteY18" fmla="*/ 2312846 h 2353377"/>
              <a:gd name="connsiteX19" fmla="*/ 6478721 w 12341965"/>
              <a:gd name="connsiteY19" fmla="*/ 2318342 h 2353377"/>
              <a:gd name="connsiteX20" fmla="*/ 6373502 w 12341965"/>
              <a:gd name="connsiteY20" fmla="*/ 2296294 h 2353377"/>
              <a:gd name="connsiteX21" fmla="*/ 6250573 w 12341965"/>
              <a:gd name="connsiteY21" fmla="*/ 2310299 h 2353377"/>
              <a:gd name="connsiteX22" fmla="*/ 6103688 w 12341965"/>
              <a:gd name="connsiteY22" fmla="*/ 2319965 h 2353377"/>
              <a:gd name="connsiteX23" fmla="*/ 5881220 w 12341965"/>
              <a:gd name="connsiteY23" fmla="*/ 2352697 h 2353377"/>
              <a:gd name="connsiteX24" fmla="*/ 5787527 w 12341965"/>
              <a:gd name="connsiteY24" fmla="*/ 2338337 h 2353377"/>
              <a:gd name="connsiteX25" fmla="*/ 5643041 w 12341965"/>
              <a:gd name="connsiteY25" fmla="*/ 2349756 h 2353377"/>
              <a:gd name="connsiteX26" fmla="*/ 5517419 w 12341965"/>
              <a:gd name="connsiteY26" fmla="*/ 2351254 h 2353377"/>
              <a:gd name="connsiteX27" fmla="*/ 5503615 w 12341965"/>
              <a:gd name="connsiteY27" fmla="*/ 2350690 h 2353377"/>
              <a:gd name="connsiteX28" fmla="*/ 5452604 w 12341965"/>
              <a:gd name="connsiteY28" fmla="*/ 2341455 h 2353377"/>
              <a:gd name="connsiteX29" fmla="*/ 5218880 w 12341965"/>
              <a:gd name="connsiteY29" fmla="*/ 2347042 h 2353377"/>
              <a:gd name="connsiteX30" fmla="*/ 5147783 w 12341965"/>
              <a:gd name="connsiteY30" fmla="*/ 2337307 h 2353377"/>
              <a:gd name="connsiteX31" fmla="*/ 5112799 w 12341965"/>
              <a:gd name="connsiteY31" fmla="*/ 2336446 h 2353377"/>
              <a:gd name="connsiteX32" fmla="*/ 5106864 w 12341965"/>
              <a:gd name="connsiteY32" fmla="*/ 2335911 h 2353377"/>
              <a:gd name="connsiteX33" fmla="*/ 5066303 w 12341965"/>
              <a:gd name="connsiteY33" fmla="*/ 2329557 h 2353377"/>
              <a:gd name="connsiteX34" fmla="*/ 5006531 w 12341965"/>
              <a:gd name="connsiteY34" fmla="*/ 2315968 h 2353377"/>
              <a:gd name="connsiteX35" fmla="*/ 4945504 w 12341965"/>
              <a:gd name="connsiteY35" fmla="*/ 2294413 h 2353377"/>
              <a:gd name="connsiteX36" fmla="*/ 4909961 w 12341965"/>
              <a:gd name="connsiteY36" fmla="*/ 2284281 h 2353377"/>
              <a:gd name="connsiteX37" fmla="*/ 4885568 w 12341965"/>
              <a:gd name="connsiteY37" fmla="*/ 2274743 h 2353377"/>
              <a:gd name="connsiteX38" fmla="*/ 4815574 w 12341965"/>
              <a:gd name="connsiteY38" fmla="*/ 2262107 h 2353377"/>
              <a:gd name="connsiteX39" fmla="*/ 4696246 w 12341965"/>
              <a:gd name="connsiteY39" fmla="*/ 2246027 h 2353377"/>
              <a:gd name="connsiteX40" fmla="*/ 4647561 w 12341965"/>
              <a:gd name="connsiteY40" fmla="*/ 2224054 h 2353377"/>
              <a:gd name="connsiteX41" fmla="*/ 4544244 w 12341965"/>
              <a:gd name="connsiteY41" fmla="*/ 2213903 h 2353377"/>
              <a:gd name="connsiteX42" fmla="*/ 4520901 w 12341965"/>
              <a:gd name="connsiteY42" fmla="*/ 2217902 h 2353377"/>
              <a:gd name="connsiteX43" fmla="*/ 4466684 w 12341965"/>
              <a:gd name="connsiteY43" fmla="*/ 2217811 h 2353377"/>
              <a:gd name="connsiteX44" fmla="*/ 4384389 w 12341965"/>
              <a:gd name="connsiteY44" fmla="*/ 2227803 h 2353377"/>
              <a:gd name="connsiteX45" fmla="*/ 4294465 w 12341965"/>
              <a:gd name="connsiteY45" fmla="*/ 2240110 h 2353377"/>
              <a:gd name="connsiteX46" fmla="*/ 4240927 w 12341965"/>
              <a:gd name="connsiteY46" fmla="*/ 2245879 h 2353377"/>
              <a:gd name="connsiteX47" fmla="*/ 4234993 w 12341965"/>
              <a:gd name="connsiteY47" fmla="*/ 2246302 h 2353377"/>
              <a:gd name="connsiteX48" fmla="*/ 4193946 w 12341965"/>
              <a:gd name="connsiteY48" fmla="*/ 2246529 h 2353377"/>
              <a:gd name="connsiteX49" fmla="*/ 4068669 w 12341965"/>
              <a:gd name="connsiteY49" fmla="*/ 2231190 h 2353377"/>
              <a:gd name="connsiteX50" fmla="*/ 4031847 w 12341965"/>
              <a:gd name="connsiteY50" fmla="*/ 2226882 h 2353377"/>
              <a:gd name="connsiteX51" fmla="*/ 4006096 w 12341965"/>
              <a:gd name="connsiteY51" fmla="*/ 2221376 h 2353377"/>
              <a:gd name="connsiteX52" fmla="*/ 3934949 w 12341965"/>
              <a:gd name="connsiteY52" fmla="*/ 2220116 h 2353377"/>
              <a:gd name="connsiteX53" fmla="*/ 3814672 w 12341965"/>
              <a:gd name="connsiteY53" fmla="*/ 2223359 h 2353377"/>
              <a:gd name="connsiteX54" fmla="*/ 3761308 w 12341965"/>
              <a:gd name="connsiteY54" fmla="*/ 2214030 h 2353377"/>
              <a:gd name="connsiteX55" fmla="*/ 3569306 w 12341965"/>
              <a:gd name="connsiteY55" fmla="*/ 2214461 h 2353377"/>
              <a:gd name="connsiteX56" fmla="*/ 3407590 w 12341965"/>
              <a:gd name="connsiteY56" fmla="*/ 2207870 h 2353377"/>
              <a:gd name="connsiteX57" fmla="*/ 3281075 w 12341965"/>
              <a:gd name="connsiteY57" fmla="*/ 2208906 h 2353377"/>
              <a:gd name="connsiteX58" fmla="*/ 3008454 w 12341965"/>
              <a:gd name="connsiteY58" fmla="*/ 2216904 h 2353377"/>
              <a:gd name="connsiteX59" fmla="*/ 2993596 w 12341965"/>
              <a:gd name="connsiteY59" fmla="*/ 2224321 h 2353377"/>
              <a:gd name="connsiteX60" fmla="*/ 2939335 w 12341965"/>
              <a:gd name="connsiteY60" fmla="*/ 2232438 h 2353377"/>
              <a:gd name="connsiteX61" fmla="*/ 2870672 w 12341965"/>
              <a:gd name="connsiteY61" fmla="*/ 2240299 h 2353377"/>
              <a:gd name="connsiteX62" fmla="*/ 2870224 w 12341965"/>
              <a:gd name="connsiteY62" fmla="*/ 2239378 h 2353377"/>
              <a:gd name="connsiteX63" fmla="*/ 2839549 w 12341965"/>
              <a:gd name="connsiteY63" fmla="*/ 2232556 h 2353377"/>
              <a:gd name="connsiteX64" fmla="*/ 2715695 w 12341965"/>
              <a:gd name="connsiteY64" fmla="*/ 2217586 h 2353377"/>
              <a:gd name="connsiteX65" fmla="*/ 2710404 w 12341965"/>
              <a:gd name="connsiteY65" fmla="*/ 2216336 h 2353377"/>
              <a:gd name="connsiteX66" fmla="*/ 2473552 w 12341965"/>
              <a:gd name="connsiteY66" fmla="*/ 2198719 h 2353377"/>
              <a:gd name="connsiteX67" fmla="*/ 2371052 w 12341965"/>
              <a:gd name="connsiteY67" fmla="*/ 2192460 h 2353377"/>
              <a:gd name="connsiteX68" fmla="*/ 2285669 w 12341965"/>
              <a:gd name="connsiteY68" fmla="*/ 2178867 h 2353377"/>
              <a:gd name="connsiteX69" fmla="*/ 2162799 w 12341965"/>
              <a:gd name="connsiteY69" fmla="*/ 2176749 h 2353377"/>
              <a:gd name="connsiteX70" fmla="*/ 2052698 w 12341965"/>
              <a:gd name="connsiteY70" fmla="*/ 2201848 h 2353377"/>
              <a:gd name="connsiteX71" fmla="*/ 2036176 w 12341965"/>
              <a:gd name="connsiteY71" fmla="*/ 2207519 h 2353377"/>
              <a:gd name="connsiteX72" fmla="*/ 1867865 w 12341965"/>
              <a:gd name="connsiteY72" fmla="*/ 2233814 h 2353377"/>
              <a:gd name="connsiteX73" fmla="*/ 1747309 w 12341965"/>
              <a:gd name="connsiteY73" fmla="*/ 2244873 h 2353377"/>
              <a:gd name="connsiteX74" fmla="*/ 1621993 w 12341965"/>
              <a:gd name="connsiteY74" fmla="*/ 2277323 h 2353377"/>
              <a:gd name="connsiteX75" fmla="*/ 1413302 w 12341965"/>
              <a:gd name="connsiteY75" fmla="*/ 2315386 h 2353377"/>
              <a:gd name="connsiteX76" fmla="*/ 1349774 w 12341965"/>
              <a:gd name="connsiteY76" fmla="*/ 2311415 h 2353377"/>
              <a:gd name="connsiteX77" fmla="*/ 1335513 w 12341965"/>
              <a:gd name="connsiteY77" fmla="*/ 2307541 h 2353377"/>
              <a:gd name="connsiteX78" fmla="*/ 1259923 w 12341965"/>
              <a:gd name="connsiteY78" fmla="*/ 2294046 h 2353377"/>
              <a:gd name="connsiteX79" fmla="*/ 1177798 w 12341965"/>
              <a:gd name="connsiteY79" fmla="*/ 2268264 h 2353377"/>
              <a:gd name="connsiteX80" fmla="*/ 953096 w 12341965"/>
              <a:gd name="connsiteY80" fmla="*/ 2252491 h 2353377"/>
              <a:gd name="connsiteX81" fmla="*/ 797811 w 12341965"/>
              <a:gd name="connsiteY81" fmla="*/ 2225024 h 2353377"/>
              <a:gd name="connsiteX82" fmla="*/ 586407 w 12341965"/>
              <a:gd name="connsiteY82" fmla="*/ 2173725 h 2353377"/>
              <a:gd name="connsiteX83" fmla="*/ 510297 w 12341965"/>
              <a:gd name="connsiteY83" fmla="*/ 2165489 h 2353377"/>
              <a:gd name="connsiteX84" fmla="*/ 406606 w 12341965"/>
              <a:gd name="connsiteY84" fmla="*/ 2130615 h 2353377"/>
              <a:gd name="connsiteX85" fmla="*/ 369789 w 12341965"/>
              <a:gd name="connsiteY85" fmla="*/ 2123930 h 2353377"/>
              <a:gd name="connsiteX86" fmla="*/ 268455 w 12341965"/>
              <a:gd name="connsiteY86" fmla="*/ 2101771 h 2353377"/>
              <a:gd name="connsiteX87" fmla="*/ 75483 w 12341965"/>
              <a:gd name="connsiteY87" fmla="*/ 2065556 h 2353377"/>
              <a:gd name="connsiteX88" fmla="*/ 36912 w 12341965"/>
              <a:gd name="connsiteY88" fmla="*/ 2050202 h 2353377"/>
              <a:gd name="connsiteX89" fmla="*/ 4480 w 12341965"/>
              <a:gd name="connsiteY89" fmla="*/ 2042483 h 2353377"/>
              <a:gd name="connsiteX90" fmla="*/ 0 w 12341965"/>
              <a:gd name="connsiteY90" fmla="*/ 2041389 h 2353377"/>
              <a:gd name="connsiteX91" fmla="*/ 220422 w 12341965"/>
              <a:gd name="connsiteY91" fmla="*/ 0 h 2353377"/>
              <a:gd name="connsiteX0" fmla="*/ 220422 w 12341965"/>
              <a:gd name="connsiteY0" fmla="*/ 0 h 2353377"/>
              <a:gd name="connsiteX1" fmla="*/ 12341965 w 12341965"/>
              <a:gd name="connsiteY1" fmla="*/ 1308844 h 2353377"/>
              <a:gd name="connsiteX2" fmla="*/ 12263497 w 12341965"/>
              <a:gd name="connsiteY2" fmla="*/ 2035552 h 2353377"/>
              <a:gd name="connsiteX3" fmla="*/ 11965860 w 12341965"/>
              <a:gd name="connsiteY3" fmla="*/ 1985279 h 2353377"/>
              <a:gd name="connsiteX4" fmla="*/ 11724758 w 12341965"/>
              <a:gd name="connsiteY4" fmla="*/ 1975746 h 2353377"/>
              <a:gd name="connsiteX5" fmla="*/ 10904839 w 12341965"/>
              <a:gd name="connsiteY5" fmla="*/ 1919152 h 2353377"/>
              <a:gd name="connsiteX6" fmla="*/ 8756364 w 12341965"/>
              <a:gd name="connsiteY6" fmla="*/ 1969116 h 2353377"/>
              <a:gd name="connsiteX7" fmla="*/ 7441068 w 12341965"/>
              <a:gd name="connsiteY7" fmla="*/ 2196228 h 2353377"/>
              <a:gd name="connsiteX8" fmla="*/ 7246167 w 12341965"/>
              <a:gd name="connsiteY8" fmla="*/ 2287725 h 2353377"/>
              <a:gd name="connsiteX9" fmla="*/ 7238841 w 12341965"/>
              <a:gd name="connsiteY9" fmla="*/ 2297086 h 2353377"/>
              <a:gd name="connsiteX10" fmla="*/ 7195429 w 12341965"/>
              <a:gd name="connsiteY10" fmla="*/ 2314078 h 2353377"/>
              <a:gd name="connsiteX11" fmla="*/ 7175833 w 12341965"/>
              <a:gd name="connsiteY11" fmla="*/ 2323047 h 2353377"/>
              <a:gd name="connsiteX12" fmla="*/ 6909853 w 12341965"/>
              <a:gd name="connsiteY12" fmla="*/ 2323220 h 2353377"/>
              <a:gd name="connsiteX13" fmla="*/ 6804732 w 12341965"/>
              <a:gd name="connsiteY13" fmla="*/ 2320509 h 2353377"/>
              <a:gd name="connsiteX14" fmla="*/ 6701005 w 12341965"/>
              <a:gd name="connsiteY14" fmla="*/ 2320573 h 2353377"/>
              <a:gd name="connsiteX15" fmla="*/ 6663627 w 12341965"/>
              <a:gd name="connsiteY15" fmla="*/ 2321931 h 2353377"/>
              <a:gd name="connsiteX16" fmla="*/ 6563598 w 12341965"/>
              <a:gd name="connsiteY16" fmla="*/ 2313634 h 2353377"/>
              <a:gd name="connsiteX17" fmla="*/ 6525203 w 12341965"/>
              <a:gd name="connsiteY17" fmla="*/ 2312470 h 2353377"/>
              <a:gd name="connsiteX18" fmla="*/ 6517061 w 12341965"/>
              <a:gd name="connsiteY18" fmla="*/ 2312846 h 2353377"/>
              <a:gd name="connsiteX19" fmla="*/ 6478721 w 12341965"/>
              <a:gd name="connsiteY19" fmla="*/ 2318342 h 2353377"/>
              <a:gd name="connsiteX20" fmla="*/ 6373502 w 12341965"/>
              <a:gd name="connsiteY20" fmla="*/ 2296294 h 2353377"/>
              <a:gd name="connsiteX21" fmla="*/ 6250573 w 12341965"/>
              <a:gd name="connsiteY21" fmla="*/ 2310299 h 2353377"/>
              <a:gd name="connsiteX22" fmla="*/ 6103688 w 12341965"/>
              <a:gd name="connsiteY22" fmla="*/ 2319965 h 2353377"/>
              <a:gd name="connsiteX23" fmla="*/ 5881220 w 12341965"/>
              <a:gd name="connsiteY23" fmla="*/ 2352697 h 2353377"/>
              <a:gd name="connsiteX24" fmla="*/ 5787527 w 12341965"/>
              <a:gd name="connsiteY24" fmla="*/ 2338337 h 2353377"/>
              <a:gd name="connsiteX25" fmla="*/ 5643041 w 12341965"/>
              <a:gd name="connsiteY25" fmla="*/ 2349756 h 2353377"/>
              <a:gd name="connsiteX26" fmla="*/ 5517419 w 12341965"/>
              <a:gd name="connsiteY26" fmla="*/ 2351254 h 2353377"/>
              <a:gd name="connsiteX27" fmla="*/ 5503615 w 12341965"/>
              <a:gd name="connsiteY27" fmla="*/ 2350690 h 2353377"/>
              <a:gd name="connsiteX28" fmla="*/ 5452604 w 12341965"/>
              <a:gd name="connsiteY28" fmla="*/ 2341455 h 2353377"/>
              <a:gd name="connsiteX29" fmla="*/ 5218880 w 12341965"/>
              <a:gd name="connsiteY29" fmla="*/ 2347042 h 2353377"/>
              <a:gd name="connsiteX30" fmla="*/ 5147783 w 12341965"/>
              <a:gd name="connsiteY30" fmla="*/ 2337307 h 2353377"/>
              <a:gd name="connsiteX31" fmla="*/ 5112799 w 12341965"/>
              <a:gd name="connsiteY31" fmla="*/ 2336446 h 2353377"/>
              <a:gd name="connsiteX32" fmla="*/ 5106864 w 12341965"/>
              <a:gd name="connsiteY32" fmla="*/ 2335911 h 2353377"/>
              <a:gd name="connsiteX33" fmla="*/ 5066303 w 12341965"/>
              <a:gd name="connsiteY33" fmla="*/ 2329557 h 2353377"/>
              <a:gd name="connsiteX34" fmla="*/ 5006531 w 12341965"/>
              <a:gd name="connsiteY34" fmla="*/ 2315968 h 2353377"/>
              <a:gd name="connsiteX35" fmla="*/ 4945504 w 12341965"/>
              <a:gd name="connsiteY35" fmla="*/ 2294413 h 2353377"/>
              <a:gd name="connsiteX36" fmla="*/ 4909961 w 12341965"/>
              <a:gd name="connsiteY36" fmla="*/ 2284281 h 2353377"/>
              <a:gd name="connsiteX37" fmla="*/ 4885568 w 12341965"/>
              <a:gd name="connsiteY37" fmla="*/ 2274743 h 2353377"/>
              <a:gd name="connsiteX38" fmla="*/ 4815574 w 12341965"/>
              <a:gd name="connsiteY38" fmla="*/ 2262107 h 2353377"/>
              <a:gd name="connsiteX39" fmla="*/ 4696246 w 12341965"/>
              <a:gd name="connsiteY39" fmla="*/ 2246027 h 2353377"/>
              <a:gd name="connsiteX40" fmla="*/ 4647561 w 12341965"/>
              <a:gd name="connsiteY40" fmla="*/ 2224054 h 2353377"/>
              <a:gd name="connsiteX41" fmla="*/ 4544244 w 12341965"/>
              <a:gd name="connsiteY41" fmla="*/ 2213903 h 2353377"/>
              <a:gd name="connsiteX42" fmla="*/ 4520901 w 12341965"/>
              <a:gd name="connsiteY42" fmla="*/ 2217902 h 2353377"/>
              <a:gd name="connsiteX43" fmla="*/ 4466684 w 12341965"/>
              <a:gd name="connsiteY43" fmla="*/ 2217811 h 2353377"/>
              <a:gd name="connsiteX44" fmla="*/ 4384389 w 12341965"/>
              <a:gd name="connsiteY44" fmla="*/ 2227803 h 2353377"/>
              <a:gd name="connsiteX45" fmla="*/ 4294465 w 12341965"/>
              <a:gd name="connsiteY45" fmla="*/ 2240110 h 2353377"/>
              <a:gd name="connsiteX46" fmla="*/ 4240927 w 12341965"/>
              <a:gd name="connsiteY46" fmla="*/ 2245879 h 2353377"/>
              <a:gd name="connsiteX47" fmla="*/ 4234993 w 12341965"/>
              <a:gd name="connsiteY47" fmla="*/ 2246302 h 2353377"/>
              <a:gd name="connsiteX48" fmla="*/ 4193946 w 12341965"/>
              <a:gd name="connsiteY48" fmla="*/ 2246529 h 2353377"/>
              <a:gd name="connsiteX49" fmla="*/ 4068669 w 12341965"/>
              <a:gd name="connsiteY49" fmla="*/ 2231190 h 2353377"/>
              <a:gd name="connsiteX50" fmla="*/ 4031847 w 12341965"/>
              <a:gd name="connsiteY50" fmla="*/ 2226882 h 2353377"/>
              <a:gd name="connsiteX51" fmla="*/ 4006096 w 12341965"/>
              <a:gd name="connsiteY51" fmla="*/ 2221376 h 2353377"/>
              <a:gd name="connsiteX52" fmla="*/ 3934949 w 12341965"/>
              <a:gd name="connsiteY52" fmla="*/ 2220116 h 2353377"/>
              <a:gd name="connsiteX53" fmla="*/ 3814672 w 12341965"/>
              <a:gd name="connsiteY53" fmla="*/ 2223359 h 2353377"/>
              <a:gd name="connsiteX54" fmla="*/ 3761308 w 12341965"/>
              <a:gd name="connsiteY54" fmla="*/ 2214030 h 2353377"/>
              <a:gd name="connsiteX55" fmla="*/ 3569306 w 12341965"/>
              <a:gd name="connsiteY55" fmla="*/ 2214461 h 2353377"/>
              <a:gd name="connsiteX56" fmla="*/ 3407590 w 12341965"/>
              <a:gd name="connsiteY56" fmla="*/ 2207870 h 2353377"/>
              <a:gd name="connsiteX57" fmla="*/ 3281075 w 12341965"/>
              <a:gd name="connsiteY57" fmla="*/ 2208906 h 2353377"/>
              <a:gd name="connsiteX58" fmla="*/ 3008454 w 12341965"/>
              <a:gd name="connsiteY58" fmla="*/ 2216904 h 2353377"/>
              <a:gd name="connsiteX59" fmla="*/ 2993596 w 12341965"/>
              <a:gd name="connsiteY59" fmla="*/ 2224321 h 2353377"/>
              <a:gd name="connsiteX60" fmla="*/ 2939335 w 12341965"/>
              <a:gd name="connsiteY60" fmla="*/ 2232438 h 2353377"/>
              <a:gd name="connsiteX61" fmla="*/ 2870672 w 12341965"/>
              <a:gd name="connsiteY61" fmla="*/ 2240299 h 2353377"/>
              <a:gd name="connsiteX62" fmla="*/ 2870224 w 12341965"/>
              <a:gd name="connsiteY62" fmla="*/ 2239378 h 2353377"/>
              <a:gd name="connsiteX63" fmla="*/ 2839549 w 12341965"/>
              <a:gd name="connsiteY63" fmla="*/ 2232556 h 2353377"/>
              <a:gd name="connsiteX64" fmla="*/ 2715695 w 12341965"/>
              <a:gd name="connsiteY64" fmla="*/ 2217586 h 2353377"/>
              <a:gd name="connsiteX65" fmla="*/ 2710404 w 12341965"/>
              <a:gd name="connsiteY65" fmla="*/ 2216336 h 2353377"/>
              <a:gd name="connsiteX66" fmla="*/ 2473552 w 12341965"/>
              <a:gd name="connsiteY66" fmla="*/ 2198719 h 2353377"/>
              <a:gd name="connsiteX67" fmla="*/ 2371052 w 12341965"/>
              <a:gd name="connsiteY67" fmla="*/ 2192460 h 2353377"/>
              <a:gd name="connsiteX68" fmla="*/ 2285669 w 12341965"/>
              <a:gd name="connsiteY68" fmla="*/ 2178867 h 2353377"/>
              <a:gd name="connsiteX69" fmla="*/ 2162799 w 12341965"/>
              <a:gd name="connsiteY69" fmla="*/ 2176749 h 2353377"/>
              <a:gd name="connsiteX70" fmla="*/ 2052698 w 12341965"/>
              <a:gd name="connsiteY70" fmla="*/ 2201848 h 2353377"/>
              <a:gd name="connsiteX71" fmla="*/ 2036176 w 12341965"/>
              <a:gd name="connsiteY71" fmla="*/ 2207519 h 2353377"/>
              <a:gd name="connsiteX72" fmla="*/ 1867865 w 12341965"/>
              <a:gd name="connsiteY72" fmla="*/ 2233814 h 2353377"/>
              <a:gd name="connsiteX73" fmla="*/ 1747309 w 12341965"/>
              <a:gd name="connsiteY73" fmla="*/ 2244873 h 2353377"/>
              <a:gd name="connsiteX74" fmla="*/ 1621993 w 12341965"/>
              <a:gd name="connsiteY74" fmla="*/ 2277323 h 2353377"/>
              <a:gd name="connsiteX75" fmla="*/ 1413302 w 12341965"/>
              <a:gd name="connsiteY75" fmla="*/ 2315386 h 2353377"/>
              <a:gd name="connsiteX76" fmla="*/ 1349774 w 12341965"/>
              <a:gd name="connsiteY76" fmla="*/ 2311415 h 2353377"/>
              <a:gd name="connsiteX77" fmla="*/ 1335513 w 12341965"/>
              <a:gd name="connsiteY77" fmla="*/ 2307541 h 2353377"/>
              <a:gd name="connsiteX78" fmla="*/ 1259923 w 12341965"/>
              <a:gd name="connsiteY78" fmla="*/ 2294046 h 2353377"/>
              <a:gd name="connsiteX79" fmla="*/ 1177798 w 12341965"/>
              <a:gd name="connsiteY79" fmla="*/ 2268264 h 2353377"/>
              <a:gd name="connsiteX80" fmla="*/ 953096 w 12341965"/>
              <a:gd name="connsiteY80" fmla="*/ 2252491 h 2353377"/>
              <a:gd name="connsiteX81" fmla="*/ 797811 w 12341965"/>
              <a:gd name="connsiteY81" fmla="*/ 2225024 h 2353377"/>
              <a:gd name="connsiteX82" fmla="*/ 586407 w 12341965"/>
              <a:gd name="connsiteY82" fmla="*/ 2173725 h 2353377"/>
              <a:gd name="connsiteX83" fmla="*/ 510297 w 12341965"/>
              <a:gd name="connsiteY83" fmla="*/ 2165489 h 2353377"/>
              <a:gd name="connsiteX84" fmla="*/ 406606 w 12341965"/>
              <a:gd name="connsiteY84" fmla="*/ 2130615 h 2353377"/>
              <a:gd name="connsiteX85" fmla="*/ 369789 w 12341965"/>
              <a:gd name="connsiteY85" fmla="*/ 2123930 h 2353377"/>
              <a:gd name="connsiteX86" fmla="*/ 268455 w 12341965"/>
              <a:gd name="connsiteY86" fmla="*/ 2101771 h 2353377"/>
              <a:gd name="connsiteX87" fmla="*/ 75483 w 12341965"/>
              <a:gd name="connsiteY87" fmla="*/ 2065556 h 2353377"/>
              <a:gd name="connsiteX88" fmla="*/ 36912 w 12341965"/>
              <a:gd name="connsiteY88" fmla="*/ 2050202 h 2353377"/>
              <a:gd name="connsiteX89" fmla="*/ 4480 w 12341965"/>
              <a:gd name="connsiteY89" fmla="*/ 2042483 h 2353377"/>
              <a:gd name="connsiteX90" fmla="*/ 0 w 12341965"/>
              <a:gd name="connsiteY90" fmla="*/ 2041389 h 2353377"/>
              <a:gd name="connsiteX91" fmla="*/ 220422 w 12341965"/>
              <a:gd name="connsiteY91" fmla="*/ 0 h 235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2341965" h="2353377">
                <a:moveTo>
                  <a:pt x="220422" y="0"/>
                </a:moveTo>
                <a:lnTo>
                  <a:pt x="12341965" y="1308844"/>
                </a:lnTo>
                <a:lnTo>
                  <a:pt x="12263497" y="2035552"/>
                </a:lnTo>
                <a:cubicBezTo>
                  <a:pt x="12106187" y="2024495"/>
                  <a:pt x="12065072" y="2002037"/>
                  <a:pt x="11965860" y="1985279"/>
                </a:cubicBezTo>
                <a:cubicBezTo>
                  <a:pt x="11876070" y="1975312"/>
                  <a:pt x="11779749" y="1979196"/>
                  <a:pt x="11724758" y="1975746"/>
                </a:cubicBezTo>
                <a:lnTo>
                  <a:pt x="10904839" y="1919152"/>
                </a:lnTo>
                <a:cubicBezTo>
                  <a:pt x="10055307" y="1760918"/>
                  <a:pt x="9109530" y="2036718"/>
                  <a:pt x="8756364" y="1969116"/>
                </a:cubicBezTo>
                <a:cubicBezTo>
                  <a:pt x="8495362" y="2002252"/>
                  <a:pt x="7865978" y="2131409"/>
                  <a:pt x="7441068" y="2196228"/>
                </a:cubicBezTo>
                <a:cubicBezTo>
                  <a:pt x="7386333" y="2202891"/>
                  <a:pt x="7305428" y="2295216"/>
                  <a:pt x="7246167" y="2287725"/>
                </a:cubicBezTo>
                <a:cubicBezTo>
                  <a:pt x="7244827" y="2291352"/>
                  <a:pt x="7242257" y="2294422"/>
                  <a:pt x="7238841" y="2297086"/>
                </a:cubicBezTo>
                <a:lnTo>
                  <a:pt x="7195429" y="2314078"/>
                </a:lnTo>
                <a:lnTo>
                  <a:pt x="7175833" y="2323047"/>
                </a:lnTo>
                <a:cubicBezTo>
                  <a:pt x="7128237" y="2324570"/>
                  <a:pt x="6971703" y="2323643"/>
                  <a:pt x="6909853" y="2323220"/>
                </a:cubicBezTo>
                <a:cubicBezTo>
                  <a:pt x="6869084" y="2323828"/>
                  <a:pt x="6840814" y="2308658"/>
                  <a:pt x="6804732" y="2320509"/>
                </a:cubicBezTo>
                <a:cubicBezTo>
                  <a:pt x="6766551" y="2321011"/>
                  <a:pt x="6732672" y="2315120"/>
                  <a:pt x="6701005" y="2320573"/>
                </a:cubicBezTo>
                <a:cubicBezTo>
                  <a:pt x="6687229" y="2315697"/>
                  <a:pt x="6674600" y="2313894"/>
                  <a:pt x="6663627" y="2321931"/>
                </a:cubicBezTo>
                <a:cubicBezTo>
                  <a:pt x="6640726" y="2320775"/>
                  <a:pt x="6586669" y="2315212"/>
                  <a:pt x="6563598" y="2313634"/>
                </a:cubicBezTo>
                <a:lnTo>
                  <a:pt x="6525203" y="2312470"/>
                </a:lnTo>
                <a:lnTo>
                  <a:pt x="6517061" y="2312846"/>
                </a:lnTo>
                <a:cubicBezTo>
                  <a:pt x="6503780" y="2314306"/>
                  <a:pt x="6490919" y="2316182"/>
                  <a:pt x="6478721" y="2318342"/>
                </a:cubicBezTo>
                <a:cubicBezTo>
                  <a:pt x="6454794" y="2315583"/>
                  <a:pt x="6405181" y="2297966"/>
                  <a:pt x="6373502" y="2296294"/>
                </a:cubicBezTo>
                <a:lnTo>
                  <a:pt x="6250573" y="2310299"/>
                </a:lnTo>
                <a:cubicBezTo>
                  <a:pt x="6219746" y="2312241"/>
                  <a:pt x="6169132" y="2313318"/>
                  <a:pt x="6103688" y="2319965"/>
                </a:cubicBezTo>
                <a:cubicBezTo>
                  <a:pt x="6040932" y="2325401"/>
                  <a:pt x="5903967" y="2345789"/>
                  <a:pt x="5881220" y="2352697"/>
                </a:cubicBezTo>
                <a:cubicBezTo>
                  <a:pt x="5862137" y="2355758"/>
                  <a:pt x="5777813" y="2348049"/>
                  <a:pt x="5787527" y="2338337"/>
                </a:cubicBezTo>
                <a:cubicBezTo>
                  <a:pt x="5731144" y="2359953"/>
                  <a:pt x="5708521" y="2339004"/>
                  <a:pt x="5643041" y="2349756"/>
                </a:cubicBezTo>
                <a:lnTo>
                  <a:pt x="5517419" y="2351254"/>
                </a:lnTo>
                <a:lnTo>
                  <a:pt x="5503615" y="2350690"/>
                </a:lnTo>
                <a:lnTo>
                  <a:pt x="5452604" y="2341455"/>
                </a:lnTo>
                <a:cubicBezTo>
                  <a:pt x="5362493" y="2351410"/>
                  <a:pt x="5269683" y="2347734"/>
                  <a:pt x="5218880" y="2347042"/>
                </a:cubicBezTo>
                <a:lnTo>
                  <a:pt x="5147783" y="2337307"/>
                </a:lnTo>
                <a:cubicBezTo>
                  <a:pt x="5136337" y="2335815"/>
                  <a:pt x="5122774" y="2337020"/>
                  <a:pt x="5112799" y="2336446"/>
                </a:cubicBezTo>
                <a:lnTo>
                  <a:pt x="5106864" y="2335911"/>
                </a:lnTo>
                <a:lnTo>
                  <a:pt x="5066303" y="2329557"/>
                </a:lnTo>
                <a:lnTo>
                  <a:pt x="5006531" y="2315968"/>
                </a:lnTo>
                <a:cubicBezTo>
                  <a:pt x="4987105" y="2308900"/>
                  <a:pt x="4971495" y="2288182"/>
                  <a:pt x="4945504" y="2294413"/>
                </a:cubicBezTo>
                <a:cubicBezTo>
                  <a:pt x="4952381" y="2284703"/>
                  <a:pt x="4915690" y="2293955"/>
                  <a:pt x="4909961" y="2284281"/>
                </a:cubicBezTo>
                <a:cubicBezTo>
                  <a:pt x="4906882" y="2276450"/>
                  <a:pt x="4895035" y="2277433"/>
                  <a:pt x="4885568" y="2274743"/>
                </a:cubicBezTo>
                <a:cubicBezTo>
                  <a:pt x="4878048" y="2266851"/>
                  <a:pt x="4831352" y="2260576"/>
                  <a:pt x="4815574" y="2262107"/>
                </a:cubicBezTo>
                <a:cubicBezTo>
                  <a:pt x="4771715" y="2271162"/>
                  <a:pt x="4731418" y="2239620"/>
                  <a:pt x="4696246" y="2246027"/>
                </a:cubicBezTo>
                <a:cubicBezTo>
                  <a:pt x="4663636" y="2237989"/>
                  <a:pt x="4668995" y="2228937"/>
                  <a:pt x="4647561" y="2224054"/>
                </a:cubicBezTo>
                <a:cubicBezTo>
                  <a:pt x="4622228" y="2218700"/>
                  <a:pt x="4560747" y="2213234"/>
                  <a:pt x="4544244" y="2213903"/>
                </a:cubicBezTo>
                <a:lnTo>
                  <a:pt x="4520901" y="2217902"/>
                </a:lnTo>
                <a:lnTo>
                  <a:pt x="4466684" y="2217811"/>
                </a:lnTo>
                <a:lnTo>
                  <a:pt x="4384389" y="2227803"/>
                </a:lnTo>
                <a:cubicBezTo>
                  <a:pt x="4354414" y="2231905"/>
                  <a:pt x="4318104" y="2228138"/>
                  <a:pt x="4294465" y="2240110"/>
                </a:cubicBezTo>
                <a:cubicBezTo>
                  <a:pt x="4280780" y="2241348"/>
                  <a:pt x="4250839" y="2244848"/>
                  <a:pt x="4240927" y="2245879"/>
                </a:cubicBezTo>
                <a:lnTo>
                  <a:pt x="4234993" y="2246302"/>
                </a:lnTo>
                <a:lnTo>
                  <a:pt x="4193946" y="2246529"/>
                </a:lnTo>
                <a:lnTo>
                  <a:pt x="4068669" y="2231190"/>
                </a:lnTo>
                <a:cubicBezTo>
                  <a:pt x="4073618" y="2220503"/>
                  <a:pt x="4039283" y="2235514"/>
                  <a:pt x="4031847" y="2226882"/>
                </a:cubicBezTo>
                <a:cubicBezTo>
                  <a:pt x="4027362" y="2219647"/>
                  <a:pt x="4015901" y="2222514"/>
                  <a:pt x="4006096" y="2221376"/>
                </a:cubicBezTo>
                <a:cubicBezTo>
                  <a:pt x="3997234" y="2214791"/>
                  <a:pt x="3950170" y="2216076"/>
                  <a:pt x="3934949" y="2220116"/>
                </a:cubicBezTo>
                <a:cubicBezTo>
                  <a:pt x="3893532" y="2236079"/>
                  <a:pt x="3848045" y="2211403"/>
                  <a:pt x="3814672" y="2223359"/>
                </a:cubicBezTo>
                <a:cubicBezTo>
                  <a:pt x="3781125" y="2220650"/>
                  <a:pt x="3783283" y="2215417"/>
                  <a:pt x="3761308" y="2214030"/>
                </a:cubicBezTo>
                <a:cubicBezTo>
                  <a:pt x="3720414" y="2212547"/>
                  <a:pt x="3628260" y="2215487"/>
                  <a:pt x="3569306" y="2214461"/>
                </a:cubicBezTo>
                <a:cubicBezTo>
                  <a:pt x="3514762" y="2212921"/>
                  <a:pt x="3465806" y="2207824"/>
                  <a:pt x="3407590" y="2207870"/>
                </a:cubicBezTo>
                <a:cubicBezTo>
                  <a:pt x="3361745" y="2215668"/>
                  <a:pt x="3314990" y="2196078"/>
                  <a:pt x="3281075" y="2208906"/>
                </a:cubicBezTo>
                <a:cubicBezTo>
                  <a:pt x="3120266" y="2215996"/>
                  <a:pt x="3053255" y="2197289"/>
                  <a:pt x="3008454" y="2216904"/>
                </a:cubicBezTo>
                <a:cubicBezTo>
                  <a:pt x="3004056" y="2220042"/>
                  <a:pt x="2999032" y="2222447"/>
                  <a:pt x="2993596" y="2224321"/>
                </a:cubicBezTo>
                <a:lnTo>
                  <a:pt x="2939335" y="2232438"/>
                </a:lnTo>
                <a:lnTo>
                  <a:pt x="2870672" y="2240299"/>
                </a:lnTo>
                <a:lnTo>
                  <a:pt x="2870224" y="2239378"/>
                </a:lnTo>
                <a:cubicBezTo>
                  <a:pt x="2865037" y="2238088"/>
                  <a:pt x="2852258" y="2237137"/>
                  <a:pt x="2839549" y="2232556"/>
                </a:cubicBezTo>
                <a:lnTo>
                  <a:pt x="2715695" y="2217586"/>
                </a:lnTo>
                <a:lnTo>
                  <a:pt x="2710404" y="2216336"/>
                </a:lnTo>
                <a:lnTo>
                  <a:pt x="2473552" y="2198719"/>
                </a:lnTo>
                <a:cubicBezTo>
                  <a:pt x="2433163" y="2209361"/>
                  <a:pt x="2411483" y="2193227"/>
                  <a:pt x="2371052" y="2192460"/>
                </a:cubicBezTo>
                <a:cubicBezTo>
                  <a:pt x="2339739" y="2189151"/>
                  <a:pt x="2307500" y="2179285"/>
                  <a:pt x="2285669" y="2178867"/>
                </a:cubicBezTo>
                <a:cubicBezTo>
                  <a:pt x="2219354" y="2185261"/>
                  <a:pt x="2203755" y="2177455"/>
                  <a:pt x="2162799" y="2176749"/>
                </a:cubicBezTo>
                <a:cubicBezTo>
                  <a:pt x="2131400" y="2180309"/>
                  <a:pt x="2073801" y="2196720"/>
                  <a:pt x="2052698" y="2201848"/>
                </a:cubicBezTo>
                <a:lnTo>
                  <a:pt x="2036176" y="2207519"/>
                </a:lnTo>
                <a:cubicBezTo>
                  <a:pt x="2005752" y="2212926"/>
                  <a:pt x="1885299" y="2245828"/>
                  <a:pt x="1867865" y="2233814"/>
                </a:cubicBezTo>
                <a:cubicBezTo>
                  <a:pt x="1829403" y="2230625"/>
                  <a:pt x="1808413" y="2235203"/>
                  <a:pt x="1747309" y="2244873"/>
                </a:cubicBezTo>
                <a:cubicBezTo>
                  <a:pt x="1706329" y="2252123"/>
                  <a:pt x="1676431" y="2271948"/>
                  <a:pt x="1621993" y="2277323"/>
                </a:cubicBezTo>
                <a:cubicBezTo>
                  <a:pt x="1568045" y="2305215"/>
                  <a:pt x="1477306" y="2297296"/>
                  <a:pt x="1413302" y="2315386"/>
                </a:cubicBezTo>
                <a:cubicBezTo>
                  <a:pt x="1367932" y="2321068"/>
                  <a:pt x="1362739" y="2312723"/>
                  <a:pt x="1349774" y="2311415"/>
                </a:cubicBezTo>
                <a:lnTo>
                  <a:pt x="1335513" y="2307541"/>
                </a:lnTo>
                <a:cubicBezTo>
                  <a:pt x="1320538" y="2304646"/>
                  <a:pt x="1286209" y="2300592"/>
                  <a:pt x="1259923" y="2294046"/>
                </a:cubicBezTo>
                <a:cubicBezTo>
                  <a:pt x="1241272" y="2283687"/>
                  <a:pt x="1192295" y="2269094"/>
                  <a:pt x="1177798" y="2268264"/>
                </a:cubicBezTo>
                <a:cubicBezTo>
                  <a:pt x="1154017" y="2270121"/>
                  <a:pt x="1015624" y="2260639"/>
                  <a:pt x="953096" y="2252491"/>
                </a:cubicBezTo>
                <a:cubicBezTo>
                  <a:pt x="897860" y="2238742"/>
                  <a:pt x="841713" y="2236936"/>
                  <a:pt x="797811" y="2225024"/>
                </a:cubicBezTo>
                <a:cubicBezTo>
                  <a:pt x="751212" y="2191331"/>
                  <a:pt x="634326" y="2183648"/>
                  <a:pt x="586407" y="2173725"/>
                </a:cubicBezTo>
                <a:cubicBezTo>
                  <a:pt x="565635" y="2167365"/>
                  <a:pt x="523888" y="2167240"/>
                  <a:pt x="510297" y="2165489"/>
                </a:cubicBezTo>
                <a:cubicBezTo>
                  <a:pt x="446302" y="2153145"/>
                  <a:pt x="441170" y="2142240"/>
                  <a:pt x="406606" y="2130615"/>
                </a:cubicBezTo>
                <a:cubicBezTo>
                  <a:pt x="394069" y="2136093"/>
                  <a:pt x="382142" y="2131632"/>
                  <a:pt x="369789" y="2123930"/>
                </a:cubicBezTo>
                <a:cubicBezTo>
                  <a:pt x="337624" y="2122458"/>
                  <a:pt x="305863" y="2109462"/>
                  <a:pt x="268455" y="2101771"/>
                </a:cubicBezTo>
                <a:cubicBezTo>
                  <a:pt x="219404" y="2092042"/>
                  <a:pt x="114073" y="2074150"/>
                  <a:pt x="75483" y="2065556"/>
                </a:cubicBezTo>
                <a:lnTo>
                  <a:pt x="36912" y="2050202"/>
                </a:lnTo>
                <a:cubicBezTo>
                  <a:pt x="29609" y="2043720"/>
                  <a:pt x="16374" y="2043760"/>
                  <a:pt x="4480" y="2042483"/>
                </a:cubicBezTo>
                <a:lnTo>
                  <a:pt x="0" y="2041389"/>
                </a:lnTo>
                <a:lnTo>
                  <a:pt x="220422" y="0"/>
                </a:ln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13">
            <a:extLst>
              <a:ext uri="{FF2B5EF4-FFF2-40B4-BE49-F238E27FC236}">
                <a16:creationId xmlns:a16="http://schemas.microsoft.com/office/drawing/2014/main" id="{E99323BC-1B70-447E-A2E4-BD7851671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245">
            <a:off x="7357309" y="579304"/>
            <a:ext cx="4207231" cy="5687459"/>
          </a:xfrm>
          <a:custGeom>
            <a:avLst/>
            <a:gdLst>
              <a:gd name="connsiteX0" fmla="*/ 0 w 4212976"/>
              <a:gd name="connsiteY0" fmla="*/ 0 h 5687201"/>
              <a:gd name="connsiteX1" fmla="*/ 4212976 w 4212976"/>
              <a:gd name="connsiteY1" fmla="*/ 0 h 5687201"/>
              <a:gd name="connsiteX2" fmla="*/ 4212976 w 4212976"/>
              <a:gd name="connsiteY2" fmla="*/ 5687201 h 5687201"/>
              <a:gd name="connsiteX3" fmla="*/ 0 w 4212976"/>
              <a:gd name="connsiteY3" fmla="*/ 5687201 h 5687201"/>
              <a:gd name="connsiteX4" fmla="*/ 0 w 4212976"/>
              <a:gd name="connsiteY4" fmla="*/ 0 h 5687201"/>
              <a:gd name="connsiteX0" fmla="*/ 0 w 4212976"/>
              <a:gd name="connsiteY0" fmla="*/ 0 h 5687201"/>
              <a:gd name="connsiteX1" fmla="*/ 4212976 w 4212976"/>
              <a:gd name="connsiteY1" fmla="*/ 0 h 5687201"/>
              <a:gd name="connsiteX2" fmla="*/ 4212976 w 4212976"/>
              <a:gd name="connsiteY2" fmla="*/ 5687201 h 5687201"/>
              <a:gd name="connsiteX3" fmla="*/ 22981 w 4212976"/>
              <a:gd name="connsiteY3" fmla="*/ 5686169 h 5687201"/>
              <a:gd name="connsiteX4" fmla="*/ 0 w 4212976"/>
              <a:gd name="connsiteY4" fmla="*/ 0 h 5687201"/>
              <a:gd name="connsiteX0" fmla="*/ 0 w 4207231"/>
              <a:gd name="connsiteY0" fmla="*/ 0 h 5687459"/>
              <a:gd name="connsiteX1" fmla="*/ 4207231 w 4207231"/>
              <a:gd name="connsiteY1" fmla="*/ 258 h 5687459"/>
              <a:gd name="connsiteX2" fmla="*/ 4207231 w 4207231"/>
              <a:gd name="connsiteY2" fmla="*/ 5687459 h 5687459"/>
              <a:gd name="connsiteX3" fmla="*/ 17236 w 4207231"/>
              <a:gd name="connsiteY3" fmla="*/ 5686427 h 5687459"/>
              <a:gd name="connsiteX4" fmla="*/ 0 w 4207231"/>
              <a:gd name="connsiteY4" fmla="*/ 0 h 5687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231" h="5687459">
                <a:moveTo>
                  <a:pt x="0" y="0"/>
                </a:moveTo>
                <a:lnTo>
                  <a:pt x="4207231" y="258"/>
                </a:lnTo>
                <a:lnTo>
                  <a:pt x="4207231" y="5687459"/>
                </a:lnTo>
                <a:lnTo>
                  <a:pt x="17236" y="5686427"/>
                </a:lnTo>
                <a:cubicBezTo>
                  <a:pt x="9576" y="3791037"/>
                  <a:pt x="7660" y="1895390"/>
                  <a:pt x="0" y="0"/>
                </a:cubicBezTo>
                <a:close/>
              </a:path>
            </a:pathLst>
          </a:custGeom>
          <a:solidFill>
            <a:srgbClr val="EFEEE9"/>
          </a:solidFill>
          <a:ln>
            <a:noFill/>
          </a:ln>
          <a:effectLst>
            <a:outerShdw blurRad="635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0">
            <a:extLst>
              <a:ext uri="{FF2B5EF4-FFF2-40B4-BE49-F238E27FC236}">
                <a16:creationId xmlns:a16="http://schemas.microsoft.com/office/drawing/2014/main" id="{A688E9A4-AA06-438D-8D89-524C6C945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76654" y="590280"/>
            <a:ext cx="4201826" cy="5663512"/>
          </a:xfrm>
          <a:custGeom>
            <a:avLst/>
            <a:gdLst>
              <a:gd name="connsiteX0" fmla="*/ 414836 w 4486013"/>
              <a:gd name="connsiteY0" fmla="*/ 0 h 5663512"/>
              <a:gd name="connsiteX1" fmla="*/ 3224977 w 4486013"/>
              <a:gd name="connsiteY1" fmla="*/ 145161 h 5663512"/>
              <a:gd name="connsiteX2" fmla="*/ 4000859 w 4486013"/>
              <a:gd name="connsiteY2" fmla="*/ 193118 h 5663512"/>
              <a:gd name="connsiteX3" fmla="*/ 4350169 w 4486013"/>
              <a:gd name="connsiteY3" fmla="*/ 210199 h 5663512"/>
              <a:gd name="connsiteX4" fmla="*/ 4376498 w 4486013"/>
              <a:gd name="connsiteY4" fmla="*/ 232320 h 5663512"/>
              <a:gd name="connsiteX5" fmla="*/ 4375204 w 4486013"/>
              <a:gd name="connsiteY5" fmla="*/ 264976 h 5663512"/>
              <a:gd name="connsiteX6" fmla="*/ 4377957 w 4486013"/>
              <a:gd name="connsiteY6" fmla="*/ 266710 h 5663512"/>
              <a:gd name="connsiteX7" fmla="*/ 4393686 w 4486013"/>
              <a:gd name="connsiteY7" fmla="*/ 298994 h 5663512"/>
              <a:gd name="connsiteX8" fmla="*/ 4382271 w 4486013"/>
              <a:gd name="connsiteY8" fmla="*/ 332680 h 5663512"/>
              <a:gd name="connsiteX9" fmla="*/ 4486013 w 4486013"/>
              <a:gd name="connsiteY9" fmla="*/ 332680 h 5663512"/>
              <a:gd name="connsiteX10" fmla="*/ 4486013 w 4486013"/>
              <a:gd name="connsiteY10" fmla="*/ 1737775 h 5663512"/>
              <a:gd name="connsiteX11" fmla="*/ 4318772 w 4486013"/>
              <a:gd name="connsiteY11" fmla="*/ 1737775 h 5663512"/>
              <a:gd name="connsiteX12" fmla="*/ 4318680 w 4486013"/>
              <a:gd name="connsiteY12" fmla="*/ 1740050 h 5663512"/>
              <a:gd name="connsiteX13" fmla="*/ 4316755 w 4486013"/>
              <a:gd name="connsiteY13" fmla="*/ 1740201 h 5663512"/>
              <a:gd name="connsiteX14" fmla="*/ 4310558 w 4486013"/>
              <a:gd name="connsiteY14" fmla="*/ 1896619 h 5663512"/>
              <a:gd name="connsiteX15" fmla="*/ 4318966 w 4486013"/>
              <a:gd name="connsiteY15" fmla="*/ 1921364 h 5663512"/>
              <a:gd name="connsiteX16" fmla="*/ 4321675 w 4486013"/>
              <a:gd name="connsiteY16" fmla="*/ 1972960 h 5663512"/>
              <a:gd name="connsiteX17" fmla="*/ 4321238 w 4486013"/>
              <a:gd name="connsiteY17" fmla="*/ 2007537 h 5663512"/>
              <a:gd name="connsiteX18" fmla="*/ 4320862 w 4486013"/>
              <a:gd name="connsiteY18" fmla="*/ 2012537 h 5663512"/>
              <a:gd name="connsiteX19" fmla="*/ 4312791 w 4486013"/>
              <a:gd name="connsiteY19" fmla="*/ 2053644 h 5663512"/>
              <a:gd name="connsiteX20" fmla="*/ 4315891 w 4486013"/>
              <a:gd name="connsiteY20" fmla="*/ 2057665 h 5663512"/>
              <a:gd name="connsiteX21" fmla="*/ 4318696 w 4486013"/>
              <a:gd name="connsiteY21" fmla="*/ 2070810 h 5663512"/>
              <a:gd name="connsiteX22" fmla="*/ 4314383 w 4486013"/>
              <a:gd name="connsiteY22" fmla="*/ 2081740 h 5663512"/>
              <a:gd name="connsiteX23" fmla="*/ 4305436 w 4486013"/>
              <a:gd name="connsiteY23" fmla="*/ 2133479 h 5663512"/>
              <a:gd name="connsiteX24" fmla="*/ 4299150 w 4486013"/>
              <a:gd name="connsiteY24" fmla="*/ 2184520 h 5663512"/>
              <a:gd name="connsiteX25" fmla="*/ 4258862 w 4486013"/>
              <a:gd name="connsiteY25" fmla="*/ 3270918 h 5663512"/>
              <a:gd name="connsiteX26" fmla="*/ 4249825 w 4486013"/>
              <a:gd name="connsiteY26" fmla="*/ 3531778 h 5663512"/>
              <a:gd name="connsiteX27" fmla="*/ 4241331 w 4486013"/>
              <a:gd name="connsiteY27" fmla="*/ 3699138 h 5663512"/>
              <a:gd name="connsiteX28" fmla="*/ 4175319 w 4486013"/>
              <a:gd name="connsiteY28" fmla="*/ 5384761 h 5663512"/>
              <a:gd name="connsiteX29" fmla="*/ 4180697 w 4486013"/>
              <a:gd name="connsiteY29" fmla="*/ 5422435 h 5663512"/>
              <a:gd name="connsiteX30" fmla="*/ 4184400 w 4486013"/>
              <a:gd name="connsiteY30" fmla="*/ 5457824 h 5663512"/>
              <a:gd name="connsiteX31" fmla="*/ 4188204 w 4486013"/>
              <a:gd name="connsiteY31" fmla="*/ 5560902 h 5663512"/>
              <a:gd name="connsiteX32" fmla="*/ 4171243 w 4486013"/>
              <a:gd name="connsiteY32" fmla="*/ 5596462 h 5663512"/>
              <a:gd name="connsiteX33" fmla="*/ 4166923 w 4486013"/>
              <a:gd name="connsiteY33" fmla="*/ 5599286 h 5663512"/>
              <a:gd name="connsiteX34" fmla="*/ 4164409 w 4486013"/>
              <a:gd name="connsiteY34" fmla="*/ 5663512 h 5663512"/>
              <a:gd name="connsiteX35" fmla="*/ 192084 w 4486013"/>
              <a:gd name="connsiteY35" fmla="*/ 5467037 h 5663512"/>
              <a:gd name="connsiteX36" fmla="*/ 195036 w 4486013"/>
              <a:gd name="connsiteY36" fmla="*/ 5398536 h 5663512"/>
              <a:gd name="connsiteX37" fmla="*/ 0 w 4486013"/>
              <a:gd name="connsiteY37" fmla="*/ 5398536 h 5663512"/>
              <a:gd name="connsiteX38" fmla="*/ 0 w 4486013"/>
              <a:gd name="connsiteY38" fmla="*/ 4524329 h 5663512"/>
              <a:gd name="connsiteX39" fmla="*/ 227640 w 4486013"/>
              <a:gd name="connsiteY39" fmla="*/ 4524329 h 5663512"/>
              <a:gd name="connsiteX40" fmla="*/ 248902 w 4486013"/>
              <a:gd name="connsiteY40" fmla="*/ 3948801 h 5663512"/>
              <a:gd name="connsiteX0" fmla="*/ 414836 w 4486013"/>
              <a:gd name="connsiteY0" fmla="*/ 0 h 5663512"/>
              <a:gd name="connsiteX1" fmla="*/ 3224977 w 4486013"/>
              <a:gd name="connsiteY1" fmla="*/ 145161 h 5663512"/>
              <a:gd name="connsiteX2" fmla="*/ 4000859 w 4486013"/>
              <a:gd name="connsiteY2" fmla="*/ 193118 h 5663512"/>
              <a:gd name="connsiteX3" fmla="*/ 4350169 w 4486013"/>
              <a:gd name="connsiteY3" fmla="*/ 210199 h 5663512"/>
              <a:gd name="connsiteX4" fmla="*/ 4376498 w 4486013"/>
              <a:gd name="connsiteY4" fmla="*/ 232320 h 5663512"/>
              <a:gd name="connsiteX5" fmla="*/ 4375204 w 4486013"/>
              <a:gd name="connsiteY5" fmla="*/ 264976 h 5663512"/>
              <a:gd name="connsiteX6" fmla="*/ 4377957 w 4486013"/>
              <a:gd name="connsiteY6" fmla="*/ 266710 h 5663512"/>
              <a:gd name="connsiteX7" fmla="*/ 4393686 w 4486013"/>
              <a:gd name="connsiteY7" fmla="*/ 298994 h 5663512"/>
              <a:gd name="connsiteX8" fmla="*/ 4382271 w 4486013"/>
              <a:gd name="connsiteY8" fmla="*/ 332680 h 5663512"/>
              <a:gd name="connsiteX9" fmla="*/ 4486013 w 4486013"/>
              <a:gd name="connsiteY9" fmla="*/ 332680 h 5663512"/>
              <a:gd name="connsiteX10" fmla="*/ 4486013 w 4486013"/>
              <a:gd name="connsiteY10" fmla="*/ 1737775 h 5663512"/>
              <a:gd name="connsiteX11" fmla="*/ 4318772 w 4486013"/>
              <a:gd name="connsiteY11" fmla="*/ 1737775 h 5663512"/>
              <a:gd name="connsiteX12" fmla="*/ 4318680 w 4486013"/>
              <a:gd name="connsiteY12" fmla="*/ 1740050 h 5663512"/>
              <a:gd name="connsiteX13" fmla="*/ 4316755 w 4486013"/>
              <a:gd name="connsiteY13" fmla="*/ 1740201 h 5663512"/>
              <a:gd name="connsiteX14" fmla="*/ 4310558 w 4486013"/>
              <a:gd name="connsiteY14" fmla="*/ 1896619 h 5663512"/>
              <a:gd name="connsiteX15" fmla="*/ 4318966 w 4486013"/>
              <a:gd name="connsiteY15" fmla="*/ 1921364 h 5663512"/>
              <a:gd name="connsiteX16" fmla="*/ 4321675 w 4486013"/>
              <a:gd name="connsiteY16" fmla="*/ 1972960 h 5663512"/>
              <a:gd name="connsiteX17" fmla="*/ 4321238 w 4486013"/>
              <a:gd name="connsiteY17" fmla="*/ 2007537 h 5663512"/>
              <a:gd name="connsiteX18" fmla="*/ 4320862 w 4486013"/>
              <a:gd name="connsiteY18" fmla="*/ 2012537 h 5663512"/>
              <a:gd name="connsiteX19" fmla="*/ 4312791 w 4486013"/>
              <a:gd name="connsiteY19" fmla="*/ 2053644 h 5663512"/>
              <a:gd name="connsiteX20" fmla="*/ 4315891 w 4486013"/>
              <a:gd name="connsiteY20" fmla="*/ 2057665 h 5663512"/>
              <a:gd name="connsiteX21" fmla="*/ 4318696 w 4486013"/>
              <a:gd name="connsiteY21" fmla="*/ 2070810 h 5663512"/>
              <a:gd name="connsiteX22" fmla="*/ 4314383 w 4486013"/>
              <a:gd name="connsiteY22" fmla="*/ 2081740 h 5663512"/>
              <a:gd name="connsiteX23" fmla="*/ 4305436 w 4486013"/>
              <a:gd name="connsiteY23" fmla="*/ 2133479 h 5663512"/>
              <a:gd name="connsiteX24" fmla="*/ 4299150 w 4486013"/>
              <a:gd name="connsiteY24" fmla="*/ 2184520 h 5663512"/>
              <a:gd name="connsiteX25" fmla="*/ 4258862 w 4486013"/>
              <a:gd name="connsiteY25" fmla="*/ 3270918 h 5663512"/>
              <a:gd name="connsiteX26" fmla="*/ 4249825 w 4486013"/>
              <a:gd name="connsiteY26" fmla="*/ 3531778 h 5663512"/>
              <a:gd name="connsiteX27" fmla="*/ 4241331 w 4486013"/>
              <a:gd name="connsiteY27" fmla="*/ 3699138 h 5663512"/>
              <a:gd name="connsiteX28" fmla="*/ 4175319 w 4486013"/>
              <a:gd name="connsiteY28" fmla="*/ 5384761 h 5663512"/>
              <a:gd name="connsiteX29" fmla="*/ 4180697 w 4486013"/>
              <a:gd name="connsiteY29" fmla="*/ 5422435 h 5663512"/>
              <a:gd name="connsiteX30" fmla="*/ 4184400 w 4486013"/>
              <a:gd name="connsiteY30" fmla="*/ 5457824 h 5663512"/>
              <a:gd name="connsiteX31" fmla="*/ 4188204 w 4486013"/>
              <a:gd name="connsiteY31" fmla="*/ 5560902 h 5663512"/>
              <a:gd name="connsiteX32" fmla="*/ 4171243 w 4486013"/>
              <a:gd name="connsiteY32" fmla="*/ 5596462 h 5663512"/>
              <a:gd name="connsiteX33" fmla="*/ 4166923 w 4486013"/>
              <a:gd name="connsiteY33" fmla="*/ 5599286 h 5663512"/>
              <a:gd name="connsiteX34" fmla="*/ 4164409 w 4486013"/>
              <a:gd name="connsiteY34" fmla="*/ 5663512 h 5663512"/>
              <a:gd name="connsiteX35" fmla="*/ 192084 w 4486013"/>
              <a:gd name="connsiteY35" fmla="*/ 5467037 h 5663512"/>
              <a:gd name="connsiteX36" fmla="*/ 195036 w 4486013"/>
              <a:gd name="connsiteY36" fmla="*/ 5398536 h 5663512"/>
              <a:gd name="connsiteX37" fmla="*/ 0 w 4486013"/>
              <a:gd name="connsiteY37" fmla="*/ 5398536 h 5663512"/>
              <a:gd name="connsiteX38" fmla="*/ 227640 w 4486013"/>
              <a:gd name="connsiteY38" fmla="*/ 4524329 h 5663512"/>
              <a:gd name="connsiteX39" fmla="*/ 248902 w 4486013"/>
              <a:gd name="connsiteY39" fmla="*/ 3948801 h 5663512"/>
              <a:gd name="connsiteX40" fmla="*/ 414836 w 4486013"/>
              <a:gd name="connsiteY40" fmla="*/ 0 h 5663512"/>
              <a:gd name="connsiteX0" fmla="*/ 222752 w 4293929"/>
              <a:gd name="connsiteY0" fmla="*/ 0 h 5663512"/>
              <a:gd name="connsiteX1" fmla="*/ 3032893 w 4293929"/>
              <a:gd name="connsiteY1" fmla="*/ 145161 h 5663512"/>
              <a:gd name="connsiteX2" fmla="*/ 3808775 w 4293929"/>
              <a:gd name="connsiteY2" fmla="*/ 193118 h 5663512"/>
              <a:gd name="connsiteX3" fmla="*/ 4158085 w 4293929"/>
              <a:gd name="connsiteY3" fmla="*/ 210199 h 5663512"/>
              <a:gd name="connsiteX4" fmla="*/ 4184414 w 4293929"/>
              <a:gd name="connsiteY4" fmla="*/ 232320 h 5663512"/>
              <a:gd name="connsiteX5" fmla="*/ 4183120 w 4293929"/>
              <a:gd name="connsiteY5" fmla="*/ 264976 h 5663512"/>
              <a:gd name="connsiteX6" fmla="*/ 4185873 w 4293929"/>
              <a:gd name="connsiteY6" fmla="*/ 266710 h 5663512"/>
              <a:gd name="connsiteX7" fmla="*/ 4201602 w 4293929"/>
              <a:gd name="connsiteY7" fmla="*/ 298994 h 5663512"/>
              <a:gd name="connsiteX8" fmla="*/ 4190187 w 4293929"/>
              <a:gd name="connsiteY8" fmla="*/ 332680 h 5663512"/>
              <a:gd name="connsiteX9" fmla="*/ 4293929 w 4293929"/>
              <a:gd name="connsiteY9" fmla="*/ 332680 h 5663512"/>
              <a:gd name="connsiteX10" fmla="*/ 4293929 w 4293929"/>
              <a:gd name="connsiteY10" fmla="*/ 1737775 h 5663512"/>
              <a:gd name="connsiteX11" fmla="*/ 4126688 w 4293929"/>
              <a:gd name="connsiteY11" fmla="*/ 1737775 h 5663512"/>
              <a:gd name="connsiteX12" fmla="*/ 4126596 w 4293929"/>
              <a:gd name="connsiteY12" fmla="*/ 1740050 h 5663512"/>
              <a:gd name="connsiteX13" fmla="*/ 4124671 w 4293929"/>
              <a:gd name="connsiteY13" fmla="*/ 1740201 h 5663512"/>
              <a:gd name="connsiteX14" fmla="*/ 4118474 w 4293929"/>
              <a:gd name="connsiteY14" fmla="*/ 1896619 h 5663512"/>
              <a:gd name="connsiteX15" fmla="*/ 4126882 w 4293929"/>
              <a:gd name="connsiteY15" fmla="*/ 1921364 h 5663512"/>
              <a:gd name="connsiteX16" fmla="*/ 4129591 w 4293929"/>
              <a:gd name="connsiteY16" fmla="*/ 1972960 h 5663512"/>
              <a:gd name="connsiteX17" fmla="*/ 4129154 w 4293929"/>
              <a:gd name="connsiteY17" fmla="*/ 2007537 h 5663512"/>
              <a:gd name="connsiteX18" fmla="*/ 4128778 w 4293929"/>
              <a:gd name="connsiteY18" fmla="*/ 2012537 h 5663512"/>
              <a:gd name="connsiteX19" fmla="*/ 4120707 w 4293929"/>
              <a:gd name="connsiteY19" fmla="*/ 2053644 h 5663512"/>
              <a:gd name="connsiteX20" fmla="*/ 4123807 w 4293929"/>
              <a:gd name="connsiteY20" fmla="*/ 2057665 h 5663512"/>
              <a:gd name="connsiteX21" fmla="*/ 4126612 w 4293929"/>
              <a:gd name="connsiteY21" fmla="*/ 2070810 h 5663512"/>
              <a:gd name="connsiteX22" fmla="*/ 4122299 w 4293929"/>
              <a:gd name="connsiteY22" fmla="*/ 2081740 h 5663512"/>
              <a:gd name="connsiteX23" fmla="*/ 4113352 w 4293929"/>
              <a:gd name="connsiteY23" fmla="*/ 2133479 h 5663512"/>
              <a:gd name="connsiteX24" fmla="*/ 4107066 w 4293929"/>
              <a:gd name="connsiteY24" fmla="*/ 2184520 h 5663512"/>
              <a:gd name="connsiteX25" fmla="*/ 4066778 w 4293929"/>
              <a:gd name="connsiteY25" fmla="*/ 3270918 h 5663512"/>
              <a:gd name="connsiteX26" fmla="*/ 4057741 w 4293929"/>
              <a:gd name="connsiteY26" fmla="*/ 3531778 h 5663512"/>
              <a:gd name="connsiteX27" fmla="*/ 4049247 w 4293929"/>
              <a:gd name="connsiteY27" fmla="*/ 3699138 h 5663512"/>
              <a:gd name="connsiteX28" fmla="*/ 3983235 w 4293929"/>
              <a:gd name="connsiteY28" fmla="*/ 5384761 h 5663512"/>
              <a:gd name="connsiteX29" fmla="*/ 3988613 w 4293929"/>
              <a:gd name="connsiteY29" fmla="*/ 5422435 h 5663512"/>
              <a:gd name="connsiteX30" fmla="*/ 3992316 w 4293929"/>
              <a:gd name="connsiteY30" fmla="*/ 5457824 h 5663512"/>
              <a:gd name="connsiteX31" fmla="*/ 3996120 w 4293929"/>
              <a:gd name="connsiteY31" fmla="*/ 5560902 h 5663512"/>
              <a:gd name="connsiteX32" fmla="*/ 3979159 w 4293929"/>
              <a:gd name="connsiteY32" fmla="*/ 5596462 h 5663512"/>
              <a:gd name="connsiteX33" fmla="*/ 3974839 w 4293929"/>
              <a:gd name="connsiteY33" fmla="*/ 5599286 h 5663512"/>
              <a:gd name="connsiteX34" fmla="*/ 3972325 w 4293929"/>
              <a:gd name="connsiteY34" fmla="*/ 5663512 h 5663512"/>
              <a:gd name="connsiteX35" fmla="*/ 0 w 4293929"/>
              <a:gd name="connsiteY35" fmla="*/ 5467037 h 5663512"/>
              <a:gd name="connsiteX36" fmla="*/ 2952 w 4293929"/>
              <a:gd name="connsiteY36" fmla="*/ 5398536 h 5663512"/>
              <a:gd name="connsiteX37" fmla="*/ 35556 w 4293929"/>
              <a:gd name="connsiteY37" fmla="*/ 4524329 h 5663512"/>
              <a:gd name="connsiteX38" fmla="*/ 56818 w 4293929"/>
              <a:gd name="connsiteY38" fmla="*/ 3948801 h 5663512"/>
              <a:gd name="connsiteX39" fmla="*/ 222752 w 4293929"/>
              <a:gd name="connsiteY39" fmla="*/ 0 h 5663512"/>
              <a:gd name="connsiteX0" fmla="*/ 222752 w 4293929"/>
              <a:gd name="connsiteY0" fmla="*/ 0 h 5663512"/>
              <a:gd name="connsiteX1" fmla="*/ 3032893 w 4293929"/>
              <a:gd name="connsiteY1" fmla="*/ 145161 h 5663512"/>
              <a:gd name="connsiteX2" fmla="*/ 3808775 w 4293929"/>
              <a:gd name="connsiteY2" fmla="*/ 193118 h 5663512"/>
              <a:gd name="connsiteX3" fmla="*/ 4158085 w 4293929"/>
              <a:gd name="connsiteY3" fmla="*/ 210199 h 5663512"/>
              <a:gd name="connsiteX4" fmla="*/ 4184414 w 4293929"/>
              <a:gd name="connsiteY4" fmla="*/ 232320 h 5663512"/>
              <a:gd name="connsiteX5" fmla="*/ 4183120 w 4293929"/>
              <a:gd name="connsiteY5" fmla="*/ 264976 h 5663512"/>
              <a:gd name="connsiteX6" fmla="*/ 4185873 w 4293929"/>
              <a:gd name="connsiteY6" fmla="*/ 266710 h 5663512"/>
              <a:gd name="connsiteX7" fmla="*/ 4201602 w 4293929"/>
              <a:gd name="connsiteY7" fmla="*/ 298994 h 5663512"/>
              <a:gd name="connsiteX8" fmla="*/ 4190187 w 4293929"/>
              <a:gd name="connsiteY8" fmla="*/ 332680 h 5663512"/>
              <a:gd name="connsiteX9" fmla="*/ 4293929 w 4293929"/>
              <a:gd name="connsiteY9" fmla="*/ 332680 h 5663512"/>
              <a:gd name="connsiteX10" fmla="*/ 4293929 w 4293929"/>
              <a:gd name="connsiteY10" fmla="*/ 1737775 h 5663512"/>
              <a:gd name="connsiteX11" fmla="*/ 4126688 w 4293929"/>
              <a:gd name="connsiteY11" fmla="*/ 1737775 h 5663512"/>
              <a:gd name="connsiteX12" fmla="*/ 4126596 w 4293929"/>
              <a:gd name="connsiteY12" fmla="*/ 1740050 h 5663512"/>
              <a:gd name="connsiteX13" fmla="*/ 4124671 w 4293929"/>
              <a:gd name="connsiteY13" fmla="*/ 1740201 h 5663512"/>
              <a:gd name="connsiteX14" fmla="*/ 4118474 w 4293929"/>
              <a:gd name="connsiteY14" fmla="*/ 1896619 h 5663512"/>
              <a:gd name="connsiteX15" fmla="*/ 4126882 w 4293929"/>
              <a:gd name="connsiteY15" fmla="*/ 1921364 h 5663512"/>
              <a:gd name="connsiteX16" fmla="*/ 4129591 w 4293929"/>
              <a:gd name="connsiteY16" fmla="*/ 1972960 h 5663512"/>
              <a:gd name="connsiteX17" fmla="*/ 4129154 w 4293929"/>
              <a:gd name="connsiteY17" fmla="*/ 2007537 h 5663512"/>
              <a:gd name="connsiteX18" fmla="*/ 4128778 w 4293929"/>
              <a:gd name="connsiteY18" fmla="*/ 2012537 h 5663512"/>
              <a:gd name="connsiteX19" fmla="*/ 4120707 w 4293929"/>
              <a:gd name="connsiteY19" fmla="*/ 2053644 h 5663512"/>
              <a:gd name="connsiteX20" fmla="*/ 4123807 w 4293929"/>
              <a:gd name="connsiteY20" fmla="*/ 2057665 h 5663512"/>
              <a:gd name="connsiteX21" fmla="*/ 4126612 w 4293929"/>
              <a:gd name="connsiteY21" fmla="*/ 2070810 h 5663512"/>
              <a:gd name="connsiteX22" fmla="*/ 4122299 w 4293929"/>
              <a:gd name="connsiteY22" fmla="*/ 2081740 h 5663512"/>
              <a:gd name="connsiteX23" fmla="*/ 4113352 w 4293929"/>
              <a:gd name="connsiteY23" fmla="*/ 2133479 h 5663512"/>
              <a:gd name="connsiteX24" fmla="*/ 4107066 w 4293929"/>
              <a:gd name="connsiteY24" fmla="*/ 2184520 h 5663512"/>
              <a:gd name="connsiteX25" fmla="*/ 4066778 w 4293929"/>
              <a:gd name="connsiteY25" fmla="*/ 3270918 h 5663512"/>
              <a:gd name="connsiteX26" fmla="*/ 4057741 w 4293929"/>
              <a:gd name="connsiteY26" fmla="*/ 3531778 h 5663512"/>
              <a:gd name="connsiteX27" fmla="*/ 4049247 w 4293929"/>
              <a:gd name="connsiteY27" fmla="*/ 3699138 h 5663512"/>
              <a:gd name="connsiteX28" fmla="*/ 3983235 w 4293929"/>
              <a:gd name="connsiteY28" fmla="*/ 5384761 h 5663512"/>
              <a:gd name="connsiteX29" fmla="*/ 3988613 w 4293929"/>
              <a:gd name="connsiteY29" fmla="*/ 5422435 h 5663512"/>
              <a:gd name="connsiteX30" fmla="*/ 3992316 w 4293929"/>
              <a:gd name="connsiteY30" fmla="*/ 5457824 h 5663512"/>
              <a:gd name="connsiteX31" fmla="*/ 3996120 w 4293929"/>
              <a:gd name="connsiteY31" fmla="*/ 5560902 h 5663512"/>
              <a:gd name="connsiteX32" fmla="*/ 3979159 w 4293929"/>
              <a:gd name="connsiteY32" fmla="*/ 5596462 h 5663512"/>
              <a:gd name="connsiteX33" fmla="*/ 3974839 w 4293929"/>
              <a:gd name="connsiteY33" fmla="*/ 5599286 h 5663512"/>
              <a:gd name="connsiteX34" fmla="*/ 3972325 w 4293929"/>
              <a:gd name="connsiteY34" fmla="*/ 5663512 h 5663512"/>
              <a:gd name="connsiteX35" fmla="*/ 0 w 4293929"/>
              <a:gd name="connsiteY35" fmla="*/ 5467037 h 5663512"/>
              <a:gd name="connsiteX36" fmla="*/ 2952 w 4293929"/>
              <a:gd name="connsiteY36" fmla="*/ 5398536 h 5663512"/>
              <a:gd name="connsiteX37" fmla="*/ 56818 w 4293929"/>
              <a:gd name="connsiteY37" fmla="*/ 3948801 h 5663512"/>
              <a:gd name="connsiteX38" fmla="*/ 222752 w 4293929"/>
              <a:gd name="connsiteY38" fmla="*/ 0 h 5663512"/>
              <a:gd name="connsiteX0" fmla="*/ 222752 w 4293929"/>
              <a:gd name="connsiteY0" fmla="*/ 0 h 5663512"/>
              <a:gd name="connsiteX1" fmla="*/ 3032893 w 4293929"/>
              <a:gd name="connsiteY1" fmla="*/ 145161 h 5663512"/>
              <a:gd name="connsiteX2" fmla="*/ 3808775 w 4293929"/>
              <a:gd name="connsiteY2" fmla="*/ 193118 h 5663512"/>
              <a:gd name="connsiteX3" fmla="*/ 4158085 w 4293929"/>
              <a:gd name="connsiteY3" fmla="*/ 210199 h 5663512"/>
              <a:gd name="connsiteX4" fmla="*/ 4184414 w 4293929"/>
              <a:gd name="connsiteY4" fmla="*/ 232320 h 5663512"/>
              <a:gd name="connsiteX5" fmla="*/ 4183120 w 4293929"/>
              <a:gd name="connsiteY5" fmla="*/ 264976 h 5663512"/>
              <a:gd name="connsiteX6" fmla="*/ 4185873 w 4293929"/>
              <a:gd name="connsiteY6" fmla="*/ 266710 h 5663512"/>
              <a:gd name="connsiteX7" fmla="*/ 4201602 w 4293929"/>
              <a:gd name="connsiteY7" fmla="*/ 298994 h 5663512"/>
              <a:gd name="connsiteX8" fmla="*/ 4190187 w 4293929"/>
              <a:gd name="connsiteY8" fmla="*/ 332680 h 5663512"/>
              <a:gd name="connsiteX9" fmla="*/ 4293929 w 4293929"/>
              <a:gd name="connsiteY9" fmla="*/ 332680 h 5663512"/>
              <a:gd name="connsiteX10" fmla="*/ 4293929 w 4293929"/>
              <a:gd name="connsiteY10" fmla="*/ 1737775 h 5663512"/>
              <a:gd name="connsiteX11" fmla="*/ 4126688 w 4293929"/>
              <a:gd name="connsiteY11" fmla="*/ 1737775 h 5663512"/>
              <a:gd name="connsiteX12" fmla="*/ 4126596 w 4293929"/>
              <a:gd name="connsiteY12" fmla="*/ 1740050 h 5663512"/>
              <a:gd name="connsiteX13" fmla="*/ 4124671 w 4293929"/>
              <a:gd name="connsiteY13" fmla="*/ 1740201 h 5663512"/>
              <a:gd name="connsiteX14" fmla="*/ 4118474 w 4293929"/>
              <a:gd name="connsiteY14" fmla="*/ 1896619 h 5663512"/>
              <a:gd name="connsiteX15" fmla="*/ 4126882 w 4293929"/>
              <a:gd name="connsiteY15" fmla="*/ 1921364 h 5663512"/>
              <a:gd name="connsiteX16" fmla="*/ 4129591 w 4293929"/>
              <a:gd name="connsiteY16" fmla="*/ 1972960 h 5663512"/>
              <a:gd name="connsiteX17" fmla="*/ 4129154 w 4293929"/>
              <a:gd name="connsiteY17" fmla="*/ 2007537 h 5663512"/>
              <a:gd name="connsiteX18" fmla="*/ 4128778 w 4293929"/>
              <a:gd name="connsiteY18" fmla="*/ 2012537 h 5663512"/>
              <a:gd name="connsiteX19" fmla="*/ 4120707 w 4293929"/>
              <a:gd name="connsiteY19" fmla="*/ 2053644 h 5663512"/>
              <a:gd name="connsiteX20" fmla="*/ 4123807 w 4293929"/>
              <a:gd name="connsiteY20" fmla="*/ 2057665 h 5663512"/>
              <a:gd name="connsiteX21" fmla="*/ 4126612 w 4293929"/>
              <a:gd name="connsiteY21" fmla="*/ 2070810 h 5663512"/>
              <a:gd name="connsiteX22" fmla="*/ 4122299 w 4293929"/>
              <a:gd name="connsiteY22" fmla="*/ 2081740 h 5663512"/>
              <a:gd name="connsiteX23" fmla="*/ 4113352 w 4293929"/>
              <a:gd name="connsiteY23" fmla="*/ 2133479 h 5663512"/>
              <a:gd name="connsiteX24" fmla="*/ 4107066 w 4293929"/>
              <a:gd name="connsiteY24" fmla="*/ 2184520 h 5663512"/>
              <a:gd name="connsiteX25" fmla="*/ 4074388 w 4293929"/>
              <a:gd name="connsiteY25" fmla="*/ 3270918 h 5663512"/>
              <a:gd name="connsiteX26" fmla="*/ 4057741 w 4293929"/>
              <a:gd name="connsiteY26" fmla="*/ 3531778 h 5663512"/>
              <a:gd name="connsiteX27" fmla="*/ 4049247 w 4293929"/>
              <a:gd name="connsiteY27" fmla="*/ 3699138 h 5663512"/>
              <a:gd name="connsiteX28" fmla="*/ 3983235 w 4293929"/>
              <a:gd name="connsiteY28" fmla="*/ 5384761 h 5663512"/>
              <a:gd name="connsiteX29" fmla="*/ 3988613 w 4293929"/>
              <a:gd name="connsiteY29" fmla="*/ 5422435 h 5663512"/>
              <a:gd name="connsiteX30" fmla="*/ 3992316 w 4293929"/>
              <a:gd name="connsiteY30" fmla="*/ 5457824 h 5663512"/>
              <a:gd name="connsiteX31" fmla="*/ 3996120 w 4293929"/>
              <a:gd name="connsiteY31" fmla="*/ 5560902 h 5663512"/>
              <a:gd name="connsiteX32" fmla="*/ 3979159 w 4293929"/>
              <a:gd name="connsiteY32" fmla="*/ 5596462 h 5663512"/>
              <a:gd name="connsiteX33" fmla="*/ 3974839 w 4293929"/>
              <a:gd name="connsiteY33" fmla="*/ 5599286 h 5663512"/>
              <a:gd name="connsiteX34" fmla="*/ 3972325 w 4293929"/>
              <a:gd name="connsiteY34" fmla="*/ 5663512 h 5663512"/>
              <a:gd name="connsiteX35" fmla="*/ 0 w 4293929"/>
              <a:gd name="connsiteY35" fmla="*/ 5467037 h 5663512"/>
              <a:gd name="connsiteX36" fmla="*/ 2952 w 4293929"/>
              <a:gd name="connsiteY36" fmla="*/ 5398536 h 5663512"/>
              <a:gd name="connsiteX37" fmla="*/ 56818 w 4293929"/>
              <a:gd name="connsiteY37" fmla="*/ 3948801 h 5663512"/>
              <a:gd name="connsiteX38" fmla="*/ 222752 w 4293929"/>
              <a:gd name="connsiteY38" fmla="*/ 0 h 5663512"/>
              <a:gd name="connsiteX0" fmla="*/ 222752 w 4293929"/>
              <a:gd name="connsiteY0" fmla="*/ 0 h 5663512"/>
              <a:gd name="connsiteX1" fmla="*/ 3032893 w 4293929"/>
              <a:gd name="connsiteY1" fmla="*/ 145161 h 5663512"/>
              <a:gd name="connsiteX2" fmla="*/ 3808775 w 4293929"/>
              <a:gd name="connsiteY2" fmla="*/ 193118 h 5663512"/>
              <a:gd name="connsiteX3" fmla="*/ 4158085 w 4293929"/>
              <a:gd name="connsiteY3" fmla="*/ 210199 h 5663512"/>
              <a:gd name="connsiteX4" fmla="*/ 4184414 w 4293929"/>
              <a:gd name="connsiteY4" fmla="*/ 232320 h 5663512"/>
              <a:gd name="connsiteX5" fmla="*/ 4183120 w 4293929"/>
              <a:gd name="connsiteY5" fmla="*/ 264976 h 5663512"/>
              <a:gd name="connsiteX6" fmla="*/ 4185873 w 4293929"/>
              <a:gd name="connsiteY6" fmla="*/ 266710 h 5663512"/>
              <a:gd name="connsiteX7" fmla="*/ 4201602 w 4293929"/>
              <a:gd name="connsiteY7" fmla="*/ 298994 h 5663512"/>
              <a:gd name="connsiteX8" fmla="*/ 4190187 w 4293929"/>
              <a:gd name="connsiteY8" fmla="*/ 332680 h 5663512"/>
              <a:gd name="connsiteX9" fmla="*/ 4293929 w 4293929"/>
              <a:gd name="connsiteY9" fmla="*/ 332680 h 5663512"/>
              <a:gd name="connsiteX10" fmla="*/ 4293929 w 4293929"/>
              <a:gd name="connsiteY10" fmla="*/ 1737775 h 5663512"/>
              <a:gd name="connsiteX11" fmla="*/ 4126688 w 4293929"/>
              <a:gd name="connsiteY11" fmla="*/ 1737775 h 5663512"/>
              <a:gd name="connsiteX12" fmla="*/ 4126596 w 4293929"/>
              <a:gd name="connsiteY12" fmla="*/ 1740050 h 5663512"/>
              <a:gd name="connsiteX13" fmla="*/ 4124671 w 4293929"/>
              <a:gd name="connsiteY13" fmla="*/ 1740201 h 5663512"/>
              <a:gd name="connsiteX14" fmla="*/ 4118474 w 4293929"/>
              <a:gd name="connsiteY14" fmla="*/ 1896619 h 5663512"/>
              <a:gd name="connsiteX15" fmla="*/ 4126882 w 4293929"/>
              <a:gd name="connsiteY15" fmla="*/ 1921364 h 5663512"/>
              <a:gd name="connsiteX16" fmla="*/ 4129591 w 4293929"/>
              <a:gd name="connsiteY16" fmla="*/ 1972960 h 5663512"/>
              <a:gd name="connsiteX17" fmla="*/ 4129154 w 4293929"/>
              <a:gd name="connsiteY17" fmla="*/ 2007537 h 5663512"/>
              <a:gd name="connsiteX18" fmla="*/ 4128778 w 4293929"/>
              <a:gd name="connsiteY18" fmla="*/ 2012537 h 5663512"/>
              <a:gd name="connsiteX19" fmla="*/ 4120707 w 4293929"/>
              <a:gd name="connsiteY19" fmla="*/ 2053644 h 5663512"/>
              <a:gd name="connsiteX20" fmla="*/ 4123807 w 4293929"/>
              <a:gd name="connsiteY20" fmla="*/ 2057665 h 5663512"/>
              <a:gd name="connsiteX21" fmla="*/ 4126612 w 4293929"/>
              <a:gd name="connsiteY21" fmla="*/ 2070810 h 5663512"/>
              <a:gd name="connsiteX22" fmla="*/ 4113352 w 4293929"/>
              <a:gd name="connsiteY22" fmla="*/ 2133479 h 5663512"/>
              <a:gd name="connsiteX23" fmla="*/ 4107066 w 4293929"/>
              <a:gd name="connsiteY23" fmla="*/ 2184520 h 5663512"/>
              <a:gd name="connsiteX24" fmla="*/ 4074388 w 4293929"/>
              <a:gd name="connsiteY24" fmla="*/ 3270918 h 5663512"/>
              <a:gd name="connsiteX25" fmla="*/ 4057741 w 4293929"/>
              <a:gd name="connsiteY25" fmla="*/ 3531778 h 5663512"/>
              <a:gd name="connsiteX26" fmla="*/ 4049247 w 4293929"/>
              <a:gd name="connsiteY26" fmla="*/ 3699138 h 5663512"/>
              <a:gd name="connsiteX27" fmla="*/ 3983235 w 4293929"/>
              <a:gd name="connsiteY27" fmla="*/ 5384761 h 5663512"/>
              <a:gd name="connsiteX28" fmla="*/ 3988613 w 4293929"/>
              <a:gd name="connsiteY28" fmla="*/ 5422435 h 5663512"/>
              <a:gd name="connsiteX29" fmla="*/ 3992316 w 4293929"/>
              <a:gd name="connsiteY29" fmla="*/ 5457824 h 5663512"/>
              <a:gd name="connsiteX30" fmla="*/ 3996120 w 4293929"/>
              <a:gd name="connsiteY30" fmla="*/ 5560902 h 5663512"/>
              <a:gd name="connsiteX31" fmla="*/ 3979159 w 4293929"/>
              <a:gd name="connsiteY31" fmla="*/ 5596462 h 5663512"/>
              <a:gd name="connsiteX32" fmla="*/ 3974839 w 4293929"/>
              <a:gd name="connsiteY32" fmla="*/ 5599286 h 5663512"/>
              <a:gd name="connsiteX33" fmla="*/ 3972325 w 4293929"/>
              <a:gd name="connsiteY33" fmla="*/ 5663512 h 5663512"/>
              <a:gd name="connsiteX34" fmla="*/ 0 w 4293929"/>
              <a:gd name="connsiteY34" fmla="*/ 5467037 h 5663512"/>
              <a:gd name="connsiteX35" fmla="*/ 2952 w 4293929"/>
              <a:gd name="connsiteY35" fmla="*/ 5398536 h 5663512"/>
              <a:gd name="connsiteX36" fmla="*/ 56818 w 4293929"/>
              <a:gd name="connsiteY36" fmla="*/ 3948801 h 5663512"/>
              <a:gd name="connsiteX37" fmla="*/ 222752 w 4293929"/>
              <a:gd name="connsiteY37" fmla="*/ 0 h 5663512"/>
              <a:gd name="connsiteX0" fmla="*/ 222752 w 4293929"/>
              <a:gd name="connsiteY0" fmla="*/ 0 h 5663512"/>
              <a:gd name="connsiteX1" fmla="*/ 3032893 w 4293929"/>
              <a:gd name="connsiteY1" fmla="*/ 145161 h 5663512"/>
              <a:gd name="connsiteX2" fmla="*/ 3808775 w 4293929"/>
              <a:gd name="connsiteY2" fmla="*/ 193118 h 5663512"/>
              <a:gd name="connsiteX3" fmla="*/ 4158085 w 4293929"/>
              <a:gd name="connsiteY3" fmla="*/ 210199 h 5663512"/>
              <a:gd name="connsiteX4" fmla="*/ 4184414 w 4293929"/>
              <a:gd name="connsiteY4" fmla="*/ 232320 h 5663512"/>
              <a:gd name="connsiteX5" fmla="*/ 4183120 w 4293929"/>
              <a:gd name="connsiteY5" fmla="*/ 264976 h 5663512"/>
              <a:gd name="connsiteX6" fmla="*/ 4185873 w 4293929"/>
              <a:gd name="connsiteY6" fmla="*/ 266710 h 5663512"/>
              <a:gd name="connsiteX7" fmla="*/ 4201602 w 4293929"/>
              <a:gd name="connsiteY7" fmla="*/ 298994 h 5663512"/>
              <a:gd name="connsiteX8" fmla="*/ 4190187 w 4293929"/>
              <a:gd name="connsiteY8" fmla="*/ 332680 h 5663512"/>
              <a:gd name="connsiteX9" fmla="*/ 4293929 w 4293929"/>
              <a:gd name="connsiteY9" fmla="*/ 332680 h 5663512"/>
              <a:gd name="connsiteX10" fmla="*/ 4293929 w 4293929"/>
              <a:gd name="connsiteY10" fmla="*/ 1737775 h 5663512"/>
              <a:gd name="connsiteX11" fmla="*/ 4126688 w 4293929"/>
              <a:gd name="connsiteY11" fmla="*/ 1737775 h 5663512"/>
              <a:gd name="connsiteX12" fmla="*/ 4126596 w 4293929"/>
              <a:gd name="connsiteY12" fmla="*/ 1740050 h 5663512"/>
              <a:gd name="connsiteX13" fmla="*/ 4124671 w 4293929"/>
              <a:gd name="connsiteY13" fmla="*/ 1740201 h 5663512"/>
              <a:gd name="connsiteX14" fmla="*/ 4118474 w 4293929"/>
              <a:gd name="connsiteY14" fmla="*/ 1896619 h 5663512"/>
              <a:gd name="connsiteX15" fmla="*/ 4126882 w 4293929"/>
              <a:gd name="connsiteY15" fmla="*/ 1921364 h 5663512"/>
              <a:gd name="connsiteX16" fmla="*/ 4129154 w 4293929"/>
              <a:gd name="connsiteY16" fmla="*/ 2007537 h 5663512"/>
              <a:gd name="connsiteX17" fmla="*/ 4128778 w 4293929"/>
              <a:gd name="connsiteY17" fmla="*/ 2012537 h 5663512"/>
              <a:gd name="connsiteX18" fmla="*/ 4120707 w 4293929"/>
              <a:gd name="connsiteY18" fmla="*/ 2053644 h 5663512"/>
              <a:gd name="connsiteX19" fmla="*/ 4123807 w 4293929"/>
              <a:gd name="connsiteY19" fmla="*/ 2057665 h 5663512"/>
              <a:gd name="connsiteX20" fmla="*/ 4126612 w 4293929"/>
              <a:gd name="connsiteY20" fmla="*/ 2070810 h 5663512"/>
              <a:gd name="connsiteX21" fmla="*/ 4113352 w 4293929"/>
              <a:gd name="connsiteY21" fmla="*/ 2133479 h 5663512"/>
              <a:gd name="connsiteX22" fmla="*/ 4107066 w 4293929"/>
              <a:gd name="connsiteY22" fmla="*/ 2184520 h 5663512"/>
              <a:gd name="connsiteX23" fmla="*/ 4074388 w 4293929"/>
              <a:gd name="connsiteY23" fmla="*/ 3270918 h 5663512"/>
              <a:gd name="connsiteX24" fmla="*/ 4057741 w 4293929"/>
              <a:gd name="connsiteY24" fmla="*/ 3531778 h 5663512"/>
              <a:gd name="connsiteX25" fmla="*/ 4049247 w 4293929"/>
              <a:gd name="connsiteY25" fmla="*/ 3699138 h 5663512"/>
              <a:gd name="connsiteX26" fmla="*/ 3983235 w 4293929"/>
              <a:gd name="connsiteY26" fmla="*/ 5384761 h 5663512"/>
              <a:gd name="connsiteX27" fmla="*/ 3988613 w 4293929"/>
              <a:gd name="connsiteY27" fmla="*/ 5422435 h 5663512"/>
              <a:gd name="connsiteX28" fmla="*/ 3992316 w 4293929"/>
              <a:gd name="connsiteY28" fmla="*/ 5457824 h 5663512"/>
              <a:gd name="connsiteX29" fmla="*/ 3996120 w 4293929"/>
              <a:gd name="connsiteY29" fmla="*/ 5560902 h 5663512"/>
              <a:gd name="connsiteX30" fmla="*/ 3979159 w 4293929"/>
              <a:gd name="connsiteY30" fmla="*/ 5596462 h 5663512"/>
              <a:gd name="connsiteX31" fmla="*/ 3974839 w 4293929"/>
              <a:gd name="connsiteY31" fmla="*/ 5599286 h 5663512"/>
              <a:gd name="connsiteX32" fmla="*/ 3972325 w 4293929"/>
              <a:gd name="connsiteY32" fmla="*/ 5663512 h 5663512"/>
              <a:gd name="connsiteX33" fmla="*/ 0 w 4293929"/>
              <a:gd name="connsiteY33" fmla="*/ 5467037 h 5663512"/>
              <a:gd name="connsiteX34" fmla="*/ 2952 w 4293929"/>
              <a:gd name="connsiteY34" fmla="*/ 5398536 h 5663512"/>
              <a:gd name="connsiteX35" fmla="*/ 56818 w 4293929"/>
              <a:gd name="connsiteY35" fmla="*/ 3948801 h 5663512"/>
              <a:gd name="connsiteX36" fmla="*/ 222752 w 4293929"/>
              <a:gd name="connsiteY36" fmla="*/ 0 h 5663512"/>
              <a:gd name="connsiteX0" fmla="*/ 222752 w 4293929"/>
              <a:gd name="connsiteY0" fmla="*/ 0 h 5663512"/>
              <a:gd name="connsiteX1" fmla="*/ 3032893 w 4293929"/>
              <a:gd name="connsiteY1" fmla="*/ 145161 h 5663512"/>
              <a:gd name="connsiteX2" fmla="*/ 3808775 w 4293929"/>
              <a:gd name="connsiteY2" fmla="*/ 193118 h 5663512"/>
              <a:gd name="connsiteX3" fmla="*/ 4158085 w 4293929"/>
              <a:gd name="connsiteY3" fmla="*/ 210199 h 5663512"/>
              <a:gd name="connsiteX4" fmla="*/ 4184414 w 4293929"/>
              <a:gd name="connsiteY4" fmla="*/ 232320 h 5663512"/>
              <a:gd name="connsiteX5" fmla="*/ 4183120 w 4293929"/>
              <a:gd name="connsiteY5" fmla="*/ 264976 h 5663512"/>
              <a:gd name="connsiteX6" fmla="*/ 4185873 w 4293929"/>
              <a:gd name="connsiteY6" fmla="*/ 266710 h 5663512"/>
              <a:gd name="connsiteX7" fmla="*/ 4201602 w 4293929"/>
              <a:gd name="connsiteY7" fmla="*/ 298994 h 5663512"/>
              <a:gd name="connsiteX8" fmla="*/ 4190187 w 4293929"/>
              <a:gd name="connsiteY8" fmla="*/ 332680 h 5663512"/>
              <a:gd name="connsiteX9" fmla="*/ 4293929 w 4293929"/>
              <a:gd name="connsiteY9" fmla="*/ 332680 h 5663512"/>
              <a:gd name="connsiteX10" fmla="*/ 4126688 w 4293929"/>
              <a:gd name="connsiteY10" fmla="*/ 1737775 h 5663512"/>
              <a:gd name="connsiteX11" fmla="*/ 4126596 w 4293929"/>
              <a:gd name="connsiteY11" fmla="*/ 1740050 h 5663512"/>
              <a:gd name="connsiteX12" fmla="*/ 4124671 w 4293929"/>
              <a:gd name="connsiteY12" fmla="*/ 1740201 h 5663512"/>
              <a:gd name="connsiteX13" fmla="*/ 4118474 w 4293929"/>
              <a:gd name="connsiteY13" fmla="*/ 1896619 h 5663512"/>
              <a:gd name="connsiteX14" fmla="*/ 4126882 w 4293929"/>
              <a:gd name="connsiteY14" fmla="*/ 1921364 h 5663512"/>
              <a:gd name="connsiteX15" fmla="*/ 4129154 w 4293929"/>
              <a:gd name="connsiteY15" fmla="*/ 2007537 h 5663512"/>
              <a:gd name="connsiteX16" fmla="*/ 4128778 w 4293929"/>
              <a:gd name="connsiteY16" fmla="*/ 2012537 h 5663512"/>
              <a:gd name="connsiteX17" fmla="*/ 4120707 w 4293929"/>
              <a:gd name="connsiteY17" fmla="*/ 2053644 h 5663512"/>
              <a:gd name="connsiteX18" fmla="*/ 4123807 w 4293929"/>
              <a:gd name="connsiteY18" fmla="*/ 2057665 h 5663512"/>
              <a:gd name="connsiteX19" fmla="*/ 4126612 w 4293929"/>
              <a:gd name="connsiteY19" fmla="*/ 2070810 h 5663512"/>
              <a:gd name="connsiteX20" fmla="*/ 4113352 w 4293929"/>
              <a:gd name="connsiteY20" fmla="*/ 2133479 h 5663512"/>
              <a:gd name="connsiteX21" fmla="*/ 4107066 w 4293929"/>
              <a:gd name="connsiteY21" fmla="*/ 2184520 h 5663512"/>
              <a:gd name="connsiteX22" fmla="*/ 4074388 w 4293929"/>
              <a:gd name="connsiteY22" fmla="*/ 3270918 h 5663512"/>
              <a:gd name="connsiteX23" fmla="*/ 4057741 w 4293929"/>
              <a:gd name="connsiteY23" fmla="*/ 3531778 h 5663512"/>
              <a:gd name="connsiteX24" fmla="*/ 4049247 w 4293929"/>
              <a:gd name="connsiteY24" fmla="*/ 3699138 h 5663512"/>
              <a:gd name="connsiteX25" fmla="*/ 3983235 w 4293929"/>
              <a:gd name="connsiteY25" fmla="*/ 5384761 h 5663512"/>
              <a:gd name="connsiteX26" fmla="*/ 3988613 w 4293929"/>
              <a:gd name="connsiteY26" fmla="*/ 5422435 h 5663512"/>
              <a:gd name="connsiteX27" fmla="*/ 3992316 w 4293929"/>
              <a:gd name="connsiteY27" fmla="*/ 5457824 h 5663512"/>
              <a:gd name="connsiteX28" fmla="*/ 3996120 w 4293929"/>
              <a:gd name="connsiteY28" fmla="*/ 5560902 h 5663512"/>
              <a:gd name="connsiteX29" fmla="*/ 3979159 w 4293929"/>
              <a:gd name="connsiteY29" fmla="*/ 5596462 h 5663512"/>
              <a:gd name="connsiteX30" fmla="*/ 3974839 w 4293929"/>
              <a:gd name="connsiteY30" fmla="*/ 5599286 h 5663512"/>
              <a:gd name="connsiteX31" fmla="*/ 3972325 w 4293929"/>
              <a:gd name="connsiteY31" fmla="*/ 5663512 h 5663512"/>
              <a:gd name="connsiteX32" fmla="*/ 0 w 4293929"/>
              <a:gd name="connsiteY32" fmla="*/ 5467037 h 5663512"/>
              <a:gd name="connsiteX33" fmla="*/ 2952 w 4293929"/>
              <a:gd name="connsiteY33" fmla="*/ 5398536 h 5663512"/>
              <a:gd name="connsiteX34" fmla="*/ 56818 w 4293929"/>
              <a:gd name="connsiteY34" fmla="*/ 3948801 h 5663512"/>
              <a:gd name="connsiteX35" fmla="*/ 222752 w 4293929"/>
              <a:gd name="connsiteY35" fmla="*/ 0 h 5663512"/>
              <a:gd name="connsiteX0" fmla="*/ 222752 w 4201826"/>
              <a:gd name="connsiteY0" fmla="*/ 0 h 5663512"/>
              <a:gd name="connsiteX1" fmla="*/ 3032893 w 4201826"/>
              <a:gd name="connsiteY1" fmla="*/ 145161 h 5663512"/>
              <a:gd name="connsiteX2" fmla="*/ 3808775 w 4201826"/>
              <a:gd name="connsiteY2" fmla="*/ 193118 h 5663512"/>
              <a:gd name="connsiteX3" fmla="*/ 4158085 w 4201826"/>
              <a:gd name="connsiteY3" fmla="*/ 210199 h 5663512"/>
              <a:gd name="connsiteX4" fmla="*/ 4184414 w 4201826"/>
              <a:gd name="connsiteY4" fmla="*/ 232320 h 5663512"/>
              <a:gd name="connsiteX5" fmla="*/ 4183120 w 4201826"/>
              <a:gd name="connsiteY5" fmla="*/ 264976 h 5663512"/>
              <a:gd name="connsiteX6" fmla="*/ 4185873 w 4201826"/>
              <a:gd name="connsiteY6" fmla="*/ 266710 h 5663512"/>
              <a:gd name="connsiteX7" fmla="*/ 4201602 w 4201826"/>
              <a:gd name="connsiteY7" fmla="*/ 298994 h 5663512"/>
              <a:gd name="connsiteX8" fmla="*/ 4190187 w 4201826"/>
              <a:gd name="connsiteY8" fmla="*/ 332680 h 5663512"/>
              <a:gd name="connsiteX9" fmla="*/ 4126688 w 4201826"/>
              <a:gd name="connsiteY9" fmla="*/ 1737775 h 5663512"/>
              <a:gd name="connsiteX10" fmla="*/ 4126596 w 4201826"/>
              <a:gd name="connsiteY10" fmla="*/ 1740050 h 5663512"/>
              <a:gd name="connsiteX11" fmla="*/ 4124671 w 4201826"/>
              <a:gd name="connsiteY11" fmla="*/ 1740201 h 5663512"/>
              <a:gd name="connsiteX12" fmla="*/ 4118474 w 4201826"/>
              <a:gd name="connsiteY12" fmla="*/ 1896619 h 5663512"/>
              <a:gd name="connsiteX13" fmla="*/ 4126882 w 4201826"/>
              <a:gd name="connsiteY13" fmla="*/ 1921364 h 5663512"/>
              <a:gd name="connsiteX14" fmla="*/ 4129154 w 4201826"/>
              <a:gd name="connsiteY14" fmla="*/ 2007537 h 5663512"/>
              <a:gd name="connsiteX15" fmla="*/ 4128778 w 4201826"/>
              <a:gd name="connsiteY15" fmla="*/ 2012537 h 5663512"/>
              <a:gd name="connsiteX16" fmla="*/ 4120707 w 4201826"/>
              <a:gd name="connsiteY16" fmla="*/ 2053644 h 5663512"/>
              <a:gd name="connsiteX17" fmla="*/ 4123807 w 4201826"/>
              <a:gd name="connsiteY17" fmla="*/ 2057665 h 5663512"/>
              <a:gd name="connsiteX18" fmla="*/ 4126612 w 4201826"/>
              <a:gd name="connsiteY18" fmla="*/ 2070810 h 5663512"/>
              <a:gd name="connsiteX19" fmla="*/ 4113352 w 4201826"/>
              <a:gd name="connsiteY19" fmla="*/ 2133479 h 5663512"/>
              <a:gd name="connsiteX20" fmla="*/ 4107066 w 4201826"/>
              <a:gd name="connsiteY20" fmla="*/ 2184520 h 5663512"/>
              <a:gd name="connsiteX21" fmla="*/ 4074388 w 4201826"/>
              <a:gd name="connsiteY21" fmla="*/ 3270918 h 5663512"/>
              <a:gd name="connsiteX22" fmla="*/ 4057741 w 4201826"/>
              <a:gd name="connsiteY22" fmla="*/ 3531778 h 5663512"/>
              <a:gd name="connsiteX23" fmla="*/ 4049247 w 4201826"/>
              <a:gd name="connsiteY23" fmla="*/ 3699138 h 5663512"/>
              <a:gd name="connsiteX24" fmla="*/ 3983235 w 4201826"/>
              <a:gd name="connsiteY24" fmla="*/ 5384761 h 5663512"/>
              <a:gd name="connsiteX25" fmla="*/ 3988613 w 4201826"/>
              <a:gd name="connsiteY25" fmla="*/ 5422435 h 5663512"/>
              <a:gd name="connsiteX26" fmla="*/ 3992316 w 4201826"/>
              <a:gd name="connsiteY26" fmla="*/ 5457824 h 5663512"/>
              <a:gd name="connsiteX27" fmla="*/ 3996120 w 4201826"/>
              <a:gd name="connsiteY27" fmla="*/ 5560902 h 5663512"/>
              <a:gd name="connsiteX28" fmla="*/ 3979159 w 4201826"/>
              <a:gd name="connsiteY28" fmla="*/ 5596462 h 5663512"/>
              <a:gd name="connsiteX29" fmla="*/ 3974839 w 4201826"/>
              <a:gd name="connsiteY29" fmla="*/ 5599286 h 5663512"/>
              <a:gd name="connsiteX30" fmla="*/ 3972325 w 4201826"/>
              <a:gd name="connsiteY30" fmla="*/ 5663512 h 5663512"/>
              <a:gd name="connsiteX31" fmla="*/ 0 w 4201826"/>
              <a:gd name="connsiteY31" fmla="*/ 5467037 h 5663512"/>
              <a:gd name="connsiteX32" fmla="*/ 2952 w 4201826"/>
              <a:gd name="connsiteY32" fmla="*/ 5398536 h 5663512"/>
              <a:gd name="connsiteX33" fmla="*/ 56818 w 4201826"/>
              <a:gd name="connsiteY33" fmla="*/ 3948801 h 5663512"/>
              <a:gd name="connsiteX34" fmla="*/ 222752 w 4201826"/>
              <a:gd name="connsiteY34" fmla="*/ 0 h 5663512"/>
              <a:gd name="connsiteX0" fmla="*/ 222752 w 4201826"/>
              <a:gd name="connsiteY0" fmla="*/ 0 h 5663512"/>
              <a:gd name="connsiteX1" fmla="*/ 3032893 w 4201826"/>
              <a:gd name="connsiteY1" fmla="*/ 145161 h 5663512"/>
              <a:gd name="connsiteX2" fmla="*/ 3808775 w 4201826"/>
              <a:gd name="connsiteY2" fmla="*/ 193118 h 5663512"/>
              <a:gd name="connsiteX3" fmla="*/ 4158085 w 4201826"/>
              <a:gd name="connsiteY3" fmla="*/ 210199 h 5663512"/>
              <a:gd name="connsiteX4" fmla="*/ 4184414 w 4201826"/>
              <a:gd name="connsiteY4" fmla="*/ 232320 h 5663512"/>
              <a:gd name="connsiteX5" fmla="*/ 4183120 w 4201826"/>
              <a:gd name="connsiteY5" fmla="*/ 264976 h 5663512"/>
              <a:gd name="connsiteX6" fmla="*/ 4185873 w 4201826"/>
              <a:gd name="connsiteY6" fmla="*/ 266710 h 5663512"/>
              <a:gd name="connsiteX7" fmla="*/ 4201602 w 4201826"/>
              <a:gd name="connsiteY7" fmla="*/ 298994 h 5663512"/>
              <a:gd name="connsiteX8" fmla="*/ 4185114 w 4201826"/>
              <a:gd name="connsiteY8" fmla="*/ 383410 h 5663512"/>
              <a:gd name="connsiteX9" fmla="*/ 4126688 w 4201826"/>
              <a:gd name="connsiteY9" fmla="*/ 1737775 h 5663512"/>
              <a:gd name="connsiteX10" fmla="*/ 4126596 w 4201826"/>
              <a:gd name="connsiteY10" fmla="*/ 1740050 h 5663512"/>
              <a:gd name="connsiteX11" fmla="*/ 4124671 w 4201826"/>
              <a:gd name="connsiteY11" fmla="*/ 1740201 h 5663512"/>
              <a:gd name="connsiteX12" fmla="*/ 4118474 w 4201826"/>
              <a:gd name="connsiteY12" fmla="*/ 1896619 h 5663512"/>
              <a:gd name="connsiteX13" fmla="*/ 4126882 w 4201826"/>
              <a:gd name="connsiteY13" fmla="*/ 1921364 h 5663512"/>
              <a:gd name="connsiteX14" fmla="*/ 4129154 w 4201826"/>
              <a:gd name="connsiteY14" fmla="*/ 2007537 h 5663512"/>
              <a:gd name="connsiteX15" fmla="*/ 4128778 w 4201826"/>
              <a:gd name="connsiteY15" fmla="*/ 2012537 h 5663512"/>
              <a:gd name="connsiteX16" fmla="*/ 4120707 w 4201826"/>
              <a:gd name="connsiteY16" fmla="*/ 2053644 h 5663512"/>
              <a:gd name="connsiteX17" fmla="*/ 4123807 w 4201826"/>
              <a:gd name="connsiteY17" fmla="*/ 2057665 h 5663512"/>
              <a:gd name="connsiteX18" fmla="*/ 4126612 w 4201826"/>
              <a:gd name="connsiteY18" fmla="*/ 2070810 h 5663512"/>
              <a:gd name="connsiteX19" fmla="*/ 4113352 w 4201826"/>
              <a:gd name="connsiteY19" fmla="*/ 2133479 h 5663512"/>
              <a:gd name="connsiteX20" fmla="*/ 4107066 w 4201826"/>
              <a:gd name="connsiteY20" fmla="*/ 2184520 h 5663512"/>
              <a:gd name="connsiteX21" fmla="*/ 4074388 w 4201826"/>
              <a:gd name="connsiteY21" fmla="*/ 3270918 h 5663512"/>
              <a:gd name="connsiteX22" fmla="*/ 4057741 w 4201826"/>
              <a:gd name="connsiteY22" fmla="*/ 3531778 h 5663512"/>
              <a:gd name="connsiteX23" fmla="*/ 4049247 w 4201826"/>
              <a:gd name="connsiteY23" fmla="*/ 3699138 h 5663512"/>
              <a:gd name="connsiteX24" fmla="*/ 3983235 w 4201826"/>
              <a:gd name="connsiteY24" fmla="*/ 5384761 h 5663512"/>
              <a:gd name="connsiteX25" fmla="*/ 3988613 w 4201826"/>
              <a:gd name="connsiteY25" fmla="*/ 5422435 h 5663512"/>
              <a:gd name="connsiteX26" fmla="*/ 3992316 w 4201826"/>
              <a:gd name="connsiteY26" fmla="*/ 5457824 h 5663512"/>
              <a:gd name="connsiteX27" fmla="*/ 3996120 w 4201826"/>
              <a:gd name="connsiteY27" fmla="*/ 5560902 h 5663512"/>
              <a:gd name="connsiteX28" fmla="*/ 3979159 w 4201826"/>
              <a:gd name="connsiteY28" fmla="*/ 5596462 h 5663512"/>
              <a:gd name="connsiteX29" fmla="*/ 3974839 w 4201826"/>
              <a:gd name="connsiteY29" fmla="*/ 5599286 h 5663512"/>
              <a:gd name="connsiteX30" fmla="*/ 3972325 w 4201826"/>
              <a:gd name="connsiteY30" fmla="*/ 5663512 h 5663512"/>
              <a:gd name="connsiteX31" fmla="*/ 0 w 4201826"/>
              <a:gd name="connsiteY31" fmla="*/ 5467037 h 5663512"/>
              <a:gd name="connsiteX32" fmla="*/ 2952 w 4201826"/>
              <a:gd name="connsiteY32" fmla="*/ 5398536 h 5663512"/>
              <a:gd name="connsiteX33" fmla="*/ 56818 w 4201826"/>
              <a:gd name="connsiteY33" fmla="*/ 3948801 h 5663512"/>
              <a:gd name="connsiteX34" fmla="*/ 222752 w 4201826"/>
              <a:gd name="connsiteY34" fmla="*/ 0 h 5663512"/>
              <a:gd name="connsiteX0" fmla="*/ 222752 w 4201826"/>
              <a:gd name="connsiteY0" fmla="*/ 241591 h 5905103"/>
              <a:gd name="connsiteX1" fmla="*/ 3808775 w 4201826"/>
              <a:gd name="connsiteY1" fmla="*/ 434709 h 5905103"/>
              <a:gd name="connsiteX2" fmla="*/ 4158085 w 4201826"/>
              <a:gd name="connsiteY2" fmla="*/ 451790 h 5905103"/>
              <a:gd name="connsiteX3" fmla="*/ 4184414 w 4201826"/>
              <a:gd name="connsiteY3" fmla="*/ 473911 h 5905103"/>
              <a:gd name="connsiteX4" fmla="*/ 4183120 w 4201826"/>
              <a:gd name="connsiteY4" fmla="*/ 506567 h 5905103"/>
              <a:gd name="connsiteX5" fmla="*/ 4185873 w 4201826"/>
              <a:gd name="connsiteY5" fmla="*/ 508301 h 5905103"/>
              <a:gd name="connsiteX6" fmla="*/ 4201602 w 4201826"/>
              <a:gd name="connsiteY6" fmla="*/ 540585 h 5905103"/>
              <a:gd name="connsiteX7" fmla="*/ 4185114 w 4201826"/>
              <a:gd name="connsiteY7" fmla="*/ 625001 h 5905103"/>
              <a:gd name="connsiteX8" fmla="*/ 4126688 w 4201826"/>
              <a:gd name="connsiteY8" fmla="*/ 1979366 h 5905103"/>
              <a:gd name="connsiteX9" fmla="*/ 4126596 w 4201826"/>
              <a:gd name="connsiteY9" fmla="*/ 1981641 h 5905103"/>
              <a:gd name="connsiteX10" fmla="*/ 4124671 w 4201826"/>
              <a:gd name="connsiteY10" fmla="*/ 1981792 h 5905103"/>
              <a:gd name="connsiteX11" fmla="*/ 4118474 w 4201826"/>
              <a:gd name="connsiteY11" fmla="*/ 2138210 h 5905103"/>
              <a:gd name="connsiteX12" fmla="*/ 4126882 w 4201826"/>
              <a:gd name="connsiteY12" fmla="*/ 2162955 h 5905103"/>
              <a:gd name="connsiteX13" fmla="*/ 4129154 w 4201826"/>
              <a:gd name="connsiteY13" fmla="*/ 2249128 h 5905103"/>
              <a:gd name="connsiteX14" fmla="*/ 4128778 w 4201826"/>
              <a:gd name="connsiteY14" fmla="*/ 2254128 h 5905103"/>
              <a:gd name="connsiteX15" fmla="*/ 4120707 w 4201826"/>
              <a:gd name="connsiteY15" fmla="*/ 2295235 h 5905103"/>
              <a:gd name="connsiteX16" fmla="*/ 4123807 w 4201826"/>
              <a:gd name="connsiteY16" fmla="*/ 2299256 h 5905103"/>
              <a:gd name="connsiteX17" fmla="*/ 4126612 w 4201826"/>
              <a:gd name="connsiteY17" fmla="*/ 2312401 h 5905103"/>
              <a:gd name="connsiteX18" fmla="*/ 4113352 w 4201826"/>
              <a:gd name="connsiteY18" fmla="*/ 2375070 h 5905103"/>
              <a:gd name="connsiteX19" fmla="*/ 4107066 w 4201826"/>
              <a:gd name="connsiteY19" fmla="*/ 2426111 h 5905103"/>
              <a:gd name="connsiteX20" fmla="*/ 4074388 w 4201826"/>
              <a:gd name="connsiteY20" fmla="*/ 3512509 h 5905103"/>
              <a:gd name="connsiteX21" fmla="*/ 4057741 w 4201826"/>
              <a:gd name="connsiteY21" fmla="*/ 3773369 h 5905103"/>
              <a:gd name="connsiteX22" fmla="*/ 4049247 w 4201826"/>
              <a:gd name="connsiteY22" fmla="*/ 3940729 h 5905103"/>
              <a:gd name="connsiteX23" fmla="*/ 3983235 w 4201826"/>
              <a:gd name="connsiteY23" fmla="*/ 5626352 h 5905103"/>
              <a:gd name="connsiteX24" fmla="*/ 3988613 w 4201826"/>
              <a:gd name="connsiteY24" fmla="*/ 5664026 h 5905103"/>
              <a:gd name="connsiteX25" fmla="*/ 3992316 w 4201826"/>
              <a:gd name="connsiteY25" fmla="*/ 5699415 h 5905103"/>
              <a:gd name="connsiteX26" fmla="*/ 3996120 w 4201826"/>
              <a:gd name="connsiteY26" fmla="*/ 5802493 h 5905103"/>
              <a:gd name="connsiteX27" fmla="*/ 3979159 w 4201826"/>
              <a:gd name="connsiteY27" fmla="*/ 5838053 h 5905103"/>
              <a:gd name="connsiteX28" fmla="*/ 3974839 w 4201826"/>
              <a:gd name="connsiteY28" fmla="*/ 5840877 h 5905103"/>
              <a:gd name="connsiteX29" fmla="*/ 3972325 w 4201826"/>
              <a:gd name="connsiteY29" fmla="*/ 5905103 h 5905103"/>
              <a:gd name="connsiteX30" fmla="*/ 0 w 4201826"/>
              <a:gd name="connsiteY30" fmla="*/ 5708628 h 5905103"/>
              <a:gd name="connsiteX31" fmla="*/ 2952 w 4201826"/>
              <a:gd name="connsiteY31" fmla="*/ 5640127 h 5905103"/>
              <a:gd name="connsiteX32" fmla="*/ 56818 w 4201826"/>
              <a:gd name="connsiteY32" fmla="*/ 4190392 h 5905103"/>
              <a:gd name="connsiteX33" fmla="*/ 222752 w 4201826"/>
              <a:gd name="connsiteY33" fmla="*/ 241591 h 5905103"/>
              <a:gd name="connsiteX0" fmla="*/ 222752 w 4201826"/>
              <a:gd name="connsiteY0" fmla="*/ 0 h 5663512"/>
              <a:gd name="connsiteX1" fmla="*/ 3808775 w 4201826"/>
              <a:gd name="connsiteY1" fmla="*/ 193118 h 5663512"/>
              <a:gd name="connsiteX2" fmla="*/ 4158085 w 4201826"/>
              <a:gd name="connsiteY2" fmla="*/ 210199 h 5663512"/>
              <a:gd name="connsiteX3" fmla="*/ 4184414 w 4201826"/>
              <a:gd name="connsiteY3" fmla="*/ 232320 h 5663512"/>
              <a:gd name="connsiteX4" fmla="*/ 4183120 w 4201826"/>
              <a:gd name="connsiteY4" fmla="*/ 264976 h 5663512"/>
              <a:gd name="connsiteX5" fmla="*/ 4185873 w 4201826"/>
              <a:gd name="connsiteY5" fmla="*/ 266710 h 5663512"/>
              <a:gd name="connsiteX6" fmla="*/ 4201602 w 4201826"/>
              <a:gd name="connsiteY6" fmla="*/ 298994 h 5663512"/>
              <a:gd name="connsiteX7" fmla="*/ 4185114 w 4201826"/>
              <a:gd name="connsiteY7" fmla="*/ 383410 h 5663512"/>
              <a:gd name="connsiteX8" fmla="*/ 4126688 w 4201826"/>
              <a:gd name="connsiteY8" fmla="*/ 1737775 h 5663512"/>
              <a:gd name="connsiteX9" fmla="*/ 4126596 w 4201826"/>
              <a:gd name="connsiteY9" fmla="*/ 1740050 h 5663512"/>
              <a:gd name="connsiteX10" fmla="*/ 4124671 w 4201826"/>
              <a:gd name="connsiteY10" fmla="*/ 1740201 h 5663512"/>
              <a:gd name="connsiteX11" fmla="*/ 4118474 w 4201826"/>
              <a:gd name="connsiteY11" fmla="*/ 1896619 h 5663512"/>
              <a:gd name="connsiteX12" fmla="*/ 4126882 w 4201826"/>
              <a:gd name="connsiteY12" fmla="*/ 1921364 h 5663512"/>
              <a:gd name="connsiteX13" fmla="*/ 4129154 w 4201826"/>
              <a:gd name="connsiteY13" fmla="*/ 2007537 h 5663512"/>
              <a:gd name="connsiteX14" fmla="*/ 4128778 w 4201826"/>
              <a:gd name="connsiteY14" fmla="*/ 2012537 h 5663512"/>
              <a:gd name="connsiteX15" fmla="*/ 4120707 w 4201826"/>
              <a:gd name="connsiteY15" fmla="*/ 2053644 h 5663512"/>
              <a:gd name="connsiteX16" fmla="*/ 4123807 w 4201826"/>
              <a:gd name="connsiteY16" fmla="*/ 2057665 h 5663512"/>
              <a:gd name="connsiteX17" fmla="*/ 4126612 w 4201826"/>
              <a:gd name="connsiteY17" fmla="*/ 2070810 h 5663512"/>
              <a:gd name="connsiteX18" fmla="*/ 4113352 w 4201826"/>
              <a:gd name="connsiteY18" fmla="*/ 2133479 h 5663512"/>
              <a:gd name="connsiteX19" fmla="*/ 4107066 w 4201826"/>
              <a:gd name="connsiteY19" fmla="*/ 2184520 h 5663512"/>
              <a:gd name="connsiteX20" fmla="*/ 4074388 w 4201826"/>
              <a:gd name="connsiteY20" fmla="*/ 3270918 h 5663512"/>
              <a:gd name="connsiteX21" fmla="*/ 4057741 w 4201826"/>
              <a:gd name="connsiteY21" fmla="*/ 3531778 h 5663512"/>
              <a:gd name="connsiteX22" fmla="*/ 4049247 w 4201826"/>
              <a:gd name="connsiteY22" fmla="*/ 3699138 h 5663512"/>
              <a:gd name="connsiteX23" fmla="*/ 3983235 w 4201826"/>
              <a:gd name="connsiteY23" fmla="*/ 5384761 h 5663512"/>
              <a:gd name="connsiteX24" fmla="*/ 3988613 w 4201826"/>
              <a:gd name="connsiteY24" fmla="*/ 5422435 h 5663512"/>
              <a:gd name="connsiteX25" fmla="*/ 3992316 w 4201826"/>
              <a:gd name="connsiteY25" fmla="*/ 5457824 h 5663512"/>
              <a:gd name="connsiteX26" fmla="*/ 3996120 w 4201826"/>
              <a:gd name="connsiteY26" fmla="*/ 5560902 h 5663512"/>
              <a:gd name="connsiteX27" fmla="*/ 3979159 w 4201826"/>
              <a:gd name="connsiteY27" fmla="*/ 5596462 h 5663512"/>
              <a:gd name="connsiteX28" fmla="*/ 3974839 w 4201826"/>
              <a:gd name="connsiteY28" fmla="*/ 5599286 h 5663512"/>
              <a:gd name="connsiteX29" fmla="*/ 3972325 w 4201826"/>
              <a:gd name="connsiteY29" fmla="*/ 5663512 h 5663512"/>
              <a:gd name="connsiteX30" fmla="*/ 0 w 4201826"/>
              <a:gd name="connsiteY30" fmla="*/ 5467037 h 5663512"/>
              <a:gd name="connsiteX31" fmla="*/ 2952 w 4201826"/>
              <a:gd name="connsiteY31" fmla="*/ 5398536 h 5663512"/>
              <a:gd name="connsiteX32" fmla="*/ 56818 w 4201826"/>
              <a:gd name="connsiteY32" fmla="*/ 3948801 h 5663512"/>
              <a:gd name="connsiteX33" fmla="*/ 222752 w 4201826"/>
              <a:gd name="connsiteY33" fmla="*/ 0 h 5663512"/>
              <a:gd name="connsiteX0" fmla="*/ 222752 w 4201826"/>
              <a:gd name="connsiteY0" fmla="*/ 0 h 5663512"/>
              <a:gd name="connsiteX1" fmla="*/ 3808775 w 4201826"/>
              <a:gd name="connsiteY1" fmla="*/ 193118 h 5663512"/>
              <a:gd name="connsiteX2" fmla="*/ 4158085 w 4201826"/>
              <a:gd name="connsiteY2" fmla="*/ 210199 h 5663512"/>
              <a:gd name="connsiteX3" fmla="*/ 4184414 w 4201826"/>
              <a:gd name="connsiteY3" fmla="*/ 232320 h 5663512"/>
              <a:gd name="connsiteX4" fmla="*/ 4183120 w 4201826"/>
              <a:gd name="connsiteY4" fmla="*/ 264976 h 5663512"/>
              <a:gd name="connsiteX5" fmla="*/ 4185873 w 4201826"/>
              <a:gd name="connsiteY5" fmla="*/ 266710 h 5663512"/>
              <a:gd name="connsiteX6" fmla="*/ 4201602 w 4201826"/>
              <a:gd name="connsiteY6" fmla="*/ 298994 h 5663512"/>
              <a:gd name="connsiteX7" fmla="*/ 4185114 w 4201826"/>
              <a:gd name="connsiteY7" fmla="*/ 383410 h 5663512"/>
              <a:gd name="connsiteX8" fmla="*/ 4126688 w 4201826"/>
              <a:gd name="connsiteY8" fmla="*/ 1737775 h 5663512"/>
              <a:gd name="connsiteX9" fmla="*/ 4126596 w 4201826"/>
              <a:gd name="connsiteY9" fmla="*/ 1740050 h 5663512"/>
              <a:gd name="connsiteX10" fmla="*/ 4124671 w 4201826"/>
              <a:gd name="connsiteY10" fmla="*/ 1740201 h 5663512"/>
              <a:gd name="connsiteX11" fmla="*/ 4118474 w 4201826"/>
              <a:gd name="connsiteY11" fmla="*/ 1896619 h 5663512"/>
              <a:gd name="connsiteX12" fmla="*/ 4126882 w 4201826"/>
              <a:gd name="connsiteY12" fmla="*/ 1921364 h 5663512"/>
              <a:gd name="connsiteX13" fmla="*/ 4129154 w 4201826"/>
              <a:gd name="connsiteY13" fmla="*/ 2007537 h 5663512"/>
              <a:gd name="connsiteX14" fmla="*/ 4128778 w 4201826"/>
              <a:gd name="connsiteY14" fmla="*/ 2012537 h 5663512"/>
              <a:gd name="connsiteX15" fmla="*/ 4120707 w 4201826"/>
              <a:gd name="connsiteY15" fmla="*/ 2053644 h 5663512"/>
              <a:gd name="connsiteX16" fmla="*/ 4123807 w 4201826"/>
              <a:gd name="connsiteY16" fmla="*/ 2057665 h 5663512"/>
              <a:gd name="connsiteX17" fmla="*/ 4126612 w 4201826"/>
              <a:gd name="connsiteY17" fmla="*/ 2070810 h 5663512"/>
              <a:gd name="connsiteX18" fmla="*/ 4113352 w 4201826"/>
              <a:gd name="connsiteY18" fmla="*/ 2133479 h 5663512"/>
              <a:gd name="connsiteX19" fmla="*/ 4107066 w 4201826"/>
              <a:gd name="connsiteY19" fmla="*/ 2184520 h 5663512"/>
              <a:gd name="connsiteX20" fmla="*/ 4074388 w 4201826"/>
              <a:gd name="connsiteY20" fmla="*/ 3270918 h 5663512"/>
              <a:gd name="connsiteX21" fmla="*/ 4057741 w 4201826"/>
              <a:gd name="connsiteY21" fmla="*/ 3531778 h 5663512"/>
              <a:gd name="connsiteX22" fmla="*/ 4049247 w 4201826"/>
              <a:gd name="connsiteY22" fmla="*/ 3699138 h 5663512"/>
              <a:gd name="connsiteX23" fmla="*/ 3983235 w 4201826"/>
              <a:gd name="connsiteY23" fmla="*/ 5384761 h 5663512"/>
              <a:gd name="connsiteX24" fmla="*/ 3988613 w 4201826"/>
              <a:gd name="connsiteY24" fmla="*/ 5422435 h 5663512"/>
              <a:gd name="connsiteX25" fmla="*/ 3992316 w 4201826"/>
              <a:gd name="connsiteY25" fmla="*/ 5457824 h 5663512"/>
              <a:gd name="connsiteX26" fmla="*/ 3996120 w 4201826"/>
              <a:gd name="connsiteY26" fmla="*/ 5560902 h 5663512"/>
              <a:gd name="connsiteX27" fmla="*/ 3979159 w 4201826"/>
              <a:gd name="connsiteY27" fmla="*/ 5596462 h 5663512"/>
              <a:gd name="connsiteX28" fmla="*/ 3974839 w 4201826"/>
              <a:gd name="connsiteY28" fmla="*/ 5599286 h 5663512"/>
              <a:gd name="connsiteX29" fmla="*/ 3972325 w 4201826"/>
              <a:gd name="connsiteY29" fmla="*/ 5663512 h 5663512"/>
              <a:gd name="connsiteX30" fmla="*/ 0 w 4201826"/>
              <a:gd name="connsiteY30" fmla="*/ 5467037 h 5663512"/>
              <a:gd name="connsiteX31" fmla="*/ 2952 w 4201826"/>
              <a:gd name="connsiteY31" fmla="*/ 5398536 h 5663512"/>
              <a:gd name="connsiteX32" fmla="*/ 56818 w 4201826"/>
              <a:gd name="connsiteY32" fmla="*/ 3948801 h 5663512"/>
              <a:gd name="connsiteX33" fmla="*/ 222752 w 4201826"/>
              <a:gd name="connsiteY33" fmla="*/ 0 h 5663512"/>
              <a:gd name="connsiteX0" fmla="*/ 222752 w 4201826"/>
              <a:gd name="connsiteY0" fmla="*/ 0 h 5663512"/>
              <a:gd name="connsiteX1" fmla="*/ 3808775 w 4201826"/>
              <a:gd name="connsiteY1" fmla="*/ 193118 h 5663512"/>
              <a:gd name="connsiteX2" fmla="*/ 4158085 w 4201826"/>
              <a:gd name="connsiteY2" fmla="*/ 210199 h 5663512"/>
              <a:gd name="connsiteX3" fmla="*/ 4184414 w 4201826"/>
              <a:gd name="connsiteY3" fmla="*/ 232320 h 5663512"/>
              <a:gd name="connsiteX4" fmla="*/ 4183120 w 4201826"/>
              <a:gd name="connsiteY4" fmla="*/ 264976 h 5663512"/>
              <a:gd name="connsiteX5" fmla="*/ 4185873 w 4201826"/>
              <a:gd name="connsiteY5" fmla="*/ 266710 h 5663512"/>
              <a:gd name="connsiteX6" fmla="*/ 4201602 w 4201826"/>
              <a:gd name="connsiteY6" fmla="*/ 298994 h 5663512"/>
              <a:gd name="connsiteX7" fmla="*/ 4185114 w 4201826"/>
              <a:gd name="connsiteY7" fmla="*/ 383410 h 5663512"/>
              <a:gd name="connsiteX8" fmla="*/ 4126688 w 4201826"/>
              <a:gd name="connsiteY8" fmla="*/ 1737775 h 5663512"/>
              <a:gd name="connsiteX9" fmla="*/ 4126596 w 4201826"/>
              <a:gd name="connsiteY9" fmla="*/ 1740050 h 5663512"/>
              <a:gd name="connsiteX10" fmla="*/ 4124671 w 4201826"/>
              <a:gd name="connsiteY10" fmla="*/ 1740201 h 5663512"/>
              <a:gd name="connsiteX11" fmla="*/ 4118474 w 4201826"/>
              <a:gd name="connsiteY11" fmla="*/ 1896619 h 5663512"/>
              <a:gd name="connsiteX12" fmla="*/ 4126882 w 4201826"/>
              <a:gd name="connsiteY12" fmla="*/ 1921364 h 5663512"/>
              <a:gd name="connsiteX13" fmla="*/ 4129154 w 4201826"/>
              <a:gd name="connsiteY13" fmla="*/ 2007537 h 5663512"/>
              <a:gd name="connsiteX14" fmla="*/ 4128778 w 4201826"/>
              <a:gd name="connsiteY14" fmla="*/ 2012537 h 5663512"/>
              <a:gd name="connsiteX15" fmla="*/ 4120707 w 4201826"/>
              <a:gd name="connsiteY15" fmla="*/ 2053644 h 5663512"/>
              <a:gd name="connsiteX16" fmla="*/ 4123807 w 4201826"/>
              <a:gd name="connsiteY16" fmla="*/ 2057665 h 5663512"/>
              <a:gd name="connsiteX17" fmla="*/ 4126612 w 4201826"/>
              <a:gd name="connsiteY17" fmla="*/ 2070810 h 5663512"/>
              <a:gd name="connsiteX18" fmla="*/ 4113352 w 4201826"/>
              <a:gd name="connsiteY18" fmla="*/ 2133479 h 5663512"/>
              <a:gd name="connsiteX19" fmla="*/ 4074388 w 4201826"/>
              <a:gd name="connsiteY19" fmla="*/ 3270918 h 5663512"/>
              <a:gd name="connsiteX20" fmla="*/ 4057741 w 4201826"/>
              <a:gd name="connsiteY20" fmla="*/ 3531778 h 5663512"/>
              <a:gd name="connsiteX21" fmla="*/ 4049247 w 4201826"/>
              <a:gd name="connsiteY21" fmla="*/ 3699138 h 5663512"/>
              <a:gd name="connsiteX22" fmla="*/ 3983235 w 4201826"/>
              <a:gd name="connsiteY22" fmla="*/ 5384761 h 5663512"/>
              <a:gd name="connsiteX23" fmla="*/ 3988613 w 4201826"/>
              <a:gd name="connsiteY23" fmla="*/ 5422435 h 5663512"/>
              <a:gd name="connsiteX24" fmla="*/ 3992316 w 4201826"/>
              <a:gd name="connsiteY24" fmla="*/ 5457824 h 5663512"/>
              <a:gd name="connsiteX25" fmla="*/ 3996120 w 4201826"/>
              <a:gd name="connsiteY25" fmla="*/ 5560902 h 5663512"/>
              <a:gd name="connsiteX26" fmla="*/ 3979159 w 4201826"/>
              <a:gd name="connsiteY26" fmla="*/ 5596462 h 5663512"/>
              <a:gd name="connsiteX27" fmla="*/ 3974839 w 4201826"/>
              <a:gd name="connsiteY27" fmla="*/ 5599286 h 5663512"/>
              <a:gd name="connsiteX28" fmla="*/ 3972325 w 4201826"/>
              <a:gd name="connsiteY28" fmla="*/ 5663512 h 5663512"/>
              <a:gd name="connsiteX29" fmla="*/ 0 w 4201826"/>
              <a:gd name="connsiteY29" fmla="*/ 5467037 h 5663512"/>
              <a:gd name="connsiteX30" fmla="*/ 2952 w 4201826"/>
              <a:gd name="connsiteY30" fmla="*/ 5398536 h 5663512"/>
              <a:gd name="connsiteX31" fmla="*/ 56818 w 4201826"/>
              <a:gd name="connsiteY31" fmla="*/ 3948801 h 5663512"/>
              <a:gd name="connsiteX32" fmla="*/ 222752 w 4201826"/>
              <a:gd name="connsiteY32" fmla="*/ 0 h 5663512"/>
              <a:gd name="connsiteX0" fmla="*/ 222752 w 4201826"/>
              <a:gd name="connsiteY0" fmla="*/ 0 h 5663512"/>
              <a:gd name="connsiteX1" fmla="*/ 3808775 w 4201826"/>
              <a:gd name="connsiteY1" fmla="*/ 193118 h 5663512"/>
              <a:gd name="connsiteX2" fmla="*/ 4158085 w 4201826"/>
              <a:gd name="connsiteY2" fmla="*/ 210199 h 5663512"/>
              <a:gd name="connsiteX3" fmla="*/ 4184414 w 4201826"/>
              <a:gd name="connsiteY3" fmla="*/ 232320 h 5663512"/>
              <a:gd name="connsiteX4" fmla="*/ 4183120 w 4201826"/>
              <a:gd name="connsiteY4" fmla="*/ 264976 h 5663512"/>
              <a:gd name="connsiteX5" fmla="*/ 4185873 w 4201826"/>
              <a:gd name="connsiteY5" fmla="*/ 266710 h 5663512"/>
              <a:gd name="connsiteX6" fmla="*/ 4201602 w 4201826"/>
              <a:gd name="connsiteY6" fmla="*/ 298994 h 5663512"/>
              <a:gd name="connsiteX7" fmla="*/ 4185114 w 4201826"/>
              <a:gd name="connsiteY7" fmla="*/ 383410 h 5663512"/>
              <a:gd name="connsiteX8" fmla="*/ 4126688 w 4201826"/>
              <a:gd name="connsiteY8" fmla="*/ 1737775 h 5663512"/>
              <a:gd name="connsiteX9" fmla="*/ 4126596 w 4201826"/>
              <a:gd name="connsiteY9" fmla="*/ 1740050 h 5663512"/>
              <a:gd name="connsiteX10" fmla="*/ 4124671 w 4201826"/>
              <a:gd name="connsiteY10" fmla="*/ 1740201 h 5663512"/>
              <a:gd name="connsiteX11" fmla="*/ 4118474 w 4201826"/>
              <a:gd name="connsiteY11" fmla="*/ 1896619 h 5663512"/>
              <a:gd name="connsiteX12" fmla="*/ 4126882 w 4201826"/>
              <a:gd name="connsiteY12" fmla="*/ 1921364 h 5663512"/>
              <a:gd name="connsiteX13" fmla="*/ 4129154 w 4201826"/>
              <a:gd name="connsiteY13" fmla="*/ 2007537 h 5663512"/>
              <a:gd name="connsiteX14" fmla="*/ 4128778 w 4201826"/>
              <a:gd name="connsiteY14" fmla="*/ 2012537 h 5663512"/>
              <a:gd name="connsiteX15" fmla="*/ 4120707 w 4201826"/>
              <a:gd name="connsiteY15" fmla="*/ 2053644 h 5663512"/>
              <a:gd name="connsiteX16" fmla="*/ 4123807 w 4201826"/>
              <a:gd name="connsiteY16" fmla="*/ 2057665 h 5663512"/>
              <a:gd name="connsiteX17" fmla="*/ 4113352 w 4201826"/>
              <a:gd name="connsiteY17" fmla="*/ 2133479 h 5663512"/>
              <a:gd name="connsiteX18" fmla="*/ 4074388 w 4201826"/>
              <a:gd name="connsiteY18" fmla="*/ 3270918 h 5663512"/>
              <a:gd name="connsiteX19" fmla="*/ 4057741 w 4201826"/>
              <a:gd name="connsiteY19" fmla="*/ 3531778 h 5663512"/>
              <a:gd name="connsiteX20" fmla="*/ 4049247 w 4201826"/>
              <a:gd name="connsiteY20" fmla="*/ 3699138 h 5663512"/>
              <a:gd name="connsiteX21" fmla="*/ 3983235 w 4201826"/>
              <a:gd name="connsiteY21" fmla="*/ 5384761 h 5663512"/>
              <a:gd name="connsiteX22" fmla="*/ 3988613 w 4201826"/>
              <a:gd name="connsiteY22" fmla="*/ 5422435 h 5663512"/>
              <a:gd name="connsiteX23" fmla="*/ 3992316 w 4201826"/>
              <a:gd name="connsiteY23" fmla="*/ 5457824 h 5663512"/>
              <a:gd name="connsiteX24" fmla="*/ 3996120 w 4201826"/>
              <a:gd name="connsiteY24" fmla="*/ 5560902 h 5663512"/>
              <a:gd name="connsiteX25" fmla="*/ 3979159 w 4201826"/>
              <a:gd name="connsiteY25" fmla="*/ 5596462 h 5663512"/>
              <a:gd name="connsiteX26" fmla="*/ 3974839 w 4201826"/>
              <a:gd name="connsiteY26" fmla="*/ 5599286 h 5663512"/>
              <a:gd name="connsiteX27" fmla="*/ 3972325 w 4201826"/>
              <a:gd name="connsiteY27" fmla="*/ 5663512 h 5663512"/>
              <a:gd name="connsiteX28" fmla="*/ 0 w 4201826"/>
              <a:gd name="connsiteY28" fmla="*/ 5467037 h 5663512"/>
              <a:gd name="connsiteX29" fmla="*/ 2952 w 4201826"/>
              <a:gd name="connsiteY29" fmla="*/ 5398536 h 5663512"/>
              <a:gd name="connsiteX30" fmla="*/ 56818 w 4201826"/>
              <a:gd name="connsiteY30" fmla="*/ 3948801 h 5663512"/>
              <a:gd name="connsiteX31" fmla="*/ 222752 w 4201826"/>
              <a:gd name="connsiteY31" fmla="*/ 0 h 5663512"/>
              <a:gd name="connsiteX0" fmla="*/ 222752 w 4201826"/>
              <a:gd name="connsiteY0" fmla="*/ 0 h 5663512"/>
              <a:gd name="connsiteX1" fmla="*/ 3808775 w 4201826"/>
              <a:gd name="connsiteY1" fmla="*/ 193118 h 5663512"/>
              <a:gd name="connsiteX2" fmla="*/ 4158085 w 4201826"/>
              <a:gd name="connsiteY2" fmla="*/ 210199 h 5663512"/>
              <a:gd name="connsiteX3" fmla="*/ 4184414 w 4201826"/>
              <a:gd name="connsiteY3" fmla="*/ 232320 h 5663512"/>
              <a:gd name="connsiteX4" fmla="*/ 4183120 w 4201826"/>
              <a:gd name="connsiteY4" fmla="*/ 264976 h 5663512"/>
              <a:gd name="connsiteX5" fmla="*/ 4185873 w 4201826"/>
              <a:gd name="connsiteY5" fmla="*/ 266710 h 5663512"/>
              <a:gd name="connsiteX6" fmla="*/ 4201602 w 4201826"/>
              <a:gd name="connsiteY6" fmla="*/ 298994 h 5663512"/>
              <a:gd name="connsiteX7" fmla="*/ 4185114 w 4201826"/>
              <a:gd name="connsiteY7" fmla="*/ 383410 h 5663512"/>
              <a:gd name="connsiteX8" fmla="*/ 4126688 w 4201826"/>
              <a:gd name="connsiteY8" fmla="*/ 1737775 h 5663512"/>
              <a:gd name="connsiteX9" fmla="*/ 4126596 w 4201826"/>
              <a:gd name="connsiteY9" fmla="*/ 1740050 h 5663512"/>
              <a:gd name="connsiteX10" fmla="*/ 4124671 w 4201826"/>
              <a:gd name="connsiteY10" fmla="*/ 1740201 h 5663512"/>
              <a:gd name="connsiteX11" fmla="*/ 4118474 w 4201826"/>
              <a:gd name="connsiteY11" fmla="*/ 1896619 h 5663512"/>
              <a:gd name="connsiteX12" fmla="*/ 4126882 w 4201826"/>
              <a:gd name="connsiteY12" fmla="*/ 1921364 h 5663512"/>
              <a:gd name="connsiteX13" fmla="*/ 4129154 w 4201826"/>
              <a:gd name="connsiteY13" fmla="*/ 2007537 h 5663512"/>
              <a:gd name="connsiteX14" fmla="*/ 4128778 w 4201826"/>
              <a:gd name="connsiteY14" fmla="*/ 2012537 h 5663512"/>
              <a:gd name="connsiteX15" fmla="*/ 4120707 w 4201826"/>
              <a:gd name="connsiteY15" fmla="*/ 2053644 h 5663512"/>
              <a:gd name="connsiteX16" fmla="*/ 4123807 w 4201826"/>
              <a:gd name="connsiteY16" fmla="*/ 2057665 h 5663512"/>
              <a:gd name="connsiteX17" fmla="*/ 4113352 w 4201826"/>
              <a:gd name="connsiteY17" fmla="*/ 2133479 h 5663512"/>
              <a:gd name="connsiteX18" fmla="*/ 4074388 w 4201826"/>
              <a:gd name="connsiteY18" fmla="*/ 3270918 h 5663512"/>
              <a:gd name="connsiteX19" fmla="*/ 4057741 w 4201826"/>
              <a:gd name="connsiteY19" fmla="*/ 3531778 h 5663512"/>
              <a:gd name="connsiteX20" fmla="*/ 4049247 w 4201826"/>
              <a:gd name="connsiteY20" fmla="*/ 3699138 h 5663512"/>
              <a:gd name="connsiteX21" fmla="*/ 3983235 w 4201826"/>
              <a:gd name="connsiteY21" fmla="*/ 5384761 h 5663512"/>
              <a:gd name="connsiteX22" fmla="*/ 3988613 w 4201826"/>
              <a:gd name="connsiteY22" fmla="*/ 5422435 h 5663512"/>
              <a:gd name="connsiteX23" fmla="*/ 3992316 w 4201826"/>
              <a:gd name="connsiteY23" fmla="*/ 5457824 h 5663512"/>
              <a:gd name="connsiteX24" fmla="*/ 3979159 w 4201826"/>
              <a:gd name="connsiteY24" fmla="*/ 5596462 h 5663512"/>
              <a:gd name="connsiteX25" fmla="*/ 3974839 w 4201826"/>
              <a:gd name="connsiteY25" fmla="*/ 5599286 h 5663512"/>
              <a:gd name="connsiteX26" fmla="*/ 3972325 w 4201826"/>
              <a:gd name="connsiteY26" fmla="*/ 5663512 h 5663512"/>
              <a:gd name="connsiteX27" fmla="*/ 0 w 4201826"/>
              <a:gd name="connsiteY27" fmla="*/ 5467037 h 5663512"/>
              <a:gd name="connsiteX28" fmla="*/ 2952 w 4201826"/>
              <a:gd name="connsiteY28" fmla="*/ 5398536 h 5663512"/>
              <a:gd name="connsiteX29" fmla="*/ 56818 w 4201826"/>
              <a:gd name="connsiteY29" fmla="*/ 3948801 h 5663512"/>
              <a:gd name="connsiteX30" fmla="*/ 222752 w 4201826"/>
              <a:gd name="connsiteY30" fmla="*/ 0 h 5663512"/>
              <a:gd name="connsiteX0" fmla="*/ 222752 w 4201826"/>
              <a:gd name="connsiteY0" fmla="*/ 0 h 5663512"/>
              <a:gd name="connsiteX1" fmla="*/ 3808775 w 4201826"/>
              <a:gd name="connsiteY1" fmla="*/ 193118 h 5663512"/>
              <a:gd name="connsiteX2" fmla="*/ 4158085 w 4201826"/>
              <a:gd name="connsiteY2" fmla="*/ 210199 h 5663512"/>
              <a:gd name="connsiteX3" fmla="*/ 4184414 w 4201826"/>
              <a:gd name="connsiteY3" fmla="*/ 232320 h 5663512"/>
              <a:gd name="connsiteX4" fmla="*/ 4183120 w 4201826"/>
              <a:gd name="connsiteY4" fmla="*/ 264976 h 5663512"/>
              <a:gd name="connsiteX5" fmla="*/ 4185873 w 4201826"/>
              <a:gd name="connsiteY5" fmla="*/ 266710 h 5663512"/>
              <a:gd name="connsiteX6" fmla="*/ 4201602 w 4201826"/>
              <a:gd name="connsiteY6" fmla="*/ 298994 h 5663512"/>
              <a:gd name="connsiteX7" fmla="*/ 4185114 w 4201826"/>
              <a:gd name="connsiteY7" fmla="*/ 383410 h 5663512"/>
              <a:gd name="connsiteX8" fmla="*/ 4126688 w 4201826"/>
              <a:gd name="connsiteY8" fmla="*/ 1737775 h 5663512"/>
              <a:gd name="connsiteX9" fmla="*/ 4126596 w 4201826"/>
              <a:gd name="connsiteY9" fmla="*/ 1740050 h 5663512"/>
              <a:gd name="connsiteX10" fmla="*/ 4124671 w 4201826"/>
              <a:gd name="connsiteY10" fmla="*/ 1740201 h 5663512"/>
              <a:gd name="connsiteX11" fmla="*/ 4118474 w 4201826"/>
              <a:gd name="connsiteY11" fmla="*/ 1896619 h 5663512"/>
              <a:gd name="connsiteX12" fmla="*/ 4126882 w 4201826"/>
              <a:gd name="connsiteY12" fmla="*/ 1921364 h 5663512"/>
              <a:gd name="connsiteX13" fmla="*/ 4129154 w 4201826"/>
              <a:gd name="connsiteY13" fmla="*/ 2007537 h 5663512"/>
              <a:gd name="connsiteX14" fmla="*/ 4128778 w 4201826"/>
              <a:gd name="connsiteY14" fmla="*/ 2012537 h 5663512"/>
              <a:gd name="connsiteX15" fmla="*/ 4120707 w 4201826"/>
              <a:gd name="connsiteY15" fmla="*/ 2053644 h 5663512"/>
              <a:gd name="connsiteX16" fmla="*/ 4123807 w 4201826"/>
              <a:gd name="connsiteY16" fmla="*/ 2057665 h 5663512"/>
              <a:gd name="connsiteX17" fmla="*/ 4113352 w 4201826"/>
              <a:gd name="connsiteY17" fmla="*/ 2133479 h 5663512"/>
              <a:gd name="connsiteX18" fmla="*/ 4074388 w 4201826"/>
              <a:gd name="connsiteY18" fmla="*/ 3270918 h 5663512"/>
              <a:gd name="connsiteX19" fmla="*/ 4057741 w 4201826"/>
              <a:gd name="connsiteY19" fmla="*/ 3531778 h 5663512"/>
              <a:gd name="connsiteX20" fmla="*/ 4049247 w 4201826"/>
              <a:gd name="connsiteY20" fmla="*/ 3699138 h 5663512"/>
              <a:gd name="connsiteX21" fmla="*/ 3983235 w 4201826"/>
              <a:gd name="connsiteY21" fmla="*/ 5384761 h 5663512"/>
              <a:gd name="connsiteX22" fmla="*/ 3988613 w 4201826"/>
              <a:gd name="connsiteY22" fmla="*/ 5422435 h 5663512"/>
              <a:gd name="connsiteX23" fmla="*/ 3979159 w 4201826"/>
              <a:gd name="connsiteY23" fmla="*/ 5596462 h 5663512"/>
              <a:gd name="connsiteX24" fmla="*/ 3974839 w 4201826"/>
              <a:gd name="connsiteY24" fmla="*/ 5599286 h 5663512"/>
              <a:gd name="connsiteX25" fmla="*/ 3972325 w 4201826"/>
              <a:gd name="connsiteY25" fmla="*/ 5663512 h 5663512"/>
              <a:gd name="connsiteX26" fmla="*/ 0 w 4201826"/>
              <a:gd name="connsiteY26" fmla="*/ 5467037 h 5663512"/>
              <a:gd name="connsiteX27" fmla="*/ 2952 w 4201826"/>
              <a:gd name="connsiteY27" fmla="*/ 5398536 h 5663512"/>
              <a:gd name="connsiteX28" fmla="*/ 56818 w 4201826"/>
              <a:gd name="connsiteY28" fmla="*/ 3948801 h 5663512"/>
              <a:gd name="connsiteX29" fmla="*/ 222752 w 4201826"/>
              <a:gd name="connsiteY29" fmla="*/ 0 h 5663512"/>
              <a:gd name="connsiteX0" fmla="*/ 222752 w 4201826"/>
              <a:gd name="connsiteY0" fmla="*/ 0 h 5663512"/>
              <a:gd name="connsiteX1" fmla="*/ 3808775 w 4201826"/>
              <a:gd name="connsiteY1" fmla="*/ 193118 h 5663512"/>
              <a:gd name="connsiteX2" fmla="*/ 4158085 w 4201826"/>
              <a:gd name="connsiteY2" fmla="*/ 210199 h 5663512"/>
              <a:gd name="connsiteX3" fmla="*/ 4184414 w 4201826"/>
              <a:gd name="connsiteY3" fmla="*/ 232320 h 5663512"/>
              <a:gd name="connsiteX4" fmla="*/ 4183120 w 4201826"/>
              <a:gd name="connsiteY4" fmla="*/ 264976 h 5663512"/>
              <a:gd name="connsiteX5" fmla="*/ 4185873 w 4201826"/>
              <a:gd name="connsiteY5" fmla="*/ 266710 h 5663512"/>
              <a:gd name="connsiteX6" fmla="*/ 4201602 w 4201826"/>
              <a:gd name="connsiteY6" fmla="*/ 298994 h 5663512"/>
              <a:gd name="connsiteX7" fmla="*/ 4185114 w 4201826"/>
              <a:gd name="connsiteY7" fmla="*/ 383410 h 5663512"/>
              <a:gd name="connsiteX8" fmla="*/ 4126688 w 4201826"/>
              <a:gd name="connsiteY8" fmla="*/ 1737775 h 5663512"/>
              <a:gd name="connsiteX9" fmla="*/ 4126596 w 4201826"/>
              <a:gd name="connsiteY9" fmla="*/ 1740050 h 5663512"/>
              <a:gd name="connsiteX10" fmla="*/ 4124671 w 4201826"/>
              <a:gd name="connsiteY10" fmla="*/ 1740201 h 5663512"/>
              <a:gd name="connsiteX11" fmla="*/ 4118474 w 4201826"/>
              <a:gd name="connsiteY11" fmla="*/ 1896619 h 5663512"/>
              <a:gd name="connsiteX12" fmla="*/ 4126882 w 4201826"/>
              <a:gd name="connsiteY12" fmla="*/ 1921364 h 5663512"/>
              <a:gd name="connsiteX13" fmla="*/ 4129154 w 4201826"/>
              <a:gd name="connsiteY13" fmla="*/ 2007537 h 5663512"/>
              <a:gd name="connsiteX14" fmla="*/ 4128778 w 4201826"/>
              <a:gd name="connsiteY14" fmla="*/ 2012537 h 5663512"/>
              <a:gd name="connsiteX15" fmla="*/ 4120707 w 4201826"/>
              <a:gd name="connsiteY15" fmla="*/ 2053644 h 5663512"/>
              <a:gd name="connsiteX16" fmla="*/ 4113352 w 4201826"/>
              <a:gd name="connsiteY16" fmla="*/ 2133479 h 5663512"/>
              <a:gd name="connsiteX17" fmla="*/ 4074388 w 4201826"/>
              <a:gd name="connsiteY17" fmla="*/ 3270918 h 5663512"/>
              <a:gd name="connsiteX18" fmla="*/ 4057741 w 4201826"/>
              <a:gd name="connsiteY18" fmla="*/ 3531778 h 5663512"/>
              <a:gd name="connsiteX19" fmla="*/ 4049247 w 4201826"/>
              <a:gd name="connsiteY19" fmla="*/ 3699138 h 5663512"/>
              <a:gd name="connsiteX20" fmla="*/ 3983235 w 4201826"/>
              <a:gd name="connsiteY20" fmla="*/ 5384761 h 5663512"/>
              <a:gd name="connsiteX21" fmla="*/ 3988613 w 4201826"/>
              <a:gd name="connsiteY21" fmla="*/ 5422435 h 5663512"/>
              <a:gd name="connsiteX22" fmla="*/ 3979159 w 4201826"/>
              <a:gd name="connsiteY22" fmla="*/ 5596462 h 5663512"/>
              <a:gd name="connsiteX23" fmla="*/ 3974839 w 4201826"/>
              <a:gd name="connsiteY23" fmla="*/ 5599286 h 5663512"/>
              <a:gd name="connsiteX24" fmla="*/ 3972325 w 4201826"/>
              <a:gd name="connsiteY24" fmla="*/ 5663512 h 5663512"/>
              <a:gd name="connsiteX25" fmla="*/ 0 w 4201826"/>
              <a:gd name="connsiteY25" fmla="*/ 5467037 h 5663512"/>
              <a:gd name="connsiteX26" fmla="*/ 2952 w 4201826"/>
              <a:gd name="connsiteY26" fmla="*/ 5398536 h 5663512"/>
              <a:gd name="connsiteX27" fmla="*/ 56818 w 4201826"/>
              <a:gd name="connsiteY27" fmla="*/ 3948801 h 5663512"/>
              <a:gd name="connsiteX28" fmla="*/ 222752 w 4201826"/>
              <a:gd name="connsiteY28" fmla="*/ 0 h 5663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201826" h="5663512">
                <a:moveTo>
                  <a:pt x="222752" y="0"/>
                </a:moveTo>
                <a:lnTo>
                  <a:pt x="3808775" y="193118"/>
                </a:lnTo>
                <a:lnTo>
                  <a:pt x="4158085" y="210199"/>
                </a:lnTo>
                <a:lnTo>
                  <a:pt x="4184414" y="232320"/>
                </a:lnTo>
                <a:cubicBezTo>
                  <a:pt x="4183983" y="243206"/>
                  <a:pt x="4183551" y="254090"/>
                  <a:pt x="4183120" y="264976"/>
                </a:cubicBezTo>
                <a:lnTo>
                  <a:pt x="4185873" y="266710"/>
                </a:lnTo>
                <a:cubicBezTo>
                  <a:pt x="4194870" y="268364"/>
                  <a:pt x="4203324" y="254877"/>
                  <a:pt x="4201602" y="298994"/>
                </a:cubicBezTo>
                <a:lnTo>
                  <a:pt x="4185114" y="383410"/>
                </a:lnTo>
                <a:lnTo>
                  <a:pt x="4126688" y="1737775"/>
                </a:lnTo>
                <a:cubicBezTo>
                  <a:pt x="4126657" y="1738533"/>
                  <a:pt x="4126627" y="1739292"/>
                  <a:pt x="4126596" y="1740050"/>
                </a:cubicBezTo>
                <a:lnTo>
                  <a:pt x="4124671" y="1740201"/>
                </a:lnTo>
                <a:lnTo>
                  <a:pt x="4118474" y="1896619"/>
                </a:lnTo>
                <a:lnTo>
                  <a:pt x="4126882" y="1921364"/>
                </a:lnTo>
                <a:cubicBezTo>
                  <a:pt x="4127639" y="1950088"/>
                  <a:pt x="4128397" y="1978813"/>
                  <a:pt x="4129154" y="2007537"/>
                </a:cubicBezTo>
                <a:cubicBezTo>
                  <a:pt x="4129029" y="2009204"/>
                  <a:pt x="4128903" y="2010870"/>
                  <a:pt x="4128778" y="2012537"/>
                </a:cubicBezTo>
                <a:lnTo>
                  <a:pt x="4120707" y="2053644"/>
                </a:lnTo>
                <a:cubicBezTo>
                  <a:pt x="4118136" y="2073801"/>
                  <a:pt x="4121072" y="1930600"/>
                  <a:pt x="4113352" y="2133479"/>
                </a:cubicBezTo>
                <a:lnTo>
                  <a:pt x="4074388" y="3270918"/>
                </a:lnTo>
                <a:cubicBezTo>
                  <a:pt x="4072534" y="3351848"/>
                  <a:pt x="4059594" y="3450848"/>
                  <a:pt x="4057741" y="3531778"/>
                </a:cubicBezTo>
                <a:cubicBezTo>
                  <a:pt x="4063853" y="3525628"/>
                  <a:pt x="4055864" y="3680107"/>
                  <a:pt x="4049247" y="3699138"/>
                </a:cubicBezTo>
                <a:lnTo>
                  <a:pt x="3983235" y="5384761"/>
                </a:lnTo>
                <a:lnTo>
                  <a:pt x="3988613" y="5422435"/>
                </a:lnTo>
                <a:cubicBezTo>
                  <a:pt x="3987934" y="5457718"/>
                  <a:pt x="3981455" y="5566987"/>
                  <a:pt x="3979159" y="5596462"/>
                </a:cubicBezTo>
                <a:lnTo>
                  <a:pt x="3974839" y="5599286"/>
                </a:lnTo>
                <a:cubicBezTo>
                  <a:pt x="3974001" y="5620694"/>
                  <a:pt x="3976042" y="5639205"/>
                  <a:pt x="3972325" y="5663512"/>
                </a:cubicBezTo>
                <a:lnTo>
                  <a:pt x="0" y="5467037"/>
                </a:lnTo>
                <a:lnTo>
                  <a:pt x="2952" y="5398536"/>
                </a:lnTo>
                <a:lnTo>
                  <a:pt x="56818" y="3948801"/>
                </a:lnTo>
                <a:lnTo>
                  <a:pt x="222752"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1C0AEDF3-4657-6CE3-9D2C-6B6C8217F058}"/>
              </a:ext>
            </a:extLst>
          </p:cNvPr>
          <p:cNvSpPr>
            <a:spLocks noGrp="1"/>
          </p:cNvSpPr>
          <p:nvPr>
            <p:ph type="title"/>
          </p:nvPr>
        </p:nvSpPr>
        <p:spPr>
          <a:xfrm>
            <a:off x="685800" y="723606"/>
            <a:ext cx="6218486" cy="1706584"/>
          </a:xfrm>
        </p:spPr>
        <p:txBody>
          <a:bodyPr vert="horz" lIns="91440" tIns="45720" rIns="91440" bIns="45720" rtlCol="0" anchor="ctr">
            <a:normAutofit/>
          </a:bodyPr>
          <a:lstStyle/>
          <a:p>
            <a:r>
              <a:rPr lang="en-US" dirty="0"/>
              <a:t>Metas</a:t>
            </a:r>
          </a:p>
        </p:txBody>
      </p:sp>
      <p:sp>
        <p:nvSpPr>
          <p:cNvPr id="4" name="CuadroTexto 3">
            <a:extLst>
              <a:ext uri="{FF2B5EF4-FFF2-40B4-BE49-F238E27FC236}">
                <a16:creationId xmlns:a16="http://schemas.microsoft.com/office/drawing/2014/main" id="{90C4FE68-C89E-4C00-33AE-6751108BA0BE}"/>
              </a:ext>
            </a:extLst>
          </p:cNvPr>
          <p:cNvSpPr txBox="1"/>
          <p:nvPr/>
        </p:nvSpPr>
        <p:spPr>
          <a:xfrm>
            <a:off x="762713" y="2077645"/>
            <a:ext cx="5874026" cy="3514587"/>
          </a:xfrm>
          <a:prstGeom prst="rect">
            <a:avLst/>
          </a:prstGeom>
        </p:spPr>
        <p:txBody>
          <a:bodyPr vert="horz" lIns="91440" tIns="45720" rIns="91440" bIns="45720" rtlCol="0" anchor="ctr">
            <a:normAutofit/>
          </a:bodyPr>
          <a:lstStyle/>
          <a:p>
            <a:pPr indent="-228600">
              <a:lnSpc>
                <a:spcPct val="120000"/>
              </a:lnSpc>
              <a:spcAft>
                <a:spcPts val="600"/>
              </a:spcAft>
            </a:pPr>
            <a:r>
              <a:rPr lang="es-AR" dirty="0"/>
              <a:t>Se eligió trabajar en este tipo de análisis ya que era un desafío para el equipo. </a:t>
            </a:r>
          </a:p>
          <a:p>
            <a:pPr indent="-228600">
              <a:lnSpc>
                <a:spcPct val="120000"/>
              </a:lnSpc>
              <a:spcAft>
                <a:spcPts val="600"/>
              </a:spcAft>
            </a:pPr>
            <a:r>
              <a:rPr lang="es-AR" dirty="0"/>
              <a:t>Ningún miembro del equipo había trabajado anteriormente en algún caso de análisis de abandono de clientes y optamos por afrontar este reto.</a:t>
            </a:r>
          </a:p>
        </p:txBody>
      </p:sp>
      <p:pic>
        <p:nvPicPr>
          <p:cNvPr id="6" name="Marcador de contenido 5" descr="Icono&#10;&#10;Descripción generada automáticamente">
            <a:extLst>
              <a:ext uri="{FF2B5EF4-FFF2-40B4-BE49-F238E27FC236}">
                <a16:creationId xmlns:a16="http://schemas.microsoft.com/office/drawing/2014/main" id="{5446D078-007F-7B6C-4448-2A2BF6DE54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rot="171272">
            <a:off x="7684579" y="1636936"/>
            <a:ext cx="3582518" cy="3582518"/>
          </a:xfrm>
          <a:prstGeom prst="rect">
            <a:avLst/>
          </a:prstGeom>
        </p:spPr>
      </p:pic>
    </p:spTree>
    <p:extLst>
      <p:ext uri="{BB962C8B-B14F-4D97-AF65-F5344CB8AC3E}">
        <p14:creationId xmlns:p14="http://schemas.microsoft.com/office/powerpoint/2010/main" val="3376676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4">
            <a:extLst>
              <a:ext uri="{FF2B5EF4-FFF2-40B4-BE49-F238E27FC236}">
                <a16:creationId xmlns:a16="http://schemas.microsoft.com/office/drawing/2014/main" id="{68040078-E66A-4749-A36C-D07BD10F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6">
            <a:extLst>
              <a:ext uri="{FF2B5EF4-FFF2-40B4-BE49-F238E27FC236}">
                <a16:creationId xmlns:a16="http://schemas.microsoft.com/office/drawing/2014/main" id="{DA61E96A-CA26-48B7-A3DC-05AAA57EF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506199" cy="1858154"/>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9288370" h="1858154">
                <a:moveTo>
                  <a:pt x="0" y="1858154"/>
                </a:moveTo>
                <a:lnTo>
                  <a:pt x="1049" y="1857909"/>
                </a:lnTo>
                <a:cubicBezTo>
                  <a:pt x="74675" y="1831386"/>
                  <a:pt x="218534" y="1803822"/>
                  <a:pt x="370426" y="1702965"/>
                </a:cubicBezTo>
                <a:cubicBezTo>
                  <a:pt x="508969" y="1649765"/>
                  <a:pt x="440682" y="1619463"/>
                  <a:pt x="832307" y="1538702"/>
                </a:cubicBezTo>
                <a:cubicBezTo>
                  <a:pt x="878744" y="1533298"/>
                  <a:pt x="897351" y="1542198"/>
                  <a:pt x="971617" y="1522494"/>
                </a:cubicBezTo>
                <a:cubicBezTo>
                  <a:pt x="1030678" y="1519687"/>
                  <a:pt x="1097347" y="1540789"/>
                  <a:pt x="1186668" y="1521861"/>
                </a:cubicBezTo>
                <a:lnTo>
                  <a:pt x="1456865" y="1510292"/>
                </a:lnTo>
                <a:lnTo>
                  <a:pt x="1463005" y="1511279"/>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244113" y="1294731"/>
                  <a:pt x="3352700" y="1264183"/>
                </a:cubicBezTo>
                <a:lnTo>
                  <a:pt x="3444611" y="1236739"/>
                </a:lnTo>
                <a:cubicBezTo>
                  <a:pt x="3513098" y="1213406"/>
                  <a:pt x="3581585" y="1223860"/>
                  <a:pt x="3650072" y="1217421"/>
                </a:cubicBezTo>
                <a:cubicBezTo>
                  <a:pt x="3683717" y="1219648"/>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44699" y="1287470"/>
                  <a:pt x="4067546" y="1294697"/>
                </a:cubicBezTo>
                <a:lnTo>
                  <a:pt x="4190310" y="1307786"/>
                </a:lnTo>
                <a:cubicBezTo>
                  <a:pt x="4201670" y="1307054"/>
                  <a:pt x="4216873" y="1303173"/>
                  <a:pt x="4230008" y="1303546"/>
                </a:cubicBezTo>
                <a:cubicBezTo>
                  <a:pt x="4327992" y="1270528"/>
                  <a:pt x="4508090" y="1267792"/>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828622" y="816303"/>
                  <a:pt x="6844288" y="800250"/>
                  <a:pt x="6886312" y="781877"/>
                </a:cubicBezTo>
                <a:cubicBezTo>
                  <a:pt x="6904346" y="770915"/>
                  <a:pt x="6974811" y="693660"/>
                  <a:pt x="7006457" y="699758"/>
                </a:cubicBezTo>
                <a:cubicBezTo>
                  <a:pt x="7015878" y="688760"/>
                  <a:pt x="7169942" y="678731"/>
                  <a:pt x="7231643" y="640778"/>
                </a:cubicBezTo>
                <a:cubicBezTo>
                  <a:pt x="7291087" y="623099"/>
                  <a:pt x="7308597" y="611957"/>
                  <a:pt x="7363123" y="593682"/>
                </a:cubicBezTo>
                <a:cubicBezTo>
                  <a:pt x="7401879" y="595559"/>
                  <a:pt x="7517574" y="550445"/>
                  <a:pt x="7588368" y="531129"/>
                </a:cubicBezTo>
                <a:cubicBezTo>
                  <a:pt x="7669636" y="521516"/>
                  <a:pt x="7844833" y="454614"/>
                  <a:pt x="7952094" y="409302"/>
                </a:cubicBezTo>
                <a:cubicBezTo>
                  <a:pt x="8059356" y="363990"/>
                  <a:pt x="8146910" y="253405"/>
                  <a:pt x="8231938" y="259259"/>
                </a:cubicBezTo>
                <a:cubicBezTo>
                  <a:pt x="8305929" y="256630"/>
                  <a:pt x="8363222" y="225400"/>
                  <a:pt x="8428864" y="208471"/>
                </a:cubicBezTo>
                <a:cubicBezTo>
                  <a:pt x="8491413" y="192972"/>
                  <a:pt x="8456819" y="173248"/>
                  <a:pt x="8616510" y="161973"/>
                </a:cubicBezTo>
                <a:cubicBezTo>
                  <a:pt x="8658196" y="158015"/>
                  <a:pt x="8776576" y="160401"/>
                  <a:pt x="8826766" y="152111"/>
                </a:cubicBezTo>
                <a:lnTo>
                  <a:pt x="8917647" y="112232"/>
                </a:lnTo>
                <a:cubicBezTo>
                  <a:pt x="8976899" y="93075"/>
                  <a:pt x="9069756" y="89380"/>
                  <a:pt x="9182272" y="37171"/>
                </a:cubicBezTo>
                <a:cubicBezTo>
                  <a:pt x="9197307" y="35724"/>
                  <a:pt x="9214647" y="30863"/>
                  <a:pt x="9232990" y="24074"/>
                </a:cubicBezTo>
                <a:lnTo>
                  <a:pt x="9288370" y="0"/>
                </a:lnTo>
                <a:lnTo>
                  <a:pt x="0" y="0"/>
                </a:lnTo>
                <a:close/>
              </a:path>
            </a:pathLst>
          </a:custGeom>
          <a:blipFill>
            <a:blip r:embed="rId2"/>
            <a:tile tx="0" ty="0" sx="70000" sy="70000" flip="none" algn="tl"/>
          </a:blipFill>
          <a:ln w="12700" cap="flat" cmpd="sng" algn="ctr">
            <a:noFill/>
            <a:prstDash val="solid"/>
            <a:miter lim="800000"/>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CEB26615-6628-44FC-97FC-656C0A834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3476"/>
            <a:ext cx="5852458" cy="6374525"/>
          </a:xfrm>
          <a:custGeom>
            <a:avLst/>
            <a:gdLst>
              <a:gd name="connsiteX0" fmla="*/ 5517259 w 5852458"/>
              <a:gd name="connsiteY0" fmla="*/ 0 h 6410965"/>
              <a:gd name="connsiteX1" fmla="*/ 5852458 w 5852458"/>
              <a:gd name="connsiteY1" fmla="*/ 6410965 h 6410965"/>
              <a:gd name="connsiteX2" fmla="*/ 0 w 5852458"/>
              <a:gd name="connsiteY2" fmla="*/ 6410965 h 6410965"/>
              <a:gd name="connsiteX3" fmla="*/ 0 w 5852458"/>
              <a:gd name="connsiteY3" fmla="*/ 288471 h 6410965"/>
            </a:gdLst>
            <a:ahLst/>
            <a:cxnLst>
              <a:cxn ang="0">
                <a:pos x="connsiteX0" y="connsiteY0"/>
              </a:cxn>
              <a:cxn ang="0">
                <a:pos x="connsiteX1" y="connsiteY1"/>
              </a:cxn>
              <a:cxn ang="0">
                <a:pos x="connsiteX2" y="connsiteY2"/>
              </a:cxn>
              <a:cxn ang="0">
                <a:pos x="connsiteX3" y="connsiteY3"/>
              </a:cxn>
            </a:cxnLst>
            <a:rect l="l" t="t" r="r" b="b"/>
            <a:pathLst>
              <a:path w="5852458" h="6410965">
                <a:moveTo>
                  <a:pt x="5517259" y="0"/>
                </a:moveTo>
                <a:lnTo>
                  <a:pt x="5852458" y="6410965"/>
                </a:lnTo>
                <a:lnTo>
                  <a:pt x="0" y="6410965"/>
                </a:lnTo>
                <a:lnTo>
                  <a:pt x="0" y="288471"/>
                </a:lnTo>
                <a:close/>
              </a:path>
            </a:pathLst>
          </a:custGeom>
          <a:solidFill>
            <a:srgbClr val="EFEEE9"/>
          </a:solidFill>
          <a:ln w="12700" cap="flat" cmpd="sng" algn="ctr">
            <a:noFill/>
            <a:prstDash val="solid"/>
            <a:miter lim="800000"/>
          </a:ln>
          <a:effectLst>
            <a:outerShdw blurRad="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FF0EBE27-2B58-4043-9268-90B6853FC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9683"/>
            <a:ext cx="5729996" cy="6248316"/>
          </a:xfrm>
          <a:custGeom>
            <a:avLst/>
            <a:gdLst>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434665 w 5729996"/>
              <a:gd name="connsiteY8" fmla="*/ 398009 h 6248316"/>
              <a:gd name="connsiteX9" fmla="*/ 5639379 w 5729996"/>
              <a:gd name="connsiteY9" fmla="*/ 398009 h 6248316"/>
              <a:gd name="connsiteX10" fmla="*/ 5639379 w 5729996"/>
              <a:gd name="connsiteY10" fmla="*/ 2227390 h 6248316"/>
              <a:gd name="connsiteX11" fmla="*/ 5541101 w 5729996"/>
              <a:gd name="connsiteY11" fmla="*/ 2227390 h 6248316"/>
              <a:gd name="connsiteX12" fmla="*/ 5543339 w 5729996"/>
              <a:gd name="connsiteY12" fmla="*/ 2241697 h 6248316"/>
              <a:gd name="connsiteX13" fmla="*/ 5546917 w 5729996"/>
              <a:gd name="connsiteY13" fmla="*/ 2285652 h 6248316"/>
              <a:gd name="connsiteX14" fmla="*/ 5546985 w 5729996"/>
              <a:gd name="connsiteY14" fmla="*/ 2292052 h 6248316"/>
              <a:gd name="connsiteX15" fmla="*/ 5540356 w 5729996"/>
              <a:gd name="connsiteY15" fmla="*/ 2345382 h 6248316"/>
              <a:gd name="connsiteX16" fmla="*/ 5545313 w 5729996"/>
              <a:gd name="connsiteY16" fmla="*/ 2350046 h 6248316"/>
              <a:gd name="connsiteX17" fmla="*/ 5550954 w 5729996"/>
              <a:gd name="connsiteY17" fmla="*/ 2366333 h 6248316"/>
              <a:gd name="connsiteX18" fmla="*/ 5546070 w 5729996"/>
              <a:gd name="connsiteY18" fmla="*/ 2380820 h 6248316"/>
              <a:gd name="connsiteX19" fmla="*/ 5539473 w 5729996"/>
              <a:gd name="connsiteY19" fmla="*/ 2447770 h 6248316"/>
              <a:gd name="connsiteX20" fmla="*/ 5536626 w 5729996"/>
              <a:gd name="connsiteY20" fmla="*/ 2513456 h 6248316"/>
              <a:gd name="connsiteX21" fmla="*/ 5610789 w 5729996"/>
              <a:gd name="connsiteY21" fmla="*/ 3898260 h 6248316"/>
              <a:gd name="connsiteX22" fmla="*/ 5629514 w 5729996"/>
              <a:gd name="connsiteY22" fmla="*/ 4230682 h 6248316"/>
              <a:gd name="connsiteX23" fmla="*/ 5637643 w 5729996"/>
              <a:gd name="connsiteY23" fmla="*/ 4444335 h 6248316"/>
              <a:gd name="connsiteX24" fmla="*/ 5729996 w 5729996"/>
              <a:gd name="connsiteY24" fmla="*/ 6248315 h 6248316"/>
              <a:gd name="connsiteX25" fmla="*/ 0 w 5729996"/>
              <a:gd name="connsiteY25" fmla="*/ 6248316 h 6248316"/>
              <a:gd name="connsiteX26" fmla="*/ 0 w 5729996"/>
              <a:gd name="connsiteY26" fmla="*/ 281035 h 6248316"/>
              <a:gd name="connsiteX27" fmla="*/ 138300 w 5729996"/>
              <a:gd name="connsiteY27" fmla="*/ 274616 h 6248316"/>
              <a:gd name="connsiteX28" fmla="*/ 3740423 w 5729996"/>
              <a:gd name="connsiteY28" fmla="*/ 77589 h 6248316"/>
              <a:gd name="connsiteX29" fmla="*/ 4864389 w 5729996"/>
              <a:gd name="connsiteY29" fmla="*/ 28034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434665 w 5729996"/>
              <a:gd name="connsiteY8" fmla="*/ 398009 h 6248316"/>
              <a:gd name="connsiteX9" fmla="*/ 5639379 w 5729996"/>
              <a:gd name="connsiteY9" fmla="*/ 2227390 h 6248316"/>
              <a:gd name="connsiteX10" fmla="*/ 5541101 w 5729996"/>
              <a:gd name="connsiteY10" fmla="*/ 2227390 h 6248316"/>
              <a:gd name="connsiteX11" fmla="*/ 5543339 w 5729996"/>
              <a:gd name="connsiteY11" fmla="*/ 2241697 h 6248316"/>
              <a:gd name="connsiteX12" fmla="*/ 5546917 w 5729996"/>
              <a:gd name="connsiteY12" fmla="*/ 2285652 h 6248316"/>
              <a:gd name="connsiteX13" fmla="*/ 5546985 w 5729996"/>
              <a:gd name="connsiteY13" fmla="*/ 2292052 h 6248316"/>
              <a:gd name="connsiteX14" fmla="*/ 5540356 w 5729996"/>
              <a:gd name="connsiteY14" fmla="*/ 2345382 h 6248316"/>
              <a:gd name="connsiteX15" fmla="*/ 5545313 w 5729996"/>
              <a:gd name="connsiteY15" fmla="*/ 2350046 h 6248316"/>
              <a:gd name="connsiteX16" fmla="*/ 5550954 w 5729996"/>
              <a:gd name="connsiteY16" fmla="*/ 2366333 h 6248316"/>
              <a:gd name="connsiteX17" fmla="*/ 5546070 w 5729996"/>
              <a:gd name="connsiteY17" fmla="*/ 2380820 h 6248316"/>
              <a:gd name="connsiteX18" fmla="*/ 5539473 w 5729996"/>
              <a:gd name="connsiteY18" fmla="*/ 2447770 h 6248316"/>
              <a:gd name="connsiteX19" fmla="*/ 5536626 w 5729996"/>
              <a:gd name="connsiteY19" fmla="*/ 2513456 h 6248316"/>
              <a:gd name="connsiteX20" fmla="*/ 5610789 w 5729996"/>
              <a:gd name="connsiteY20" fmla="*/ 3898260 h 6248316"/>
              <a:gd name="connsiteX21" fmla="*/ 5629514 w 5729996"/>
              <a:gd name="connsiteY21" fmla="*/ 4230682 h 6248316"/>
              <a:gd name="connsiteX22" fmla="*/ 5637643 w 5729996"/>
              <a:gd name="connsiteY22" fmla="*/ 4444335 h 6248316"/>
              <a:gd name="connsiteX23" fmla="*/ 5729996 w 5729996"/>
              <a:gd name="connsiteY23" fmla="*/ 6248315 h 6248316"/>
              <a:gd name="connsiteX24" fmla="*/ 0 w 5729996"/>
              <a:gd name="connsiteY24" fmla="*/ 6248316 h 6248316"/>
              <a:gd name="connsiteX25" fmla="*/ 0 w 5729996"/>
              <a:gd name="connsiteY25" fmla="*/ 281035 h 6248316"/>
              <a:gd name="connsiteX26" fmla="*/ 138300 w 5729996"/>
              <a:gd name="connsiteY26" fmla="*/ 274616 h 6248316"/>
              <a:gd name="connsiteX27" fmla="*/ 3740423 w 5729996"/>
              <a:gd name="connsiteY27" fmla="*/ 77589 h 6248316"/>
              <a:gd name="connsiteX28" fmla="*/ 4864389 w 5729996"/>
              <a:gd name="connsiteY28" fmla="*/ 28034 h 6248316"/>
              <a:gd name="connsiteX29" fmla="*/ 5369862 w 5729996"/>
              <a:gd name="connsiteY29"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434665 w 5729996"/>
              <a:gd name="connsiteY8" fmla="*/ 398009 h 6248316"/>
              <a:gd name="connsiteX9" fmla="*/ 5541101 w 5729996"/>
              <a:gd name="connsiteY9" fmla="*/ 2227390 h 6248316"/>
              <a:gd name="connsiteX10" fmla="*/ 5543339 w 5729996"/>
              <a:gd name="connsiteY10" fmla="*/ 2241697 h 6248316"/>
              <a:gd name="connsiteX11" fmla="*/ 5546917 w 5729996"/>
              <a:gd name="connsiteY11" fmla="*/ 2285652 h 6248316"/>
              <a:gd name="connsiteX12" fmla="*/ 5546985 w 5729996"/>
              <a:gd name="connsiteY12" fmla="*/ 2292052 h 6248316"/>
              <a:gd name="connsiteX13" fmla="*/ 5540356 w 5729996"/>
              <a:gd name="connsiteY13" fmla="*/ 2345382 h 6248316"/>
              <a:gd name="connsiteX14" fmla="*/ 5545313 w 5729996"/>
              <a:gd name="connsiteY14" fmla="*/ 2350046 h 6248316"/>
              <a:gd name="connsiteX15" fmla="*/ 5550954 w 5729996"/>
              <a:gd name="connsiteY15" fmla="*/ 2366333 h 6248316"/>
              <a:gd name="connsiteX16" fmla="*/ 5546070 w 5729996"/>
              <a:gd name="connsiteY16" fmla="*/ 2380820 h 6248316"/>
              <a:gd name="connsiteX17" fmla="*/ 5539473 w 5729996"/>
              <a:gd name="connsiteY17" fmla="*/ 2447770 h 6248316"/>
              <a:gd name="connsiteX18" fmla="*/ 5536626 w 5729996"/>
              <a:gd name="connsiteY18" fmla="*/ 2513456 h 6248316"/>
              <a:gd name="connsiteX19" fmla="*/ 5610789 w 5729996"/>
              <a:gd name="connsiteY19" fmla="*/ 3898260 h 6248316"/>
              <a:gd name="connsiteX20" fmla="*/ 5629514 w 5729996"/>
              <a:gd name="connsiteY20" fmla="*/ 4230682 h 6248316"/>
              <a:gd name="connsiteX21" fmla="*/ 5637643 w 5729996"/>
              <a:gd name="connsiteY21" fmla="*/ 4444335 h 6248316"/>
              <a:gd name="connsiteX22" fmla="*/ 5729996 w 5729996"/>
              <a:gd name="connsiteY22" fmla="*/ 6248315 h 6248316"/>
              <a:gd name="connsiteX23" fmla="*/ 0 w 5729996"/>
              <a:gd name="connsiteY23" fmla="*/ 6248316 h 6248316"/>
              <a:gd name="connsiteX24" fmla="*/ 0 w 5729996"/>
              <a:gd name="connsiteY24" fmla="*/ 281035 h 6248316"/>
              <a:gd name="connsiteX25" fmla="*/ 138300 w 5729996"/>
              <a:gd name="connsiteY25" fmla="*/ 274616 h 6248316"/>
              <a:gd name="connsiteX26" fmla="*/ 3740423 w 5729996"/>
              <a:gd name="connsiteY26" fmla="*/ 77589 h 6248316"/>
              <a:gd name="connsiteX27" fmla="*/ 4864389 w 5729996"/>
              <a:gd name="connsiteY27" fmla="*/ 28034 h 6248316"/>
              <a:gd name="connsiteX28" fmla="*/ 5369862 w 5729996"/>
              <a:gd name="connsiteY28"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434665 w 5729996"/>
              <a:gd name="connsiteY8" fmla="*/ 398009 h 6248316"/>
              <a:gd name="connsiteX9" fmla="*/ 5541101 w 5729996"/>
              <a:gd name="connsiteY9" fmla="*/ 2227390 h 6248316"/>
              <a:gd name="connsiteX10" fmla="*/ 5546917 w 5729996"/>
              <a:gd name="connsiteY10" fmla="*/ 2285652 h 6248316"/>
              <a:gd name="connsiteX11" fmla="*/ 5546985 w 5729996"/>
              <a:gd name="connsiteY11" fmla="*/ 2292052 h 6248316"/>
              <a:gd name="connsiteX12" fmla="*/ 5540356 w 5729996"/>
              <a:gd name="connsiteY12" fmla="*/ 2345382 h 6248316"/>
              <a:gd name="connsiteX13" fmla="*/ 5545313 w 5729996"/>
              <a:gd name="connsiteY13" fmla="*/ 2350046 h 6248316"/>
              <a:gd name="connsiteX14" fmla="*/ 5550954 w 5729996"/>
              <a:gd name="connsiteY14" fmla="*/ 2366333 h 6248316"/>
              <a:gd name="connsiteX15" fmla="*/ 5546070 w 5729996"/>
              <a:gd name="connsiteY15" fmla="*/ 2380820 h 6248316"/>
              <a:gd name="connsiteX16" fmla="*/ 5539473 w 5729996"/>
              <a:gd name="connsiteY16" fmla="*/ 2447770 h 6248316"/>
              <a:gd name="connsiteX17" fmla="*/ 5536626 w 5729996"/>
              <a:gd name="connsiteY17" fmla="*/ 2513456 h 6248316"/>
              <a:gd name="connsiteX18" fmla="*/ 5610789 w 5729996"/>
              <a:gd name="connsiteY18" fmla="*/ 3898260 h 6248316"/>
              <a:gd name="connsiteX19" fmla="*/ 5629514 w 5729996"/>
              <a:gd name="connsiteY19" fmla="*/ 4230682 h 6248316"/>
              <a:gd name="connsiteX20" fmla="*/ 5637643 w 5729996"/>
              <a:gd name="connsiteY20" fmla="*/ 4444335 h 6248316"/>
              <a:gd name="connsiteX21" fmla="*/ 5729996 w 5729996"/>
              <a:gd name="connsiteY21" fmla="*/ 6248315 h 6248316"/>
              <a:gd name="connsiteX22" fmla="*/ 0 w 5729996"/>
              <a:gd name="connsiteY22" fmla="*/ 6248316 h 6248316"/>
              <a:gd name="connsiteX23" fmla="*/ 0 w 5729996"/>
              <a:gd name="connsiteY23" fmla="*/ 281035 h 6248316"/>
              <a:gd name="connsiteX24" fmla="*/ 138300 w 5729996"/>
              <a:gd name="connsiteY24" fmla="*/ 274616 h 6248316"/>
              <a:gd name="connsiteX25" fmla="*/ 3740423 w 5729996"/>
              <a:gd name="connsiteY25" fmla="*/ 77589 h 6248316"/>
              <a:gd name="connsiteX26" fmla="*/ 4864389 w 5729996"/>
              <a:gd name="connsiteY26" fmla="*/ 28034 h 6248316"/>
              <a:gd name="connsiteX27" fmla="*/ 5369862 w 5729996"/>
              <a:gd name="connsiteY27"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434665 w 5729996"/>
              <a:gd name="connsiteY8" fmla="*/ 398009 h 6248316"/>
              <a:gd name="connsiteX9" fmla="*/ 5546917 w 5729996"/>
              <a:gd name="connsiteY9" fmla="*/ 2285652 h 6248316"/>
              <a:gd name="connsiteX10" fmla="*/ 5546985 w 5729996"/>
              <a:gd name="connsiteY10" fmla="*/ 2292052 h 6248316"/>
              <a:gd name="connsiteX11" fmla="*/ 5540356 w 5729996"/>
              <a:gd name="connsiteY11" fmla="*/ 2345382 h 6248316"/>
              <a:gd name="connsiteX12" fmla="*/ 5545313 w 5729996"/>
              <a:gd name="connsiteY12" fmla="*/ 2350046 h 6248316"/>
              <a:gd name="connsiteX13" fmla="*/ 5550954 w 5729996"/>
              <a:gd name="connsiteY13" fmla="*/ 2366333 h 6248316"/>
              <a:gd name="connsiteX14" fmla="*/ 5546070 w 5729996"/>
              <a:gd name="connsiteY14" fmla="*/ 2380820 h 6248316"/>
              <a:gd name="connsiteX15" fmla="*/ 5539473 w 5729996"/>
              <a:gd name="connsiteY15" fmla="*/ 2447770 h 6248316"/>
              <a:gd name="connsiteX16" fmla="*/ 5536626 w 5729996"/>
              <a:gd name="connsiteY16" fmla="*/ 2513456 h 6248316"/>
              <a:gd name="connsiteX17" fmla="*/ 5610789 w 5729996"/>
              <a:gd name="connsiteY17" fmla="*/ 3898260 h 6248316"/>
              <a:gd name="connsiteX18" fmla="*/ 5629514 w 5729996"/>
              <a:gd name="connsiteY18" fmla="*/ 4230682 h 6248316"/>
              <a:gd name="connsiteX19" fmla="*/ 5637643 w 5729996"/>
              <a:gd name="connsiteY19" fmla="*/ 4444335 h 6248316"/>
              <a:gd name="connsiteX20" fmla="*/ 5729996 w 5729996"/>
              <a:gd name="connsiteY20" fmla="*/ 6248315 h 6248316"/>
              <a:gd name="connsiteX21" fmla="*/ 0 w 5729996"/>
              <a:gd name="connsiteY21" fmla="*/ 6248316 h 6248316"/>
              <a:gd name="connsiteX22" fmla="*/ 0 w 5729996"/>
              <a:gd name="connsiteY22" fmla="*/ 281035 h 6248316"/>
              <a:gd name="connsiteX23" fmla="*/ 138300 w 5729996"/>
              <a:gd name="connsiteY23" fmla="*/ 274616 h 6248316"/>
              <a:gd name="connsiteX24" fmla="*/ 3740423 w 5729996"/>
              <a:gd name="connsiteY24" fmla="*/ 77589 h 6248316"/>
              <a:gd name="connsiteX25" fmla="*/ 4864389 w 5729996"/>
              <a:gd name="connsiteY25" fmla="*/ 28034 h 6248316"/>
              <a:gd name="connsiteX26" fmla="*/ 5369862 w 5729996"/>
              <a:gd name="connsiteY26"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434665 w 5729996"/>
              <a:gd name="connsiteY8" fmla="*/ 398009 h 6248316"/>
              <a:gd name="connsiteX9" fmla="*/ 5546917 w 5729996"/>
              <a:gd name="connsiteY9" fmla="*/ 2285652 h 6248316"/>
              <a:gd name="connsiteX10" fmla="*/ 5540356 w 5729996"/>
              <a:gd name="connsiteY10" fmla="*/ 2345382 h 6248316"/>
              <a:gd name="connsiteX11" fmla="*/ 5545313 w 5729996"/>
              <a:gd name="connsiteY11" fmla="*/ 2350046 h 6248316"/>
              <a:gd name="connsiteX12" fmla="*/ 5550954 w 5729996"/>
              <a:gd name="connsiteY12" fmla="*/ 2366333 h 6248316"/>
              <a:gd name="connsiteX13" fmla="*/ 5546070 w 5729996"/>
              <a:gd name="connsiteY13" fmla="*/ 2380820 h 6248316"/>
              <a:gd name="connsiteX14" fmla="*/ 5539473 w 5729996"/>
              <a:gd name="connsiteY14" fmla="*/ 2447770 h 6248316"/>
              <a:gd name="connsiteX15" fmla="*/ 5536626 w 5729996"/>
              <a:gd name="connsiteY15" fmla="*/ 2513456 h 6248316"/>
              <a:gd name="connsiteX16" fmla="*/ 5610789 w 5729996"/>
              <a:gd name="connsiteY16" fmla="*/ 3898260 h 6248316"/>
              <a:gd name="connsiteX17" fmla="*/ 5629514 w 5729996"/>
              <a:gd name="connsiteY17" fmla="*/ 4230682 h 6248316"/>
              <a:gd name="connsiteX18" fmla="*/ 5637643 w 5729996"/>
              <a:gd name="connsiteY18" fmla="*/ 4444335 h 6248316"/>
              <a:gd name="connsiteX19" fmla="*/ 5729996 w 5729996"/>
              <a:gd name="connsiteY19" fmla="*/ 6248315 h 6248316"/>
              <a:gd name="connsiteX20" fmla="*/ 0 w 5729996"/>
              <a:gd name="connsiteY20" fmla="*/ 6248316 h 6248316"/>
              <a:gd name="connsiteX21" fmla="*/ 0 w 5729996"/>
              <a:gd name="connsiteY21" fmla="*/ 281035 h 6248316"/>
              <a:gd name="connsiteX22" fmla="*/ 138300 w 5729996"/>
              <a:gd name="connsiteY22" fmla="*/ 274616 h 6248316"/>
              <a:gd name="connsiteX23" fmla="*/ 3740423 w 5729996"/>
              <a:gd name="connsiteY23" fmla="*/ 77589 h 6248316"/>
              <a:gd name="connsiteX24" fmla="*/ 4864389 w 5729996"/>
              <a:gd name="connsiteY24" fmla="*/ 28034 h 6248316"/>
              <a:gd name="connsiteX25" fmla="*/ 5369862 w 5729996"/>
              <a:gd name="connsiteY25"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434665 w 5729996"/>
              <a:gd name="connsiteY8" fmla="*/ 398009 h 6248316"/>
              <a:gd name="connsiteX9" fmla="*/ 5540356 w 5729996"/>
              <a:gd name="connsiteY9" fmla="*/ 2345382 h 6248316"/>
              <a:gd name="connsiteX10" fmla="*/ 5545313 w 5729996"/>
              <a:gd name="connsiteY10" fmla="*/ 2350046 h 6248316"/>
              <a:gd name="connsiteX11" fmla="*/ 5550954 w 5729996"/>
              <a:gd name="connsiteY11" fmla="*/ 2366333 h 6248316"/>
              <a:gd name="connsiteX12" fmla="*/ 5546070 w 5729996"/>
              <a:gd name="connsiteY12" fmla="*/ 2380820 h 6248316"/>
              <a:gd name="connsiteX13" fmla="*/ 5539473 w 5729996"/>
              <a:gd name="connsiteY13" fmla="*/ 2447770 h 6248316"/>
              <a:gd name="connsiteX14" fmla="*/ 5536626 w 5729996"/>
              <a:gd name="connsiteY14" fmla="*/ 2513456 h 6248316"/>
              <a:gd name="connsiteX15" fmla="*/ 5610789 w 5729996"/>
              <a:gd name="connsiteY15" fmla="*/ 3898260 h 6248316"/>
              <a:gd name="connsiteX16" fmla="*/ 5629514 w 5729996"/>
              <a:gd name="connsiteY16" fmla="*/ 4230682 h 6248316"/>
              <a:gd name="connsiteX17" fmla="*/ 5637643 w 5729996"/>
              <a:gd name="connsiteY17" fmla="*/ 4444335 h 6248316"/>
              <a:gd name="connsiteX18" fmla="*/ 5729996 w 5729996"/>
              <a:gd name="connsiteY18" fmla="*/ 6248315 h 6248316"/>
              <a:gd name="connsiteX19" fmla="*/ 0 w 5729996"/>
              <a:gd name="connsiteY19" fmla="*/ 6248316 h 6248316"/>
              <a:gd name="connsiteX20" fmla="*/ 0 w 5729996"/>
              <a:gd name="connsiteY20" fmla="*/ 281035 h 6248316"/>
              <a:gd name="connsiteX21" fmla="*/ 138300 w 5729996"/>
              <a:gd name="connsiteY21" fmla="*/ 274616 h 6248316"/>
              <a:gd name="connsiteX22" fmla="*/ 3740423 w 5729996"/>
              <a:gd name="connsiteY22" fmla="*/ 77589 h 6248316"/>
              <a:gd name="connsiteX23" fmla="*/ 4864389 w 5729996"/>
              <a:gd name="connsiteY23" fmla="*/ 28034 h 6248316"/>
              <a:gd name="connsiteX24" fmla="*/ 5369862 w 5729996"/>
              <a:gd name="connsiteY24"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434665 w 5729996"/>
              <a:gd name="connsiteY8" fmla="*/ 398009 h 6248316"/>
              <a:gd name="connsiteX9" fmla="*/ 5540356 w 5729996"/>
              <a:gd name="connsiteY9" fmla="*/ 2345382 h 6248316"/>
              <a:gd name="connsiteX10" fmla="*/ 5545313 w 5729996"/>
              <a:gd name="connsiteY10" fmla="*/ 2350046 h 6248316"/>
              <a:gd name="connsiteX11" fmla="*/ 5546070 w 5729996"/>
              <a:gd name="connsiteY11" fmla="*/ 2380820 h 6248316"/>
              <a:gd name="connsiteX12" fmla="*/ 5539473 w 5729996"/>
              <a:gd name="connsiteY12" fmla="*/ 2447770 h 6248316"/>
              <a:gd name="connsiteX13" fmla="*/ 5536626 w 5729996"/>
              <a:gd name="connsiteY13" fmla="*/ 2513456 h 6248316"/>
              <a:gd name="connsiteX14" fmla="*/ 5610789 w 5729996"/>
              <a:gd name="connsiteY14" fmla="*/ 3898260 h 6248316"/>
              <a:gd name="connsiteX15" fmla="*/ 5629514 w 5729996"/>
              <a:gd name="connsiteY15" fmla="*/ 4230682 h 6248316"/>
              <a:gd name="connsiteX16" fmla="*/ 5637643 w 5729996"/>
              <a:gd name="connsiteY16" fmla="*/ 4444335 h 6248316"/>
              <a:gd name="connsiteX17" fmla="*/ 5729996 w 5729996"/>
              <a:gd name="connsiteY17" fmla="*/ 6248315 h 6248316"/>
              <a:gd name="connsiteX18" fmla="*/ 0 w 5729996"/>
              <a:gd name="connsiteY18" fmla="*/ 6248316 h 6248316"/>
              <a:gd name="connsiteX19" fmla="*/ 0 w 5729996"/>
              <a:gd name="connsiteY19" fmla="*/ 281035 h 6248316"/>
              <a:gd name="connsiteX20" fmla="*/ 138300 w 5729996"/>
              <a:gd name="connsiteY20" fmla="*/ 274616 h 6248316"/>
              <a:gd name="connsiteX21" fmla="*/ 3740423 w 5729996"/>
              <a:gd name="connsiteY21" fmla="*/ 77589 h 6248316"/>
              <a:gd name="connsiteX22" fmla="*/ 4864389 w 5729996"/>
              <a:gd name="connsiteY22" fmla="*/ 28034 h 6248316"/>
              <a:gd name="connsiteX23" fmla="*/ 5369862 w 5729996"/>
              <a:gd name="connsiteY23"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434665 w 5729996"/>
              <a:gd name="connsiteY8" fmla="*/ 398009 h 6248316"/>
              <a:gd name="connsiteX9" fmla="*/ 5540356 w 5729996"/>
              <a:gd name="connsiteY9" fmla="*/ 2345382 h 6248316"/>
              <a:gd name="connsiteX10" fmla="*/ 5546070 w 5729996"/>
              <a:gd name="connsiteY10" fmla="*/ 2380820 h 6248316"/>
              <a:gd name="connsiteX11" fmla="*/ 5539473 w 5729996"/>
              <a:gd name="connsiteY11" fmla="*/ 2447770 h 6248316"/>
              <a:gd name="connsiteX12" fmla="*/ 5536626 w 5729996"/>
              <a:gd name="connsiteY12" fmla="*/ 2513456 h 6248316"/>
              <a:gd name="connsiteX13" fmla="*/ 5610789 w 5729996"/>
              <a:gd name="connsiteY13" fmla="*/ 3898260 h 6248316"/>
              <a:gd name="connsiteX14" fmla="*/ 5629514 w 5729996"/>
              <a:gd name="connsiteY14" fmla="*/ 4230682 h 6248316"/>
              <a:gd name="connsiteX15" fmla="*/ 5637643 w 5729996"/>
              <a:gd name="connsiteY15" fmla="*/ 4444335 h 6248316"/>
              <a:gd name="connsiteX16" fmla="*/ 5729996 w 5729996"/>
              <a:gd name="connsiteY16" fmla="*/ 6248315 h 6248316"/>
              <a:gd name="connsiteX17" fmla="*/ 0 w 5729996"/>
              <a:gd name="connsiteY17" fmla="*/ 6248316 h 6248316"/>
              <a:gd name="connsiteX18" fmla="*/ 0 w 5729996"/>
              <a:gd name="connsiteY18" fmla="*/ 281035 h 6248316"/>
              <a:gd name="connsiteX19" fmla="*/ 138300 w 5729996"/>
              <a:gd name="connsiteY19" fmla="*/ 274616 h 6248316"/>
              <a:gd name="connsiteX20" fmla="*/ 3740423 w 5729996"/>
              <a:gd name="connsiteY20" fmla="*/ 77589 h 6248316"/>
              <a:gd name="connsiteX21" fmla="*/ 4864389 w 5729996"/>
              <a:gd name="connsiteY21" fmla="*/ 28034 h 6248316"/>
              <a:gd name="connsiteX22" fmla="*/ 5369862 w 5729996"/>
              <a:gd name="connsiteY22"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434665 w 5729996"/>
              <a:gd name="connsiteY8" fmla="*/ 398009 h 6248316"/>
              <a:gd name="connsiteX9" fmla="*/ 5540356 w 5729996"/>
              <a:gd name="connsiteY9" fmla="*/ 2345382 h 6248316"/>
              <a:gd name="connsiteX10" fmla="*/ 5539473 w 5729996"/>
              <a:gd name="connsiteY10" fmla="*/ 2447770 h 6248316"/>
              <a:gd name="connsiteX11" fmla="*/ 5536626 w 5729996"/>
              <a:gd name="connsiteY11" fmla="*/ 2513456 h 6248316"/>
              <a:gd name="connsiteX12" fmla="*/ 5610789 w 5729996"/>
              <a:gd name="connsiteY12" fmla="*/ 3898260 h 6248316"/>
              <a:gd name="connsiteX13" fmla="*/ 5629514 w 5729996"/>
              <a:gd name="connsiteY13" fmla="*/ 4230682 h 6248316"/>
              <a:gd name="connsiteX14" fmla="*/ 5637643 w 5729996"/>
              <a:gd name="connsiteY14" fmla="*/ 4444335 h 6248316"/>
              <a:gd name="connsiteX15" fmla="*/ 5729996 w 5729996"/>
              <a:gd name="connsiteY15" fmla="*/ 6248315 h 6248316"/>
              <a:gd name="connsiteX16" fmla="*/ 0 w 5729996"/>
              <a:gd name="connsiteY16" fmla="*/ 6248316 h 6248316"/>
              <a:gd name="connsiteX17" fmla="*/ 0 w 5729996"/>
              <a:gd name="connsiteY17" fmla="*/ 281035 h 6248316"/>
              <a:gd name="connsiteX18" fmla="*/ 138300 w 5729996"/>
              <a:gd name="connsiteY18" fmla="*/ 274616 h 6248316"/>
              <a:gd name="connsiteX19" fmla="*/ 3740423 w 5729996"/>
              <a:gd name="connsiteY19" fmla="*/ 77589 h 6248316"/>
              <a:gd name="connsiteX20" fmla="*/ 4864389 w 5729996"/>
              <a:gd name="connsiteY20" fmla="*/ 28034 h 6248316"/>
              <a:gd name="connsiteX21" fmla="*/ 5369862 w 5729996"/>
              <a:gd name="connsiteY21"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434665 w 5729996"/>
              <a:gd name="connsiteY8" fmla="*/ 398009 h 6248316"/>
              <a:gd name="connsiteX9" fmla="*/ 5540356 w 5729996"/>
              <a:gd name="connsiteY9" fmla="*/ 2345382 h 6248316"/>
              <a:gd name="connsiteX10" fmla="*/ 5536626 w 5729996"/>
              <a:gd name="connsiteY10" fmla="*/ 2513456 h 6248316"/>
              <a:gd name="connsiteX11" fmla="*/ 5610789 w 5729996"/>
              <a:gd name="connsiteY11" fmla="*/ 3898260 h 6248316"/>
              <a:gd name="connsiteX12" fmla="*/ 5629514 w 5729996"/>
              <a:gd name="connsiteY12" fmla="*/ 4230682 h 6248316"/>
              <a:gd name="connsiteX13" fmla="*/ 5637643 w 5729996"/>
              <a:gd name="connsiteY13" fmla="*/ 4444335 h 6248316"/>
              <a:gd name="connsiteX14" fmla="*/ 5729996 w 5729996"/>
              <a:gd name="connsiteY14" fmla="*/ 6248315 h 6248316"/>
              <a:gd name="connsiteX15" fmla="*/ 0 w 5729996"/>
              <a:gd name="connsiteY15" fmla="*/ 6248316 h 6248316"/>
              <a:gd name="connsiteX16" fmla="*/ 0 w 5729996"/>
              <a:gd name="connsiteY16" fmla="*/ 281035 h 6248316"/>
              <a:gd name="connsiteX17" fmla="*/ 138300 w 5729996"/>
              <a:gd name="connsiteY17" fmla="*/ 274616 h 6248316"/>
              <a:gd name="connsiteX18" fmla="*/ 3740423 w 5729996"/>
              <a:gd name="connsiteY18" fmla="*/ 77589 h 6248316"/>
              <a:gd name="connsiteX19" fmla="*/ 4864389 w 5729996"/>
              <a:gd name="connsiteY19" fmla="*/ 28034 h 6248316"/>
              <a:gd name="connsiteX20" fmla="*/ 5369862 w 5729996"/>
              <a:gd name="connsiteY20"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434665 w 5729996"/>
              <a:gd name="connsiteY8" fmla="*/ 398009 h 6248316"/>
              <a:gd name="connsiteX9" fmla="*/ 5536626 w 5729996"/>
              <a:gd name="connsiteY9" fmla="*/ 2513456 h 6248316"/>
              <a:gd name="connsiteX10" fmla="*/ 5610789 w 5729996"/>
              <a:gd name="connsiteY10" fmla="*/ 3898260 h 6248316"/>
              <a:gd name="connsiteX11" fmla="*/ 5629514 w 5729996"/>
              <a:gd name="connsiteY11" fmla="*/ 4230682 h 6248316"/>
              <a:gd name="connsiteX12" fmla="*/ 5637643 w 5729996"/>
              <a:gd name="connsiteY12" fmla="*/ 4444335 h 6248316"/>
              <a:gd name="connsiteX13" fmla="*/ 5729996 w 5729996"/>
              <a:gd name="connsiteY13" fmla="*/ 6248315 h 6248316"/>
              <a:gd name="connsiteX14" fmla="*/ 0 w 5729996"/>
              <a:gd name="connsiteY14" fmla="*/ 6248316 h 6248316"/>
              <a:gd name="connsiteX15" fmla="*/ 0 w 5729996"/>
              <a:gd name="connsiteY15" fmla="*/ 281035 h 6248316"/>
              <a:gd name="connsiteX16" fmla="*/ 138300 w 5729996"/>
              <a:gd name="connsiteY16" fmla="*/ 274616 h 6248316"/>
              <a:gd name="connsiteX17" fmla="*/ 3740423 w 5729996"/>
              <a:gd name="connsiteY17" fmla="*/ 77589 h 6248316"/>
              <a:gd name="connsiteX18" fmla="*/ 4864389 w 5729996"/>
              <a:gd name="connsiteY18" fmla="*/ 28034 h 6248316"/>
              <a:gd name="connsiteX19" fmla="*/ 5369862 w 5729996"/>
              <a:gd name="connsiteY19"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434665 w 5729996"/>
              <a:gd name="connsiteY8" fmla="*/ 398009 h 6248316"/>
              <a:gd name="connsiteX9" fmla="*/ 5610789 w 5729996"/>
              <a:gd name="connsiteY9" fmla="*/ 3898260 h 6248316"/>
              <a:gd name="connsiteX10" fmla="*/ 5629514 w 5729996"/>
              <a:gd name="connsiteY10" fmla="*/ 4230682 h 6248316"/>
              <a:gd name="connsiteX11" fmla="*/ 5637643 w 5729996"/>
              <a:gd name="connsiteY11" fmla="*/ 4444335 h 6248316"/>
              <a:gd name="connsiteX12" fmla="*/ 5729996 w 5729996"/>
              <a:gd name="connsiteY12" fmla="*/ 6248315 h 6248316"/>
              <a:gd name="connsiteX13" fmla="*/ 0 w 5729996"/>
              <a:gd name="connsiteY13" fmla="*/ 6248316 h 6248316"/>
              <a:gd name="connsiteX14" fmla="*/ 0 w 5729996"/>
              <a:gd name="connsiteY14" fmla="*/ 281035 h 6248316"/>
              <a:gd name="connsiteX15" fmla="*/ 138300 w 5729996"/>
              <a:gd name="connsiteY15" fmla="*/ 274616 h 6248316"/>
              <a:gd name="connsiteX16" fmla="*/ 3740423 w 5729996"/>
              <a:gd name="connsiteY16" fmla="*/ 77589 h 6248316"/>
              <a:gd name="connsiteX17" fmla="*/ 4864389 w 5729996"/>
              <a:gd name="connsiteY17" fmla="*/ 28034 h 6248316"/>
              <a:gd name="connsiteX18" fmla="*/ 5369862 w 5729996"/>
              <a:gd name="connsiteY18"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610789 w 5729996"/>
              <a:gd name="connsiteY8" fmla="*/ 3898260 h 6248316"/>
              <a:gd name="connsiteX9" fmla="*/ 5629514 w 5729996"/>
              <a:gd name="connsiteY9" fmla="*/ 4230682 h 6248316"/>
              <a:gd name="connsiteX10" fmla="*/ 5637643 w 5729996"/>
              <a:gd name="connsiteY10" fmla="*/ 4444335 h 6248316"/>
              <a:gd name="connsiteX11" fmla="*/ 5729996 w 5729996"/>
              <a:gd name="connsiteY11" fmla="*/ 6248315 h 6248316"/>
              <a:gd name="connsiteX12" fmla="*/ 0 w 5729996"/>
              <a:gd name="connsiteY12" fmla="*/ 6248316 h 6248316"/>
              <a:gd name="connsiteX13" fmla="*/ 0 w 5729996"/>
              <a:gd name="connsiteY13" fmla="*/ 281035 h 6248316"/>
              <a:gd name="connsiteX14" fmla="*/ 138300 w 5729996"/>
              <a:gd name="connsiteY14" fmla="*/ 274616 h 6248316"/>
              <a:gd name="connsiteX15" fmla="*/ 3740423 w 5729996"/>
              <a:gd name="connsiteY15" fmla="*/ 77589 h 6248316"/>
              <a:gd name="connsiteX16" fmla="*/ 4864389 w 5729996"/>
              <a:gd name="connsiteY16" fmla="*/ 28034 h 6248316"/>
              <a:gd name="connsiteX17" fmla="*/ 5369862 w 5729996"/>
              <a:gd name="connsiteY17"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21570 w 5729996"/>
              <a:gd name="connsiteY4" fmla="*/ 184905 h 6248316"/>
              <a:gd name="connsiteX5" fmla="*/ 5420220 w 5729996"/>
              <a:gd name="connsiteY5" fmla="*/ 216199 h 6248316"/>
              <a:gd name="connsiteX6" fmla="*/ 5422482 w 5729996"/>
              <a:gd name="connsiteY6" fmla="*/ 260845 h 6248316"/>
              <a:gd name="connsiteX7" fmla="*/ 5610789 w 5729996"/>
              <a:gd name="connsiteY7" fmla="*/ 3898260 h 6248316"/>
              <a:gd name="connsiteX8" fmla="*/ 5629514 w 5729996"/>
              <a:gd name="connsiteY8" fmla="*/ 4230682 h 6248316"/>
              <a:gd name="connsiteX9" fmla="*/ 5637643 w 5729996"/>
              <a:gd name="connsiteY9" fmla="*/ 4444335 h 6248316"/>
              <a:gd name="connsiteX10" fmla="*/ 5729996 w 5729996"/>
              <a:gd name="connsiteY10" fmla="*/ 6248315 h 6248316"/>
              <a:gd name="connsiteX11" fmla="*/ 0 w 5729996"/>
              <a:gd name="connsiteY11" fmla="*/ 6248316 h 6248316"/>
              <a:gd name="connsiteX12" fmla="*/ 0 w 5729996"/>
              <a:gd name="connsiteY12" fmla="*/ 281035 h 6248316"/>
              <a:gd name="connsiteX13" fmla="*/ 138300 w 5729996"/>
              <a:gd name="connsiteY13" fmla="*/ 274616 h 6248316"/>
              <a:gd name="connsiteX14" fmla="*/ 3740423 w 5729996"/>
              <a:gd name="connsiteY14" fmla="*/ 77589 h 6248316"/>
              <a:gd name="connsiteX15" fmla="*/ 4864389 w 5729996"/>
              <a:gd name="connsiteY15" fmla="*/ 28034 h 6248316"/>
              <a:gd name="connsiteX16" fmla="*/ 5369862 w 5729996"/>
              <a:gd name="connsiteY16"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21570 w 5729996"/>
              <a:gd name="connsiteY4" fmla="*/ 184905 h 6248316"/>
              <a:gd name="connsiteX5" fmla="*/ 5420220 w 5729996"/>
              <a:gd name="connsiteY5" fmla="*/ 216199 h 6248316"/>
              <a:gd name="connsiteX6" fmla="*/ 5610789 w 5729996"/>
              <a:gd name="connsiteY6" fmla="*/ 3898260 h 6248316"/>
              <a:gd name="connsiteX7" fmla="*/ 5629514 w 5729996"/>
              <a:gd name="connsiteY7" fmla="*/ 4230682 h 6248316"/>
              <a:gd name="connsiteX8" fmla="*/ 5637643 w 5729996"/>
              <a:gd name="connsiteY8" fmla="*/ 4444335 h 6248316"/>
              <a:gd name="connsiteX9" fmla="*/ 5729996 w 5729996"/>
              <a:gd name="connsiteY9" fmla="*/ 6248315 h 6248316"/>
              <a:gd name="connsiteX10" fmla="*/ 0 w 5729996"/>
              <a:gd name="connsiteY10" fmla="*/ 6248316 h 6248316"/>
              <a:gd name="connsiteX11" fmla="*/ 0 w 5729996"/>
              <a:gd name="connsiteY11" fmla="*/ 281035 h 6248316"/>
              <a:gd name="connsiteX12" fmla="*/ 138300 w 5729996"/>
              <a:gd name="connsiteY12" fmla="*/ 274616 h 6248316"/>
              <a:gd name="connsiteX13" fmla="*/ 3740423 w 5729996"/>
              <a:gd name="connsiteY13" fmla="*/ 77589 h 6248316"/>
              <a:gd name="connsiteX14" fmla="*/ 4864389 w 5729996"/>
              <a:gd name="connsiteY14" fmla="*/ 28034 h 6248316"/>
              <a:gd name="connsiteX15" fmla="*/ 5369862 w 5729996"/>
              <a:gd name="connsiteY15"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21570 w 5729996"/>
              <a:gd name="connsiteY4" fmla="*/ 184905 h 6248316"/>
              <a:gd name="connsiteX5" fmla="*/ 5610789 w 5729996"/>
              <a:gd name="connsiteY5" fmla="*/ 3898260 h 6248316"/>
              <a:gd name="connsiteX6" fmla="*/ 5629514 w 5729996"/>
              <a:gd name="connsiteY6" fmla="*/ 4230682 h 6248316"/>
              <a:gd name="connsiteX7" fmla="*/ 5637643 w 5729996"/>
              <a:gd name="connsiteY7" fmla="*/ 4444335 h 6248316"/>
              <a:gd name="connsiteX8" fmla="*/ 5729996 w 5729996"/>
              <a:gd name="connsiteY8" fmla="*/ 6248315 h 6248316"/>
              <a:gd name="connsiteX9" fmla="*/ 0 w 5729996"/>
              <a:gd name="connsiteY9" fmla="*/ 6248316 h 6248316"/>
              <a:gd name="connsiteX10" fmla="*/ 0 w 5729996"/>
              <a:gd name="connsiteY10" fmla="*/ 281035 h 6248316"/>
              <a:gd name="connsiteX11" fmla="*/ 138300 w 5729996"/>
              <a:gd name="connsiteY11" fmla="*/ 274616 h 6248316"/>
              <a:gd name="connsiteX12" fmla="*/ 3740423 w 5729996"/>
              <a:gd name="connsiteY12" fmla="*/ 77589 h 6248316"/>
              <a:gd name="connsiteX13" fmla="*/ 4864389 w 5729996"/>
              <a:gd name="connsiteY13" fmla="*/ 28034 h 6248316"/>
              <a:gd name="connsiteX14" fmla="*/ 5369862 w 5729996"/>
              <a:gd name="connsiteY14"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610789 w 5729996"/>
              <a:gd name="connsiteY4" fmla="*/ 3898260 h 6248316"/>
              <a:gd name="connsiteX5" fmla="*/ 5629514 w 5729996"/>
              <a:gd name="connsiteY5" fmla="*/ 4230682 h 6248316"/>
              <a:gd name="connsiteX6" fmla="*/ 5637643 w 5729996"/>
              <a:gd name="connsiteY6" fmla="*/ 4444335 h 6248316"/>
              <a:gd name="connsiteX7" fmla="*/ 5729996 w 5729996"/>
              <a:gd name="connsiteY7" fmla="*/ 6248315 h 6248316"/>
              <a:gd name="connsiteX8" fmla="*/ 0 w 5729996"/>
              <a:gd name="connsiteY8" fmla="*/ 6248316 h 6248316"/>
              <a:gd name="connsiteX9" fmla="*/ 0 w 5729996"/>
              <a:gd name="connsiteY9" fmla="*/ 281035 h 6248316"/>
              <a:gd name="connsiteX10" fmla="*/ 138300 w 5729996"/>
              <a:gd name="connsiteY10" fmla="*/ 274616 h 6248316"/>
              <a:gd name="connsiteX11" fmla="*/ 3740423 w 5729996"/>
              <a:gd name="connsiteY11" fmla="*/ 77589 h 6248316"/>
              <a:gd name="connsiteX12" fmla="*/ 4864389 w 5729996"/>
              <a:gd name="connsiteY12" fmla="*/ 28034 h 6248316"/>
              <a:gd name="connsiteX13" fmla="*/ 5369862 w 5729996"/>
              <a:gd name="connsiteY13"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610789 w 5729996"/>
              <a:gd name="connsiteY4" fmla="*/ 3898260 h 6248316"/>
              <a:gd name="connsiteX5" fmla="*/ 5629514 w 5729996"/>
              <a:gd name="connsiteY5" fmla="*/ 4230682 h 6248316"/>
              <a:gd name="connsiteX6" fmla="*/ 5637643 w 5729996"/>
              <a:gd name="connsiteY6" fmla="*/ 4444335 h 6248316"/>
              <a:gd name="connsiteX7" fmla="*/ 5729996 w 5729996"/>
              <a:gd name="connsiteY7" fmla="*/ 6248315 h 6248316"/>
              <a:gd name="connsiteX8" fmla="*/ 0 w 5729996"/>
              <a:gd name="connsiteY8" fmla="*/ 6248316 h 6248316"/>
              <a:gd name="connsiteX9" fmla="*/ 0 w 5729996"/>
              <a:gd name="connsiteY9" fmla="*/ 281035 h 6248316"/>
              <a:gd name="connsiteX10" fmla="*/ 138300 w 5729996"/>
              <a:gd name="connsiteY10" fmla="*/ 274616 h 6248316"/>
              <a:gd name="connsiteX11" fmla="*/ 3740423 w 5729996"/>
              <a:gd name="connsiteY11" fmla="*/ 77589 h 6248316"/>
              <a:gd name="connsiteX12" fmla="*/ 4864389 w 5729996"/>
              <a:gd name="connsiteY12" fmla="*/ 28034 h 6248316"/>
              <a:gd name="connsiteX13" fmla="*/ 5369862 w 5729996"/>
              <a:gd name="connsiteY13"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610789 w 5729996"/>
              <a:gd name="connsiteY4" fmla="*/ 3898260 h 6248316"/>
              <a:gd name="connsiteX5" fmla="*/ 5629514 w 5729996"/>
              <a:gd name="connsiteY5" fmla="*/ 4230682 h 6248316"/>
              <a:gd name="connsiteX6" fmla="*/ 5637643 w 5729996"/>
              <a:gd name="connsiteY6" fmla="*/ 4444335 h 6248316"/>
              <a:gd name="connsiteX7" fmla="*/ 5729996 w 5729996"/>
              <a:gd name="connsiteY7" fmla="*/ 6248315 h 6248316"/>
              <a:gd name="connsiteX8" fmla="*/ 0 w 5729996"/>
              <a:gd name="connsiteY8" fmla="*/ 6248316 h 6248316"/>
              <a:gd name="connsiteX9" fmla="*/ 0 w 5729996"/>
              <a:gd name="connsiteY9" fmla="*/ 281035 h 6248316"/>
              <a:gd name="connsiteX10" fmla="*/ 138300 w 5729996"/>
              <a:gd name="connsiteY10" fmla="*/ 274616 h 6248316"/>
              <a:gd name="connsiteX11" fmla="*/ 3740423 w 5729996"/>
              <a:gd name="connsiteY11" fmla="*/ 77589 h 6248316"/>
              <a:gd name="connsiteX12" fmla="*/ 4864389 w 5729996"/>
              <a:gd name="connsiteY12" fmla="*/ 28034 h 6248316"/>
              <a:gd name="connsiteX13" fmla="*/ 5369862 w 5729996"/>
              <a:gd name="connsiteY13" fmla="*/ 0 h 624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9996" h="6248316">
                <a:moveTo>
                  <a:pt x="5369862" y="0"/>
                </a:moveTo>
                <a:lnTo>
                  <a:pt x="5410496" y="24334"/>
                </a:lnTo>
                <a:cubicBezTo>
                  <a:pt x="5411201" y="38214"/>
                  <a:pt x="5411902" y="52091"/>
                  <a:pt x="5412606" y="65970"/>
                </a:cubicBezTo>
                <a:lnTo>
                  <a:pt x="5416784" y="67780"/>
                </a:lnTo>
                <a:cubicBezTo>
                  <a:pt x="5449814" y="706495"/>
                  <a:pt x="5575334" y="3204443"/>
                  <a:pt x="5610789" y="3898260"/>
                </a:cubicBezTo>
                <a:cubicBezTo>
                  <a:pt x="5604061" y="4042978"/>
                  <a:pt x="5622336" y="4127685"/>
                  <a:pt x="5629514" y="4230682"/>
                </a:cubicBezTo>
                <a:cubicBezTo>
                  <a:pt x="5637574" y="4222004"/>
                  <a:pt x="5648339" y="4380991"/>
                  <a:pt x="5637643" y="4444335"/>
                </a:cubicBezTo>
                <a:lnTo>
                  <a:pt x="5729996" y="6248315"/>
                </a:lnTo>
                <a:lnTo>
                  <a:pt x="0" y="6248316"/>
                </a:lnTo>
                <a:lnTo>
                  <a:pt x="0" y="281035"/>
                </a:lnTo>
                <a:lnTo>
                  <a:pt x="138300" y="274616"/>
                </a:lnTo>
                <a:lnTo>
                  <a:pt x="3740423" y="77589"/>
                </a:lnTo>
                <a:lnTo>
                  <a:pt x="4864389" y="28034"/>
                </a:lnTo>
                <a:lnTo>
                  <a:pt x="5369862"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1C0AEDF3-4657-6CE3-9D2C-6B6C8217F058}"/>
              </a:ext>
            </a:extLst>
          </p:cNvPr>
          <p:cNvSpPr>
            <a:spLocks noGrp="1"/>
          </p:cNvSpPr>
          <p:nvPr>
            <p:ph type="title"/>
          </p:nvPr>
        </p:nvSpPr>
        <p:spPr>
          <a:xfrm>
            <a:off x="6361758" y="721744"/>
            <a:ext cx="5032572" cy="1706584"/>
          </a:xfrm>
        </p:spPr>
        <p:txBody>
          <a:bodyPr vert="horz" lIns="91440" tIns="45720" rIns="91440" bIns="45720" rtlCol="0" anchor="ctr">
            <a:normAutofit/>
          </a:bodyPr>
          <a:lstStyle/>
          <a:p>
            <a:r>
              <a:rPr lang="es-AR" dirty="0"/>
              <a:t>Objetivo</a:t>
            </a:r>
          </a:p>
        </p:txBody>
      </p:sp>
      <p:sp>
        <p:nvSpPr>
          <p:cNvPr id="4" name="CuadroTexto 3">
            <a:extLst>
              <a:ext uri="{FF2B5EF4-FFF2-40B4-BE49-F238E27FC236}">
                <a16:creationId xmlns:a16="http://schemas.microsoft.com/office/drawing/2014/main" id="{90C4FE68-C89E-4C00-33AE-6751108BA0BE}"/>
              </a:ext>
            </a:extLst>
          </p:cNvPr>
          <p:cNvSpPr txBox="1"/>
          <p:nvPr/>
        </p:nvSpPr>
        <p:spPr>
          <a:xfrm>
            <a:off x="6361760" y="2821664"/>
            <a:ext cx="5032572" cy="3502936"/>
          </a:xfrm>
          <a:prstGeom prst="rect">
            <a:avLst/>
          </a:prstGeom>
        </p:spPr>
        <p:txBody>
          <a:bodyPr vert="horz" lIns="91440" tIns="45720" rIns="91440" bIns="45720" rtlCol="0">
            <a:normAutofit/>
          </a:bodyPr>
          <a:lstStyle/>
          <a:p>
            <a:pPr indent="-228600">
              <a:lnSpc>
                <a:spcPct val="120000"/>
              </a:lnSpc>
              <a:spcAft>
                <a:spcPts val="600"/>
              </a:spcAft>
            </a:pPr>
            <a:r>
              <a:rPr lang="en-US" dirty="0" err="1"/>
              <a:t>Lograr</a:t>
            </a:r>
            <a:r>
              <a:rPr lang="en-US" dirty="0"/>
              <a:t> </a:t>
            </a:r>
            <a:r>
              <a:rPr lang="en-US" dirty="0" err="1"/>
              <a:t>desarrollar</a:t>
            </a:r>
            <a:r>
              <a:rPr lang="en-US" dirty="0"/>
              <a:t> un </a:t>
            </a:r>
            <a:r>
              <a:rPr lang="en-US" dirty="0" err="1"/>
              <a:t>modelo</a:t>
            </a:r>
            <a:r>
              <a:rPr lang="en-US" dirty="0"/>
              <a:t> </a:t>
            </a:r>
            <a:r>
              <a:rPr lang="en-US" dirty="0" err="1"/>
              <a:t>capaz</a:t>
            </a:r>
            <a:r>
              <a:rPr lang="en-US" dirty="0"/>
              <a:t> de </a:t>
            </a:r>
            <a:r>
              <a:rPr lang="en-US" dirty="0" err="1"/>
              <a:t>diferenciar</a:t>
            </a:r>
            <a:r>
              <a:rPr lang="en-US" dirty="0"/>
              <a:t> </a:t>
            </a:r>
            <a:r>
              <a:rPr lang="en-US" dirty="0" err="1"/>
              <a:t>clientes</a:t>
            </a:r>
            <a:r>
              <a:rPr lang="en-US" dirty="0"/>
              <a:t> que </a:t>
            </a:r>
            <a:r>
              <a:rPr lang="en-US" dirty="0" err="1"/>
              <a:t>abandonen</a:t>
            </a:r>
            <a:r>
              <a:rPr lang="en-US" dirty="0"/>
              <a:t> un </a:t>
            </a:r>
            <a:r>
              <a:rPr lang="en-US" dirty="0" err="1"/>
              <a:t>servicio</a:t>
            </a:r>
            <a:r>
              <a:rPr lang="en-US" dirty="0"/>
              <a:t> de </a:t>
            </a:r>
            <a:r>
              <a:rPr lang="en-US" dirty="0" err="1"/>
              <a:t>aquellos</a:t>
            </a:r>
            <a:r>
              <a:rPr lang="en-US" dirty="0"/>
              <a:t> que no lo </a:t>
            </a:r>
            <a:r>
              <a:rPr lang="en-US" dirty="0" err="1"/>
              <a:t>hagan</a:t>
            </a:r>
            <a:r>
              <a:rPr lang="en-US" dirty="0"/>
              <a:t>. Este </a:t>
            </a:r>
            <a:r>
              <a:rPr lang="en-US" dirty="0" err="1"/>
              <a:t>será</a:t>
            </a:r>
            <a:r>
              <a:rPr lang="en-US" dirty="0"/>
              <a:t> </a:t>
            </a:r>
            <a:r>
              <a:rPr lang="en-US" dirty="0" err="1"/>
              <a:t>evaluado</a:t>
            </a:r>
            <a:r>
              <a:rPr lang="en-US" dirty="0"/>
              <a:t> </a:t>
            </a:r>
            <a:r>
              <a:rPr lang="en-US" dirty="0" err="1"/>
              <a:t>mediante</a:t>
            </a:r>
            <a:r>
              <a:rPr lang="en-US" dirty="0"/>
              <a:t> la </a:t>
            </a:r>
            <a:r>
              <a:rPr lang="en-US" dirty="0" err="1"/>
              <a:t>métrica</a:t>
            </a:r>
            <a:r>
              <a:rPr lang="en-US" dirty="0"/>
              <a:t> ROC_AUC</a:t>
            </a:r>
          </a:p>
        </p:txBody>
      </p:sp>
      <p:pic>
        <p:nvPicPr>
          <p:cNvPr id="6" name="Marcador de contenido 5" descr="Icono&#10;&#10;Descripción generada automáticamente">
            <a:extLst>
              <a:ext uri="{FF2B5EF4-FFF2-40B4-BE49-F238E27FC236}">
                <a16:creationId xmlns:a16="http://schemas.microsoft.com/office/drawing/2014/main" id="{9511F8AE-2AA9-63DA-C8B1-8515C6C2675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rot="21420419">
            <a:off x="291346" y="1194963"/>
            <a:ext cx="5079349" cy="5079349"/>
          </a:xfrm>
          <a:prstGeom prst="rect">
            <a:avLst/>
          </a:prstGeom>
        </p:spPr>
      </p:pic>
    </p:spTree>
    <p:extLst>
      <p:ext uri="{BB962C8B-B14F-4D97-AF65-F5344CB8AC3E}">
        <p14:creationId xmlns:p14="http://schemas.microsoft.com/office/powerpoint/2010/main" val="4080829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48">
            <a:extLst>
              <a:ext uri="{FF2B5EF4-FFF2-40B4-BE49-F238E27FC236}">
                <a16:creationId xmlns:a16="http://schemas.microsoft.com/office/drawing/2014/main" id="{DF955142-ED30-45FF-AC79-EA514B9BD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50">
            <a:extLst>
              <a:ext uri="{FF2B5EF4-FFF2-40B4-BE49-F238E27FC236}">
                <a16:creationId xmlns:a16="http://schemas.microsoft.com/office/drawing/2014/main" id="{ED44D9DE-6A7C-4B79-9784-D35FBEB11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401295"/>
          </a:xfrm>
          <a:custGeom>
            <a:avLst/>
            <a:gdLst>
              <a:gd name="connsiteX0" fmla="*/ 0 w 12192000"/>
              <a:gd name="connsiteY0" fmla="*/ 0 h 2669557"/>
              <a:gd name="connsiteX1" fmla="*/ 12192000 w 12192000"/>
              <a:gd name="connsiteY1" fmla="*/ 0 h 2669557"/>
              <a:gd name="connsiteX2" fmla="*/ 12192000 w 12192000"/>
              <a:gd name="connsiteY2" fmla="*/ 2262228 h 2669557"/>
              <a:gd name="connsiteX3" fmla="*/ 12187428 w 12192000"/>
              <a:gd name="connsiteY3" fmla="*/ 2262896 h 2669557"/>
              <a:gd name="connsiteX4" fmla="*/ 12154355 w 12192000"/>
              <a:gd name="connsiteY4" fmla="*/ 2267516 h 2669557"/>
              <a:gd name="connsiteX5" fmla="*/ 12114359 w 12192000"/>
              <a:gd name="connsiteY5" fmla="*/ 2279772 h 2669557"/>
              <a:gd name="connsiteX6" fmla="*/ 11918614 w 12192000"/>
              <a:gd name="connsiteY6" fmla="*/ 2296618 h 2669557"/>
              <a:gd name="connsiteX7" fmla="*/ 11815487 w 12192000"/>
              <a:gd name="connsiteY7" fmla="*/ 2308905 h 2669557"/>
              <a:gd name="connsiteX8" fmla="*/ 11778165 w 12192000"/>
              <a:gd name="connsiteY8" fmla="*/ 2311873 h 2669557"/>
              <a:gd name="connsiteX9" fmla="*/ 11671329 w 12192000"/>
              <a:gd name="connsiteY9" fmla="*/ 2337810 h 2669557"/>
              <a:gd name="connsiteX10" fmla="*/ 11594775 w 12192000"/>
              <a:gd name="connsiteY10" fmla="*/ 2337831 h 2669557"/>
              <a:gd name="connsiteX11" fmla="*/ 11379086 w 12192000"/>
              <a:gd name="connsiteY11" fmla="*/ 2369019 h 2669557"/>
              <a:gd name="connsiteX12" fmla="*/ 11221749 w 12192000"/>
              <a:gd name="connsiteY12" fmla="*/ 2380739 h 2669557"/>
              <a:gd name="connsiteX13" fmla="*/ 10996653 w 12192000"/>
              <a:gd name="connsiteY13" fmla="*/ 2371440 h 2669557"/>
              <a:gd name="connsiteX14" fmla="*/ 10912235 w 12192000"/>
              <a:gd name="connsiteY14" fmla="*/ 2389968 h 2669557"/>
              <a:gd name="connsiteX15" fmla="*/ 10835633 w 12192000"/>
              <a:gd name="connsiteY15" fmla="*/ 2395810 h 2669557"/>
              <a:gd name="connsiteX16" fmla="*/ 10821038 w 12192000"/>
              <a:gd name="connsiteY16" fmla="*/ 2398367 h 2669557"/>
              <a:gd name="connsiteX17" fmla="*/ 10757451 w 12192000"/>
              <a:gd name="connsiteY17" fmla="*/ 2395202 h 2669557"/>
              <a:gd name="connsiteX18" fmla="*/ 10554052 w 12192000"/>
              <a:gd name="connsiteY18" fmla="*/ 2328825 h 2669557"/>
              <a:gd name="connsiteX19" fmla="*/ 10432944 w 12192000"/>
              <a:gd name="connsiteY19" fmla="*/ 2278457 h 2669557"/>
              <a:gd name="connsiteX20" fmla="*/ 10314272 w 12192000"/>
              <a:gd name="connsiteY20" fmla="*/ 2252083 h 2669557"/>
              <a:gd name="connsiteX21" fmla="*/ 10149756 w 12192000"/>
              <a:gd name="connsiteY21" fmla="*/ 2203372 h 2669557"/>
              <a:gd name="connsiteX22" fmla="*/ 10133939 w 12192000"/>
              <a:gd name="connsiteY22" fmla="*/ 2195206 h 2669557"/>
              <a:gd name="connsiteX23" fmla="*/ 10027169 w 12192000"/>
              <a:gd name="connsiteY23" fmla="*/ 2154689 h 2669557"/>
              <a:gd name="connsiteX24" fmla="*/ 9904781 w 12192000"/>
              <a:gd name="connsiteY24" fmla="*/ 2142477 h 2669557"/>
              <a:gd name="connsiteX25" fmla="*/ 9818432 w 12192000"/>
              <a:gd name="connsiteY25" fmla="*/ 2147267 h 2669557"/>
              <a:gd name="connsiteX26" fmla="*/ 9715853 w 12192000"/>
              <a:gd name="connsiteY26" fmla="*/ 2142000 h 2669557"/>
              <a:gd name="connsiteX27" fmla="*/ 9478478 w 12192000"/>
              <a:gd name="connsiteY27" fmla="*/ 2133283 h 2669557"/>
              <a:gd name="connsiteX28" fmla="*/ 9473084 w 12192000"/>
              <a:gd name="connsiteY28" fmla="*/ 2134027 h 2669557"/>
              <a:gd name="connsiteX29" fmla="*/ 9348338 w 12192000"/>
              <a:gd name="connsiteY29" fmla="*/ 2135775 h 2669557"/>
              <a:gd name="connsiteX30" fmla="*/ 9317108 w 12192000"/>
              <a:gd name="connsiteY30" fmla="*/ 2139620 h 2669557"/>
              <a:gd name="connsiteX31" fmla="*/ 9316564 w 12192000"/>
              <a:gd name="connsiteY31" fmla="*/ 2140576 h 2669557"/>
              <a:gd name="connsiteX32" fmla="*/ 9249142 w 12192000"/>
              <a:gd name="connsiteY32" fmla="*/ 2123844 h 2669557"/>
              <a:gd name="connsiteX33" fmla="*/ 9196066 w 12192000"/>
              <a:gd name="connsiteY33" fmla="*/ 2108535 h 2669557"/>
              <a:gd name="connsiteX34" fmla="*/ 9182090 w 12192000"/>
              <a:gd name="connsiteY34" fmla="*/ 2098653 h 2669557"/>
              <a:gd name="connsiteX35" fmla="*/ 8911903 w 12192000"/>
              <a:gd name="connsiteY35" fmla="*/ 2057646 h 2669557"/>
              <a:gd name="connsiteX36" fmla="*/ 8786230 w 12192000"/>
              <a:gd name="connsiteY36" fmla="*/ 2041547 h 2669557"/>
              <a:gd name="connsiteX37" fmla="*/ 8624741 w 12192000"/>
              <a:gd name="connsiteY37" fmla="*/ 2029639 h 2669557"/>
              <a:gd name="connsiteX38" fmla="*/ 8433895 w 12192000"/>
              <a:gd name="connsiteY38" fmla="*/ 2006458 h 2669557"/>
              <a:gd name="connsiteX39" fmla="*/ 8379838 w 12192000"/>
              <a:gd name="connsiteY39" fmla="*/ 2010365 h 2669557"/>
              <a:gd name="connsiteX40" fmla="*/ 8260604 w 12192000"/>
              <a:gd name="connsiteY40" fmla="*/ 1992586 h 2669557"/>
              <a:gd name="connsiteX41" fmla="*/ 8189733 w 12192000"/>
              <a:gd name="connsiteY41" fmla="*/ 1985551 h 2669557"/>
              <a:gd name="connsiteX42" fmla="*/ 8163540 w 12192000"/>
              <a:gd name="connsiteY42" fmla="*/ 1988537 h 2669557"/>
              <a:gd name="connsiteX43" fmla="*/ 8126468 w 12192000"/>
              <a:gd name="connsiteY43" fmla="*/ 1988901 h 2669557"/>
              <a:gd name="connsiteX44" fmla="*/ 8000268 w 12192000"/>
              <a:gd name="connsiteY44" fmla="*/ 1990885 h 2669557"/>
              <a:gd name="connsiteX45" fmla="*/ 7959483 w 12192000"/>
              <a:gd name="connsiteY45" fmla="*/ 1985782 h 2669557"/>
              <a:gd name="connsiteX46" fmla="*/ 7953628 w 12192000"/>
              <a:gd name="connsiteY46" fmla="*/ 1984617 h 2669557"/>
              <a:gd name="connsiteX47" fmla="*/ 7901019 w 12192000"/>
              <a:gd name="connsiteY47" fmla="*/ 1971965 h 2669557"/>
              <a:gd name="connsiteX48" fmla="*/ 7812936 w 12192000"/>
              <a:gd name="connsiteY48" fmla="*/ 1947847 h 2669557"/>
              <a:gd name="connsiteX49" fmla="*/ 7732190 w 12192000"/>
              <a:gd name="connsiteY49" fmla="*/ 1927169 h 2669557"/>
              <a:gd name="connsiteX50" fmla="*/ 7678276 w 12192000"/>
              <a:gd name="connsiteY50" fmla="*/ 1920855 h 2669557"/>
              <a:gd name="connsiteX51" fmla="*/ 7655497 w 12192000"/>
              <a:gd name="connsiteY51" fmla="*/ 1913714 h 2669557"/>
              <a:gd name="connsiteX52" fmla="*/ 7551687 w 12192000"/>
              <a:gd name="connsiteY52" fmla="*/ 1912613 h 2669557"/>
              <a:gd name="connsiteX53" fmla="*/ 7500925 w 12192000"/>
              <a:gd name="connsiteY53" fmla="*/ 1930924 h 2669557"/>
              <a:gd name="connsiteX54" fmla="*/ 7380560 w 12192000"/>
              <a:gd name="connsiteY54" fmla="*/ 1934424 h 2669557"/>
              <a:gd name="connsiteX55" fmla="*/ 7309614 w 12192000"/>
              <a:gd name="connsiteY55" fmla="*/ 1939987 h 2669557"/>
              <a:gd name="connsiteX56" fmla="*/ 7284338 w 12192000"/>
              <a:gd name="connsiteY56" fmla="*/ 1947550 h 2669557"/>
              <a:gd name="connsiteX57" fmla="*/ 7247913 w 12192000"/>
              <a:gd name="connsiteY57" fmla="*/ 1954444 h 2669557"/>
              <a:gd name="connsiteX58" fmla="*/ 7184925 w 12192000"/>
              <a:gd name="connsiteY58" fmla="*/ 1970838 h 2669557"/>
              <a:gd name="connsiteX59" fmla="*/ 7149503 w 12192000"/>
              <a:gd name="connsiteY59" fmla="*/ 1975385 h 2669557"/>
              <a:gd name="connsiteX60" fmla="*/ 7149503 w 12192000"/>
              <a:gd name="connsiteY60" fmla="*/ 2669557 h 2669557"/>
              <a:gd name="connsiteX61" fmla="*/ 2509997 w 12192000"/>
              <a:gd name="connsiteY61" fmla="*/ 2669557 h 2669557"/>
              <a:gd name="connsiteX62" fmla="*/ 2509997 w 12192000"/>
              <a:gd name="connsiteY62" fmla="*/ 958822 h 2669557"/>
              <a:gd name="connsiteX63" fmla="*/ 2508995 w 12192000"/>
              <a:gd name="connsiteY63" fmla="*/ 958423 h 2669557"/>
              <a:gd name="connsiteX64" fmla="*/ 2424909 w 12192000"/>
              <a:gd name="connsiteY64" fmla="*/ 933150 h 2669557"/>
              <a:gd name="connsiteX65" fmla="*/ 2273752 w 12192000"/>
              <a:gd name="connsiteY65" fmla="*/ 875350 h 2669557"/>
              <a:gd name="connsiteX66" fmla="*/ 2248113 w 12192000"/>
              <a:gd name="connsiteY66" fmla="*/ 861965 h 2669557"/>
              <a:gd name="connsiteX67" fmla="*/ 2194956 w 12192000"/>
              <a:gd name="connsiteY67" fmla="*/ 836227 h 2669557"/>
              <a:gd name="connsiteX68" fmla="*/ 2024005 w 12192000"/>
              <a:gd name="connsiteY68" fmla="*/ 815554 h 2669557"/>
              <a:gd name="connsiteX69" fmla="*/ 1980800 w 12192000"/>
              <a:gd name="connsiteY69" fmla="*/ 822703 h 2669557"/>
              <a:gd name="connsiteX70" fmla="*/ 1733238 w 12192000"/>
              <a:gd name="connsiteY70" fmla="*/ 809719 h 2669557"/>
              <a:gd name="connsiteX71" fmla="*/ 1388954 w 12192000"/>
              <a:gd name="connsiteY71" fmla="*/ 830009 h 2669557"/>
              <a:gd name="connsiteX72" fmla="*/ 1133245 w 12192000"/>
              <a:gd name="connsiteY72" fmla="*/ 803521 h 2669557"/>
              <a:gd name="connsiteX73" fmla="*/ 1026791 w 12192000"/>
              <a:gd name="connsiteY73" fmla="*/ 802701 h 2669557"/>
              <a:gd name="connsiteX74" fmla="*/ 833545 w 12192000"/>
              <a:gd name="connsiteY74" fmla="*/ 801351 h 2669557"/>
              <a:gd name="connsiteX75" fmla="*/ 631576 w 12192000"/>
              <a:gd name="connsiteY75" fmla="*/ 801805 h 2669557"/>
              <a:gd name="connsiteX76" fmla="*/ 542046 w 12192000"/>
              <a:gd name="connsiteY76" fmla="*/ 803532 h 2669557"/>
              <a:gd name="connsiteX77" fmla="*/ 301314 w 12192000"/>
              <a:gd name="connsiteY77" fmla="*/ 785458 h 2669557"/>
              <a:gd name="connsiteX78" fmla="*/ 0 w 12192000"/>
              <a:gd name="connsiteY78" fmla="*/ 805324 h 2669557"/>
              <a:gd name="connsiteX0" fmla="*/ 0 w 12192000"/>
              <a:gd name="connsiteY0" fmla="*/ 0 h 2669557"/>
              <a:gd name="connsiteX1" fmla="*/ 12192000 w 12192000"/>
              <a:gd name="connsiteY1" fmla="*/ 0 h 2669557"/>
              <a:gd name="connsiteX2" fmla="*/ 12192000 w 12192000"/>
              <a:gd name="connsiteY2" fmla="*/ 2262228 h 2669557"/>
              <a:gd name="connsiteX3" fmla="*/ 12187428 w 12192000"/>
              <a:gd name="connsiteY3" fmla="*/ 2262896 h 2669557"/>
              <a:gd name="connsiteX4" fmla="*/ 12154355 w 12192000"/>
              <a:gd name="connsiteY4" fmla="*/ 2267516 h 2669557"/>
              <a:gd name="connsiteX5" fmla="*/ 12114359 w 12192000"/>
              <a:gd name="connsiteY5" fmla="*/ 2279772 h 2669557"/>
              <a:gd name="connsiteX6" fmla="*/ 11918614 w 12192000"/>
              <a:gd name="connsiteY6" fmla="*/ 2296618 h 2669557"/>
              <a:gd name="connsiteX7" fmla="*/ 11815487 w 12192000"/>
              <a:gd name="connsiteY7" fmla="*/ 2308905 h 2669557"/>
              <a:gd name="connsiteX8" fmla="*/ 11778165 w 12192000"/>
              <a:gd name="connsiteY8" fmla="*/ 2311873 h 2669557"/>
              <a:gd name="connsiteX9" fmla="*/ 11671329 w 12192000"/>
              <a:gd name="connsiteY9" fmla="*/ 2337810 h 2669557"/>
              <a:gd name="connsiteX10" fmla="*/ 11594775 w 12192000"/>
              <a:gd name="connsiteY10" fmla="*/ 2337831 h 2669557"/>
              <a:gd name="connsiteX11" fmla="*/ 11379086 w 12192000"/>
              <a:gd name="connsiteY11" fmla="*/ 2369019 h 2669557"/>
              <a:gd name="connsiteX12" fmla="*/ 11221749 w 12192000"/>
              <a:gd name="connsiteY12" fmla="*/ 2380739 h 2669557"/>
              <a:gd name="connsiteX13" fmla="*/ 10996653 w 12192000"/>
              <a:gd name="connsiteY13" fmla="*/ 2371440 h 2669557"/>
              <a:gd name="connsiteX14" fmla="*/ 10912235 w 12192000"/>
              <a:gd name="connsiteY14" fmla="*/ 2389968 h 2669557"/>
              <a:gd name="connsiteX15" fmla="*/ 10835633 w 12192000"/>
              <a:gd name="connsiteY15" fmla="*/ 2395810 h 2669557"/>
              <a:gd name="connsiteX16" fmla="*/ 10821038 w 12192000"/>
              <a:gd name="connsiteY16" fmla="*/ 2398367 h 2669557"/>
              <a:gd name="connsiteX17" fmla="*/ 10757451 w 12192000"/>
              <a:gd name="connsiteY17" fmla="*/ 2395202 h 2669557"/>
              <a:gd name="connsiteX18" fmla="*/ 10554052 w 12192000"/>
              <a:gd name="connsiteY18" fmla="*/ 2328825 h 2669557"/>
              <a:gd name="connsiteX19" fmla="*/ 10432944 w 12192000"/>
              <a:gd name="connsiteY19" fmla="*/ 2278457 h 2669557"/>
              <a:gd name="connsiteX20" fmla="*/ 10314272 w 12192000"/>
              <a:gd name="connsiteY20" fmla="*/ 2252083 h 2669557"/>
              <a:gd name="connsiteX21" fmla="*/ 10149756 w 12192000"/>
              <a:gd name="connsiteY21" fmla="*/ 2203372 h 2669557"/>
              <a:gd name="connsiteX22" fmla="*/ 10133939 w 12192000"/>
              <a:gd name="connsiteY22" fmla="*/ 2195206 h 2669557"/>
              <a:gd name="connsiteX23" fmla="*/ 10027169 w 12192000"/>
              <a:gd name="connsiteY23" fmla="*/ 2154689 h 2669557"/>
              <a:gd name="connsiteX24" fmla="*/ 9904781 w 12192000"/>
              <a:gd name="connsiteY24" fmla="*/ 2142477 h 2669557"/>
              <a:gd name="connsiteX25" fmla="*/ 9818432 w 12192000"/>
              <a:gd name="connsiteY25" fmla="*/ 2147267 h 2669557"/>
              <a:gd name="connsiteX26" fmla="*/ 9715853 w 12192000"/>
              <a:gd name="connsiteY26" fmla="*/ 2142000 h 2669557"/>
              <a:gd name="connsiteX27" fmla="*/ 9478478 w 12192000"/>
              <a:gd name="connsiteY27" fmla="*/ 2133283 h 2669557"/>
              <a:gd name="connsiteX28" fmla="*/ 9473084 w 12192000"/>
              <a:gd name="connsiteY28" fmla="*/ 2134027 h 2669557"/>
              <a:gd name="connsiteX29" fmla="*/ 9348338 w 12192000"/>
              <a:gd name="connsiteY29" fmla="*/ 2135775 h 2669557"/>
              <a:gd name="connsiteX30" fmla="*/ 9317108 w 12192000"/>
              <a:gd name="connsiteY30" fmla="*/ 2139620 h 2669557"/>
              <a:gd name="connsiteX31" fmla="*/ 9316564 w 12192000"/>
              <a:gd name="connsiteY31" fmla="*/ 2140576 h 2669557"/>
              <a:gd name="connsiteX32" fmla="*/ 9249142 w 12192000"/>
              <a:gd name="connsiteY32" fmla="*/ 2123844 h 2669557"/>
              <a:gd name="connsiteX33" fmla="*/ 9196066 w 12192000"/>
              <a:gd name="connsiteY33" fmla="*/ 2108535 h 2669557"/>
              <a:gd name="connsiteX34" fmla="*/ 9182090 w 12192000"/>
              <a:gd name="connsiteY34" fmla="*/ 2098653 h 2669557"/>
              <a:gd name="connsiteX35" fmla="*/ 8911903 w 12192000"/>
              <a:gd name="connsiteY35" fmla="*/ 2057646 h 2669557"/>
              <a:gd name="connsiteX36" fmla="*/ 8786230 w 12192000"/>
              <a:gd name="connsiteY36" fmla="*/ 2041547 h 2669557"/>
              <a:gd name="connsiteX37" fmla="*/ 8624741 w 12192000"/>
              <a:gd name="connsiteY37" fmla="*/ 2029639 h 2669557"/>
              <a:gd name="connsiteX38" fmla="*/ 8433895 w 12192000"/>
              <a:gd name="connsiteY38" fmla="*/ 2006458 h 2669557"/>
              <a:gd name="connsiteX39" fmla="*/ 8379838 w 12192000"/>
              <a:gd name="connsiteY39" fmla="*/ 2010365 h 2669557"/>
              <a:gd name="connsiteX40" fmla="*/ 8260604 w 12192000"/>
              <a:gd name="connsiteY40" fmla="*/ 1992586 h 2669557"/>
              <a:gd name="connsiteX41" fmla="*/ 8189733 w 12192000"/>
              <a:gd name="connsiteY41" fmla="*/ 1985551 h 2669557"/>
              <a:gd name="connsiteX42" fmla="*/ 8163540 w 12192000"/>
              <a:gd name="connsiteY42" fmla="*/ 1988537 h 2669557"/>
              <a:gd name="connsiteX43" fmla="*/ 8126468 w 12192000"/>
              <a:gd name="connsiteY43" fmla="*/ 1988901 h 2669557"/>
              <a:gd name="connsiteX44" fmla="*/ 8000268 w 12192000"/>
              <a:gd name="connsiteY44" fmla="*/ 1990885 h 2669557"/>
              <a:gd name="connsiteX45" fmla="*/ 7959483 w 12192000"/>
              <a:gd name="connsiteY45" fmla="*/ 1985782 h 2669557"/>
              <a:gd name="connsiteX46" fmla="*/ 7953628 w 12192000"/>
              <a:gd name="connsiteY46" fmla="*/ 1984617 h 2669557"/>
              <a:gd name="connsiteX47" fmla="*/ 7901019 w 12192000"/>
              <a:gd name="connsiteY47" fmla="*/ 1971965 h 2669557"/>
              <a:gd name="connsiteX48" fmla="*/ 7812936 w 12192000"/>
              <a:gd name="connsiteY48" fmla="*/ 1947847 h 2669557"/>
              <a:gd name="connsiteX49" fmla="*/ 7732190 w 12192000"/>
              <a:gd name="connsiteY49" fmla="*/ 1927169 h 2669557"/>
              <a:gd name="connsiteX50" fmla="*/ 7678276 w 12192000"/>
              <a:gd name="connsiteY50" fmla="*/ 1920855 h 2669557"/>
              <a:gd name="connsiteX51" fmla="*/ 7655497 w 12192000"/>
              <a:gd name="connsiteY51" fmla="*/ 1913714 h 2669557"/>
              <a:gd name="connsiteX52" fmla="*/ 7551687 w 12192000"/>
              <a:gd name="connsiteY52" fmla="*/ 1912613 h 2669557"/>
              <a:gd name="connsiteX53" fmla="*/ 7500925 w 12192000"/>
              <a:gd name="connsiteY53" fmla="*/ 1930924 h 2669557"/>
              <a:gd name="connsiteX54" fmla="*/ 7380560 w 12192000"/>
              <a:gd name="connsiteY54" fmla="*/ 1934424 h 2669557"/>
              <a:gd name="connsiteX55" fmla="*/ 7309614 w 12192000"/>
              <a:gd name="connsiteY55" fmla="*/ 1939987 h 2669557"/>
              <a:gd name="connsiteX56" fmla="*/ 7284338 w 12192000"/>
              <a:gd name="connsiteY56" fmla="*/ 1947550 h 2669557"/>
              <a:gd name="connsiteX57" fmla="*/ 7247913 w 12192000"/>
              <a:gd name="connsiteY57" fmla="*/ 1954444 h 2669557"/>
              <a:gd name="connsiteX58" fmla="*/ 7184925 w 12192000"/>
              <a:gd name="connsiteY58" fmla="*/ 1970838 h 2669557"/>
              <a:gd name="connsiteX59" fmla="*/ 7149503 w 12192000"/>
              <a:gd name="connsiteY59" fmla="*/ 1975385 h 2669557"/>
              <a:gd name="connsiteX60" fmla="*/ 7149503 w 12192000"/>
              <a:gd name="connsiteY60" fmla="*/ 2669557 h 2669557"/>
              <a:gd name="connsiteX61" fmla="*/ 3418260 w 12192000"/>
              <a:gd name="connsiteY61" fmla="*/ 1049412 h 2669557"/>
              <a:gd name="connsiteX62" fmla="*/ 2509997 w 12192000"/>
              <a:gd name="connsiteY62" fmla="*/ 958822 h 2669557"/>
              <a:gd name="connsiteX63" fmla="*/ 2508995 w 12192000"/>
              <a:gd name="connsiteY63" fmla="*/ 958423 h 2669557"/>
              <a:gd name="connsiteX64" fmla="*/ 2424909 w 12192000"/>
              <a:gd name="connsiteY64" fmla="*/ 933150 h 2669557"/>
              <a:gd name="connsiteX65" fmla="*/ 2273752 w 12192000"/>
              <a:gd name="connsiteY65" fmla="*/ 875350 h 2669557"/>
              <a:gd name="connsiteX66" fmla="*/ 2248113 w 12192000"/>
              <a:gd name="connsiteY66" fmla="*/ 861965 h 2669557"/>
              <a:gd name="connsiteX67" fmla="*/ 2194956 w 12192000"/>
              <a:gd name="connsiteY67" fmla="*/ 836227 h 2669557"/>
              <a:gd name="connsiteX68" fmla="*/ 2024005 w 12192000"/>
              <a:gd name="connsiteY68" fmla="*/ 815554 h 2669557"/>
              <a:gd name="connsiteX69" fmla="*/ 1980800 w 12192000"/>
              <a:gd name="connsiteY69" fmla="*/ 822703 h 2669557"/>
              <a:gd name="connsiteX70" fmla="*/ 1733238 w 12192000"/>
              <a:gd name="connsiteY70" fmla="*/ 809719 h 2669557"/>
              <a:gd name="connsiteX71" fmla="*/ 1388954 w 12192000"/>
              <a:gd name="connsiteY71" fmla="*/ 830009 h 2669557"/>
              <a:gd name="connsiteX72" fmla="*/ 1133245 w 12192000"/>
              <a:gd name="connsiteY72" fmla="*/ 803521 h 2669557"/>
              <a:gd name="connsiteX73" fmla="*/ 1026791 w 12192000"/>
              <a:gd name="connsiteY73" fmla="*/ 802701 h 2669557"/>
              <a:gd name="connsiteX74" fmla="*/ 833545 w 12192000"/>
              <a:gd name="connsiteY74" fmla="*/ 801351 h 2669557"/>
              <a:gd name="connsiteX75" fmla="*/ 631576 w 12192000"/>
              <a:gd name="connsiteY75" fmla="*/ 801805 h 2669557"/>
              <a:gd name="connsiteX76" fmla="*/ 542046 w 12192000"/>
              <a:gd name="connsiteY76" fmla="*/ 803532 h 2669557"/>
              <a:gd name="connsiteX77" fmla="*/ 301314 w 12192000"/>
              <a:gd name="connsiteY77" fmla="*/ 785458 h 2669557"/>
              <a:gd name="connsiteX78" fmla="*/ 0 w 12192000"/>
              <a:gd name="connsiteY78" fmla="*/ 805324 h 2669557"/>
              <a:gd name="connsiteX79" fmla="*/ 0 w 12192000"/>
              <a:gd name="connsiteY79" fmla="*/ 0 h 2669557"/>
              <a:gd name="connsiteX0" fmla="*/ 0 w 12192000"/>
              <a:gd name="connsiteY0" fmla="*/ 0 h 2401295"/>
              <a:gd name="connsiteX1" fmla="*/ 12192000 w 12192000"/>
              <a:gd name="connsiteY1" fmla="*/ 0 h 2401295"/>
              <a:gd name="connsiteX2" fmla="*/ 12192000 w 12192000"/>
              <a:gd name="connsiteY2" fmla="*/ 2262228 h 2401295"/>
              <a:gd name="connsiteX3" fmla="*/ 12187428 w 12192000"/>
              <a:gd name="connsiteY3" fmla="*/ 2262896 h 2401295"/>
              <a:gd name="connsiteX4" fmla="*/ 12154355 w 12192000"/>
              <a:gd name="connsiteY4" fmla="*/ 2267516 h 2401295"/>
              <a:gd name="connsiteX5" fmla="*/ 12114359 w 12192000"/>
              <a:gd name="connsiteY5" fmla="*/ 2279772 h 2401295"/>
              <a:gd name="connsiteX6" fmla="*/ 11918614 w 12192000"/>
              <a:gd name="connsiteY6" fmla="*/ 2296618 h 2401295"/>
              <a:gd name="connsiteX7" fmla="*/ 11815487 w 12192000"/>
              <a:gd name="connsiteY7" fmla="*/ 2308905 h 2401295"/>
              <a:gd name="connsiteX8" fmla="*/ 11778165 w 12192000"/>
              <a:gd name="connsiteY8" fmla="*/ 2311873 h 2401295"/>
              <a:gd name="connsiteX9" fmla="*/ 11671329 w 12192000"/>
              <a:gd name="connsiteY9" fmla="*/ 2337810 h 2401295"/>
              <a:gd name="connsiteX10" fmla="*/ 11594775 w 12192000"/>
              <a:gd name="connsiteY10" fmla="*/ 2337831 h 2401295"/>
              <a:gd name="connsiteX11" fmla="*/ 11379086 w 12192000"/>
              <a:gd name="connsiteY11" fmla="*/ 2369019 h 2401295"/>
              <a:gd name="connsiteX12" fmla="*/ 11221749 w 12192000"/>
              <a:gd name="connsiteY12" fmla="*/ 2380739 h 2401295"/>
              <a:gd name="connsiteX13" fmla="*/ 10996653 w 12192000"/>
              <a:gd name="connsiteY13" fmla="*/ 2371440 h 2401295"/>
              <a:gd name="connsiteX14" fmla="*/ 10912235 w 12192000"/>
              <a:gd name="connsiteY14" fmla="*/ 2389968 h 2401295"/>
              <a:gd name="connsiteX15" fmla="*/ 10835633 w 12192000"/>
              <a:gd name="connsiteY15" fmla="*/ 2395810 h 2401295"/>
              <a:gd name="connsiteX16" fmla="*/ 10821038 w 12192000"/>
              <a:gd name="connsiteY16" fmla="*/ 2398367 h 2401295"/>
              <a:gd name="connsiteX17" fmla="*/ 10757451 w 12192000"/>
              <a:gd name="connsiteY17" fmla="*/ 2395202 h 2401295"/>
              <a:gd name="connsiteX18" fmla="*/ 10554052 w 12192000"/>
              <a:gd name="connsiteY18" fmla="*/ 2328825 h 2401295"/>
              <a:gd name="connsiteX19" fmla="*/ 10432944 w 12192000"/>
              <a:gd name="connsiteY19" fmla="*/ 2278457 h 2401295"/>
              <a:gd name="connsiteX20" fmla="*/ 10314272 w 12192000"/>
              <a:gd name="connsiteY20" fmla="*/ 2252083 h 2401295"/>
              <a:gd name="connsiteX21" fmla="*/ 10149756 w 12192000"/>
              <a:gd name="connsiteY21" fmla="*/ 2203372 h 2401295"/>
              <a:gd name="connsiteX22" fmla="*/ 10133939 w 12192000"/>
              <a:gd name="connsiteY22" fmla="*/ 2195206 h 2401295"/>
              <a:gd name="connsiteX23" fmla="*/ 10027169 w 12192000"/>
              <a:gd name="connsiteY23" fmla="*/ 2154689 h 2401295"/>
              <a:gd name="connsiteX24" fmla="*/ 9904781 w 12192000"/>
              <a:gd name="connsiteY24" fmla="*/ 2142477 h 2401295"/>
              <a:gd name="connsiteX25" fmla="*/ 9818432 w 12192000"/>
              <a:gd name="connsiteY25" fmla="*/ 2147267 h 2401295"/>
              <a:gd name="connsiteX26" fmla="*/ 9715853 w 12192000"/>
              <a:gd name="connsiteY26" fmla="*/ 2142000 h 2401295"/>
              <a:gd name="connsiteX27" fmla="*/ 9478478 w 12192000"/>
              <a:gd name="connsiteY27" fmla="*/ 2133283 h 2401295"/>
              <a:gd name="connsiteX28" fmla="*/ 9473084 w 12192000"/>
              <a:gd name="connsiteY28" fmla="*/ 2134027 h 2401295"/>
              <a:gd name="connsiteX29" fmla="*/ 9348338 w 12192000"/>
              <a:gd name="connsiteY29" fmla="*/ 2135775 h 2401295"/>
              <a:gd name="connsiteX30" fmla="*/ 9317108 w 12192000"/>
              <a:gd name="connsiteY30" fmla="*/ 2139620 h 2401295"/>
              <a:gd name="connsiteX31" fmla="*/ 9316564 w 12192000"/>
              <a:gd name="connsiteY31" fmla="*/ 2140576 h 2401295"/>
              <a:gd name="connsiteX32" fmla="*/ 9249142 w 12192000"/>
              <a:gd name="connsiteY32" fmla="*/ 2123844 h 2401295"/>
              <a:gd name="connsiteX33" fmla="*/ 9196066 w 12192000"/>
              <a:gd name="connsiteY33" fmla="*/ 2108535 h 2401295"/>
              <a:gd name="connsiteX34" fmla="*/ 9182090 w 12192000"/>
              <a:gd name="connsiteY34" fmla="*/ 2098653 h 2401295"/>
              <a:gd name="connsiteX35" fmla="*/ 8911903 w 12192000"/>
              <a:gd name="connsiteY35" fmla="*/ 2057646 h 2401295"/>
              <a:gd name="connsiteX36" fmla="*/ 8786230 w 12192000"/>
              <a:gd name="connsiteY36" fmla="*/ 2041547 h 2401295"/>
              <a:gd name="connsiteX37" fmla="*/ 8624741 w 12192000"/>
              <a:gd name="connsiteY37" fmla="*/ 2029639 h 2401295"/>
              <a:gd name="connsiteX38" fmla="*/ 8433895 w 12192000"/>
              <a:gd name="connsiteY38" fmla="*/ 2006458 h 2401295"/>
              <a:gd name="connsiteX39" fmla="*/ 8379838 w 12192000"/>
              <a:gd name="connsiteY39" fmla="*/ 2010365 h 2401295"/>
              <a:gd name="connsiteX40" fmla="*/ 8260604 w 12192000"/>
              <a:gd name="connsiteY40" fmla="*/ 1992586 h 2401295"/>
              <a:gd name="connsiteX41" fmla="*/ 8189733 w 12192000"/>
              <a:gd name="connsiteY41" fmla="*/ 1985551 h 2401295"/>
              <a:gd name="connsiteX42" fmla="*/ 8163540 w 12192000"/>
              <a:gd name="connsiteY42" fmla="*/ 1988537 h 2401295"/>
              <a:gd name="connsiteX43" fmla="*/ 8126468 w 12192000"/>
              <a:gd name="connsiteY43" fmla="*/ 1988901 h 2401295"/>
              <a:gd name="connsiteX44" fmla="*/ 8000268 w 12192000"/>
              <a:gd name="connsiteY44" fmla="*/ 1990885 h 2401295"/>
              <a:gd name="connsiteX45" fmla="*/ 7959483 w 12192000"/>
              <a:gd name="connsiteY45" fmla="*/ 1985782 h 2401295"/>
              <a:gd name="connsiteX46" fmla="*/ 7953628 w 12192000"/>
              <a:gd name="connsiteY46" fmla="*/ 1984617 h 2401295"/>
              <a:gd name="connsiteX47" fmla="*/ 7901019 w 12192000"/>
              <a:gd name="connsiteY47" fmla="*/ 1971965 h 2401295"/>
              <a:gd name="connsiteX48" fmla="*/ 7812936 w 12192000"/>
              <a:gd name="connsiteY48" fmla="*/ 1947847 h 2401295"/>
              <a:gd name="connsiteX49" fmla="*/ 7732190 w 12192000"/>
              <a:gd name="connsiteY49" fmla="*/ 1927169 h 2401295"/>
              <a:gd name="connsiteX50" fmla="*/ 7678276 w 12192000"/>
              <a:gd name="connsiteY50" fmla="*/ 1920855 h 2401295"/>
              <a:gd name="connsiteX51" fmla="*/ 7655497 w 12192000"/>
              <a:gd name="connsiteY51" fmla="*/ 1913714 h 2401295"/>
              <a:gd name="connsiteX52" fmla="*/ 7551687 w 12192000"/>
              <a:gd name="connsiteY52" fmla="*/ 1912613 h 2401295"/>
              <a:gd name="connsiteX53" fmla="*/ 7500925 w 12192000"/>
              <a:gd name="connsiteY53" fmla="*/ 1930924 h 2401295"/>
              <a:gd name="connsiteX54" fmla="*/ 7380560 w 12192000"/>
              <a:gd name="connsiteY54" fmla="*/ 1934424 h 2401295"/>
              <a:gd name="connsiteX55" fmla="*/ 7309614 w 12192000"/>
              <a:gd name="connsiteY55" fmla="*/ 1939987 h 2401295"/>
              <a:gd name="connsiteX56" fmla="*/ 7284338 w 12192000"/>
              <a:gd name="connsiteY56" fmla="*/ 1947550 h 2401295"/>
              <a:gd name="connsiteX57" fmla="*/ 7247913 w 12192000"/>
              <a:gd name="connsiteY57" fmla="*/ 1954444 h 2401295"/>
              <a:gd name="connsiteX58" fmla="*/ 7184925 w 12192000"/>
              <a:gd name="connsiteY58" fmla="*/ 1970838 h 2401295"/>
              <a:gd name="connsiteX59" fmla="*/ 7149503 w 12192000"/>
              <a:gd name="connsiteY59" fmla="*/ 1975385 h 2401295"/>
              <a:gd name="connsiteX60" fmla="*/ 3418260 w 12192000"/>
              <a:gd name="connsiteY60" fmla="*/ 1049412 h 2401295"/>
              <a:gd name="connsiteX61" fmla="*/ 2509997 w 12192000"/>
              <a:gd name="connsiteY61" fmla="*/ 958822 h 2401295"/>
              <a:gd name="connsiteX62" fmla="*/ 2508995 w 12192000"/>
              <a:gd name="connsiteY62" fmla="*/ 958423 h 2401295"/>
              <a:gd name="connsiteX63" fmla="*/ 2424909 w 12192000"/>
              <a:gd name="connsiteY63" fmla="*/ 933150 h 2401295"/>
              <a:gd name="connsiteX64" fmla="*/ 2273752 w 12192000"/>
              <a:gd name="connsiteY64" fmla="*/ 875350 h 2401295"/>
              <a:gd name="connsiteX65" fmla="*/ 2248113 w 12192000"/>
              <a:gd name="connsiteY65" fmla="*/ 861965 h 2401295"/>
              <a:gd name="connsiteX66" fmla="*/ 2194956 w 12192000"/>
              <a:gd name="connsiteY66" fmla="*/ 836227 h 2401295"/>
              <a:gd name="connsiteX67" fmla="*/ 2024005 w 12192000"/>
              <a:gd name="connsiteY67" fmla="*/ 815554 h 2401295"/>
              <a:gd name="connsiteX68" fmla="*/ 1980800 w 12192000"/>
              <a:gd name="connsiteY68" fmla="*/ 822703 h 2401295"/>
              <a:gd name="connsiteX69" fmla="*/ 1733238 w 12192000"/>
              <a:gd name="connsiteY69" fmla="*/ 809719 h 2401295"/>
              <a:gd name="connsiteX70" fmla="*/ 1388954 w 12192000"/>
              <a:gd name="connsiteY70" fmla="*/ 830009 h 2401295"/>
              <a:gd name="connsiteX71" fmla="*/ 1133245 w 12192000"/>
              <a:gd name="connsiteY71" fmla="*/ 803521 h 2401295"/>
              <a:gd name="connsiteX72" fmla="*/ 1026791 w 12192000"/>
              <a:gd name="connsiteY72" fmla="*/ 802701 h 2401295"/>
              <a:gd name="connsiteX73" fmla="*/ 833545 w 12192000"/>
              <a:gd name="connsiteY73" fmla="*/ 801351 h 2401295"/>
              <a:gd name="connsiteX74" fmla="*/ 631576 w 12192000"/>
              <a:gd name="connsiteY74" fmla="*/ 801805 h 2401295"/>
              <a:gd name="connsiteX75" fmla="*/ 542046 w 12192000"/>
              <a:gd name="connsiteY75" fmla="*/ 803532 h 2401295"/>
              <a:gd name="connsiteX76" fmla="*/ 301314 w 12192000"/>
              <a:gd name="connsiteY76" fmla="*/ 785458 h 2401295"/>
              <a:gd name="connsiteX77" fmla="*/ 0 w 12192000"/>
              <a:gd name="connsiteY77" fmla="*/ 805324 h 2401295"/>
              <a:gd name="connsiteX78" fmla="*/ 0 w 12192000"/>
              <a:gd name="connsiteY78" fmla="*/ 0 h 2401295"/>
              <a:gd name="connsiteX0" fmla="*/ 0 w 12192000"/>
              <a:gd name="connsiteY0" fmla="*/ 0 h 2401295"/>
              <a:gd name="connsiteX1" fmla="*/ 12192000 w 12192000"/>
              <a:gd name="connsiteY1" fmla="*/ 0 h 2401295"/>
              <a:gd name="connsiteX2" fmla="*/ 12192000 w 12192000"/>
              <a:gd name="connsiteY2" fmla="*/ 2262228 h 2401295"/>
              <a:gd name="connsiteX3" fmla="*/ 12187428 w 12192000"/>
              <a:gd name="connsiteY3" fmla="*/ 2262896 h 2401295"/>
              <a:gd name="connsiteX4" fmla="*/ 12154355 w 12192000"/>
              <a:gd name="connsiteY4" fmla="*/ 2267516 h 2401295"/>
              <a:gd name="connsiteX5" fmla="*/ 12114359 w 12192000"/>
              <a:gd name="connsiteY5" fmla="*/ 2279772 h 2401295"/>
              <a:gd name="connsiteX6" fmla="*/ 11918614 w 12192000"/>
              <a:gd name="connsiteY6" fmla="*/ 2296618 h 2401295"/>
              <a:gd name="connsiteX7" fmla="*/ 11815487 w 12192000"/>
              <a:gd name="connsiteY7" fmla="*/ 2308905 h 2401295"/>
              <a:gd name="connsiteX8" fmla="*/ 11778165 w 12192000"/>
              <a:gd name="connsiteY8" fmla="*/ 2311873 h 2401295"/>
              <a:gd name="connsiteX9" fmla="*/ 11671329 w 12192000"/>
              <a:gd name="connsiteY9" fmla="*/ 2337810 h 2401295"/>
              <a:gd name="connsiteX10" fmla="*/ 11594775 w 12192000"/>
              <a:gd name="connsiteY10" fmla="*/ 2337831 h 2401295"/>
              <a:gd name="connsiteX11" fmla="*/ 11379086 w 12192000"/>
              <a:gd name="connsiteY11" fmla="*/ 2369019 h 2401295"/>
              <a:gd name="connsiteX12" fmla="*/ 11221749 w 12192000"/>
              <a:gd name="connsiteY12" fmla="*/ 2380739 h 2401295"/>
              <a:gd name="connsiteX13" fmla="*/ 10996653 w 12192000"/>
              <a:gd name="connsiteY13" fmla="*/ 2371440 h 2401295"/>
              <a:gd name="connsiteX14" fmla="*/ 10912235 w 12192000"/>
              <a:gd name="connsiteY14" fmla="*/ 2389968 h 2401295"/>
              <a:gd name="connsiteX15" fmla="*/ 10835633 w 12192000"/>
              <a:gd name="connsiteY15" fmla="*/ 2395810 h 2401295"/>
              <a:gd name="connsiteX16" fmla="*/ 10821038 w 12192000"/>
              <a:gd name="connsiteY16" fmla="*/ 2398367 h 2401295"/>
              <a:gd name="connsiteX17" fmla="*/ 10757451 w 12192000"/>
              <a:gd name="connsiteY17" fmla="*/ 2395202 h 2401295"/>
              <a:gd name="connsiteX18" fmla="*/ 10554052 w 12192000"/>
              <a:gd name="connsiteY18" fmla="*/ 2328825 h 2401295"/>
              <a:gd name="connsiteX19" fmla="*/ 10432944 w 12192000"/>
              <a:gd name="connsiteY19" fmla="*/ 2278457 h 2401295"/>
              <a:gd name="connsiteX20" fmla="*/ 10314272 w 12192000"/>
              <a:gd name="connsiteY20" fmla="*/ 2252083 h 2401295"/>
              <a:gd name="connsiteX21" fmla="*/ 10149756 w 12192000"/>
              <a:gd name="connsiteY21" fmla="*/ 2203372 h 2401295"/>
              <a:gd name="connsiteX22" fmla="*/ 10133939 w 12192000"/>
              <a:gd name="connsiteY22" fmla="*/ 2195206 h 2401295"/>
              <a:gd name="connsiteX23" fmla="*/ 10027169 w 12192000"/>
              <a:gd name="connsiteY23" fmla="*/ 2154689 h 2401295"/>
              <a:gd name="connsiteX24" fmla="*/ 9904781 w 12192000"/>
              <a:gd name="connsiteY24" fmla="*/ 2142477 h 2401295"/>
              <a:gd name="connsiteX25" fmla="*/ 9818432 w 12192000"/>
              <a:gd name="connsiteY25" fmla="*/ 2147267 h 2401295"/>
              <a:gd name="connsiteX26" fmla="*/ 9715853 w 12192000"/>
              <a:gd name="connsiteY26" fmla="*/ 2142000 h 2401295"/>
              <a:gd name="connsiteX27" fmla="*/ 9478478 w 12192000"/>
              <a:gd name="connsiteY27" fmla="*/ 2133283 h 2401295"/>
              <a:gd name="connsiteX28" fmla="*/ 9473084 w 12192000"/>
              <a:gd name="connsiteY28" fmla="*/ 2134027 h 2401295"/>
              <a:gd name="connsiteX29" fmla="*/ 9348338 w 12192000"/>
              <a:gd name="connsiteY29" fmla="*/ 2135775 h 2401295"/>
              <a:gd name="connsiteX30" fmla="*/ 9317108 w 12192000"/>
              <a:gd name="connsiteY30" fmla="*/ 2139620 h 2401295"/>
              <a:gd name="connsiteX31" fmla="*/ 9316564 w 12192000"/>
              <a:gd name="connsiteY31" fmla="*/ 2140576 h 2401295"/>
              <a:gd name="connsiteX32" fmla="*/ 9249142 w 12192000"/>
              <a:gd name="connsiteY32" fmla="*/ 2123844 h 2401295"/>
              <a:gd name="connsiteX33" fmla="*/ 9196066 w 12192000"/>
              <a:gd name="connsiteY33" fmla="*/ 2108535 h 2401295"/>
              <a:gd name="connsiteX34" fmla="*/ 9182090 w 12192000"/>
              <a:gd name="connsiteY34" fmla="*/ 2098653 h 2401295"/>
              <a:gd name="connsiteX35" fmla="*/ 8911903 w 12192000"/>
              <a:gd name="connsiteY35" fmla="*/ 2057646 h 2401295"/>
              <a:gd name="connsiteX36" fmla="*/ 8786230 w 12192000"/>
              <a:gd name="connsiteY36" fmla="*/ 2041547 h 2401295"/>
              <a:gd name="connsiteX37" fmla="*/ 8624741 w 12192000"/>
              <a:gd name="connsiteY37" fmla="*/ 2029639 h 2401295"/>
              <a:gd name="connsiteX38" fmla="*/ 8433895 w 12192000"/>
              <a:gd name="connsiteY38" fmla="*/ 2006458 h 2401295"/>
              <a:gd name="connsiteX39" fmla="*/ 8379838 w 12192000"/>
              <a:gd name="connsiteY39" fmla="*/ 2010365 h 2401295"/>
              <a:gd name="connsiteX40" fmla="*/ 8260604 w 12192000"/>
              <a:gd name="connsiteY40" fmla="*/ 1992586 h 2401295"/>
              <a:gd name="connsiteX41" fmla="*/ 8189733 w 12192000"/>
              <a:gd name="connsiteY41" fmla="*/ 1985551 h 2401295"/>
              <a:gd name="connsiteX42" fmla="*/ 8163540 w 12192000"/>
              <a:gd name="connsiteY42" fmla="*/ 1988537 h 2401295"/>
              <a:gd name="connsiteX43" fmla="*/ 8126468 w 12192000"/>
              <a:gd name="connsiteY43" fmla="*/ 1988901 h 2401295"/>
              <a:gd name="connsiteX44" fmla="*/ 8000268 w 12192000"/>
              <a:gd name="connsiteY44" fmla="*/ 1990885 h 2401295"/>
              <a:gd name="connsiteX45" fmla="*/ 7959483 w 12192000"/>
              <a:gd name="connsiteY45" fmla="*/ 1985782 h 2401295"/>
              <a:gd name="connsiteX46" fmla="*/ 7953628 w 12192000"/>
              <a:gd name="connsiteY46" fmla="*/ 1984617 h 2401295"/>
              <a:gd name="connsiteX47" fmla="*/ 7901019 w 12192000"/>
              <a:gd name="connsiteY47" fmla="*/ 1971965 h 2401295"/>
              <a:gd name="connsiteX48" fmla="*/ 7812936 w 12192000"/>
              <a:gd name="connsiteY48" fmla="*/ 1947847 h 2401295"/>
              <a:gd name="connsiteX49" fmla="*/ 7732190 w 12192000"/>
              <a:gd name="connsiteY49" fmla="*/ 1927169 h 2401295"/>
              <a:gd name="connsiteX50" fmla="*/ 7678276 w 12192000"/>
              <a:gd name="connsiteY50" fmla="*/ 1920855 h 2401295"/>
              <a:gd name="connsiteX51" fmla="*/ 7655497 w 12192000"/>
              <a:gd name="connsiteY51" fmla="*/ 1913714 h 2401295"/>
              <a:gd name="connsiteX52" fmla="*/ 7551687 w 12192000"/>
              <a:gd name="connsiteY52" fmla="*/ 1912613 h 2401295"/>
              <a:gd name="connsiteX53" fmla="*/ 7500925 w 12192000"/>
              <a:gd name="connsiteY53" fmla="*/ 1930924 h 2401295"/>
              <a:gd name="connsiteX54" fmla="*/ 7380560 w 12192000"/>
              <a:gd name="connsiteY54" fmla="*/ 1934424 h 2401295"/>
              <a:gd name="connsiteX55" fmla="*/ 7309614 w 12192000"/>
              <a:gd name="connsiteY55" fmla="*/ 1939987 h 2401295"/>
              <a:gd name="connsiteX56" fmla="*/ 7284338 w 12192000"/>
              <a:gd name="connsiteY56" fmla="*/ 1947550 h 2401295"/>
              <a:gd name="connsiteX57" fmla="*/ 7247913 w 12192000"/>
              <a:gd name="connsiteY57" fmla="*/ 1954444 h 2401295"/>
              <a:gd name="connsiteX58" fmla="*/ 7184925 w 12192000"/>
              <a:gd name="connsiteY58" fmla="*/ 1970838 h 2401295"/>
              <a:gd name="connsiteX59" fmla="*/ 6204418 w 12192000"/>
              <a:gd name="connsiteY59" fmla="*/ 1570349 h 2401295"/>
              <a:gd name="connsiteX60" fmla="*/ 3418260 w 12192000"/>
              <a:gd name="connsiteY60" fmla="*/ 1049412 h 2401295"/>
              <a:gd name="connsiteX61" fmla="*/ 2509997 w 12192000"/>
              <a:gd name="connsiteY61" fmla="*/ 958822 h 2401295"/>
              <a:gd name="connsiteX62" fmla="*/ 2508995 w 12192000"/>
              <a:gd name="connsiteY62" fmla="*/ 958423 h 2401295"/>
              <a:gd name="connsiteX63" fmla="*/ 2424909 w 12192000"/>
              <a:gd name="connsiteY63" fmla="*/ 933150 h 2401295"/>
              <a:gd name="connsiteX64" fmla="*/ 2273752 w 12192000"/>
              <a:gd name="connsiteY64" fmla="*/ 875350 h 2401295"/>
              <a:gd name="connsiteX65" fmla="*/ 2248113 w 12192000"/>
              <a:gd name="connsiteY65" fmla="*/ 861965 h 2401295"/>
              <a:gd name="connsiteX66" fmla="*/ 2194956 w 12192000"/>
              <a:gd name="connsiteY66" fmla="*/ 836227 h 2401295"/>
              <a:gd name="connsiteX67" fmla="*/ 2024005 w 12192000"/>
              <a:gd name="connsiteY67" fmla="*/ 815554 h 2401295"/>
              <a:gd name="connsiteX68" fmla="*/ 1980800 w 12192000"/>
              <a:gd name="connsiteY68" fmla="*/ 822703 h 2401295"/>
              <a:gd name="connsiteX69" fmla="*/ 1733238 w 12192000"/>
              <a:gd name="connsiteY69" fmla="*/ 809719 h 2401295"/>
              <a:gd name="connsiteX70" fmla="*/ 1388954 w 12192000"/>
              <a:gd name="connsiteY70" fmla="*/ 830009 h 2401295"/>
              <a:gd name="connsiteX71" fmla="*/ 1133245 w 12192000"/>
              <a:gd name="connsiteY71" fmla="*/ 803521 h 2401295"/>
              <a:gd name="connsiteX72" fmla="*/ 1026791 w 12192000"/>
              <a:gd name="connsiteY72" fmla="*/ 802701 h 2401295"/>
              <a:gd name="connsiteX73" fmla="*/ 833545 w 12192000"/>
              <a:gd name="connsiteY73" fmla="*/ 801351 h 2401295"/>
              <a:gd name="connsiteX74" fmla="*/ 631576 w 12192000"/>
              <a:gd name="connsiteY74" fmla="*/ 801805 h 2401295"/>
              <a:gd name="connsiteX75" fmla="*/ 542046 w 12192000"/>
              <a:gd name="connsiteY75" fmla="*/ 803532 h 2401295"/>
              <a:gd name="connsiteX76" fmla="*/ 301314 w 12192000"/>
              <a:gd name="connsiteY76" fmla="*/ 785458 h 2401295"/>
              <a:gd name="connsiteX77" fmla="*/ 0 w 12192000"/>
              <a:gd name="connsiteY77" fmla="*/ 805324 h 2401295"/>
              <a:gd name="connsiteX78" fmla="*/ 0 w 12192000"/>
              <a:gd name="connsiteY78" fmla="*/ 0 h 2401295"/>
              <a:gd name="connsiteX0" fmla="*/ 0 w 12192000"/>
              <a:gd name="connsiteY0" fmla="*/ 0 h 2401295"/>
              <a:gd name="connsiteX1" fmla="*/ 12192000 w 12192000"/>
              <a:gd name="connsiteY1" fmla="*/ 0 h 2401295"/>
              <a:gd name="connsiteX2" fmla="*/ 12192000 w 12192000"/>
              <a:gd name="connsiteY2" fmla="*/ 2262228 h 2401295"/>
              <a:gd name="connsiteX3" fmla="*/ 12187428 w 12192000"/>
              <a:gd name="connsiteY3" fmla="*/ 2262896 h 2401295"/>
              <a:gd name="connsiteX4" fmla="*/ 12154355 w 12192000"/>
              <a:gd name="connsiteY4" fmla="*/ 2267516 h 2401295"/>
              <a:gd name="connsiteX5" fmla="*/ 12114359 w 12192000"/>
              <a:gd name="connsiteY5" fmla="*/ 2279772 h 2401295"/>
              <a:gd name="connsiteX6" fmla="*/ 11918614 w 12192000"/>
              <a:gd name="connsiteY6" fmla="*/ 2296618 h 2401295"/>
              <a:gd name="connsiteX7" fmla="*/ 11815487 w 12192000"/>
              <a:gd name="connsiteY7" fmla="*/ 2308905 h 2401295"/>
              <a:gd name="connsiteX8" fmla="*/ 11778165 w 12192000"/>
              <a:gd name="connsiteY8" fmla="*/ 2311873 h 2401295"/>
              <a:gd name="connsiteX9" fmla="*/ 11671329 w 12192000"/>
              <a:gd name="connsiteY9" fmla="*/ 2337810 h 2401295"/>
              <a:gd name="connsiteX10" fmla="*/ 11594775 w 12192000"/>
              <a:gd name="connsiteY10" fmla="*/ 2337831 h 2401295"/>
              <a:gd name="connsiteX11" fmla="*/ 11379086 w 12192000"/>
              <a:gd name="connsiteY11" fmla="*/ 2369019 h 2401295"/>
              <a:gd name="connsiteX12" fmla="*/ 11221749 w 12192000"/>
              <a:gd name="connsiteY12" fmla="*/ 2380739 h 2401295"/>
              <a:gd name="connsiteX13" fmla="*/ 10996653 w 12192000"/>
              <a:gd name="connsiteY13" fmla="*/ 2371440 h 2401295"/>
              <a:gd name="connsiteX14" fmla="*/ 10912235 w 12192000"/>
              <a:gd name="connsiteY14" fmla="*/ 2389968 h 2401295"/>
              <a:gd name="connsiteX15" fmla="*/ 10835633 w 12192000"/>
              <a:gd name="connsiteY15" fmla="*/ 2395810 h 2401295"/>
              <a:gd name="connsiteX16" fmla="*/ 10821038 w 12192000"/>
              <a:gd name="connsiteY16" fmla="*/ 2398367 h 2401295"/>
              <a:gd name="connsiteX17" fmla="*/ 10757451 w 12192000"/>
              <a:gd name="connsiteY17" fmla="*/ 2395202 h 2401295"/>
              <a:gd name="connsiteX18" fmla="*/ 10554052 w 12192000"/>
              <a:gd name="connsiteY18" fmla="*/ 2328825 h 2401295"/>
              <a:gd name="connsiteX19" fmla="*/ 10432944 w 12192000"/>
              <a:gd name="connsiteY19" fmla="*/ 2278457 h 2401295"/>
              <a:gd name="connsiteX20" fmla="*/ 10314272 w 12192000"/>
              <a:gd name="connsiteY20" fmla="*/ 2252083 h 2401295"/>
              <a:gd name="connsiteX21" fmla="*/ 10149756 w 12192000"/>
              <a:gd name="connsiteY21" fmla="*/ 2203372 h 2401295"/>
              <a:gd name="connsiteX22" fmla="*/ 10133939 w 12192000"/>
              <a:gd name="connsiteY22" fmla="*/ 2195206 h 2401295"/>
              <a:gd name="connsiteX23" fmla="*/ 10027169 w 12192000"/>
              <a:gd name="connsiteY23" fmla="*/ 2154689 h 2401295"/>
              <a:gd name="connsiteX24" fmla="*/ 9904781 w 12192000"/>
              <a:gd name="connsiteY24" fmla="*/ 2142477 h 2401295"/>
              <a:gd name="connsiteX25" fmla="*/ 9818432 w 12192000"/>
              <a:gd name="connsiteY25" fmla="*/ 2147267 h 2401295"/>
              <a:gd name="connsiteX26" fmla="*/ 9715853 w 12192000"/>
              <a:gd name="connsiteY26" fmla="*/ 2142000 h 2401295"/>
              <a:gd name="connsiteX27" fmla="*/ 9478478 w 12192000"/>
              <a:gd name="connsiteY27" fmla="*/ 2133283 h 2401295"/>
              <a:gd name="connsiteX28" fmla="*/ 9473084 w 12192000"/>
              <a:gd name="connsiteY28" fmla="*/ 2134027 h 2401295"/>
              <a:gd name="connsiteX29" fmla="*/ 9348338 w 12192000"/>
              <a:gd name="connsiteY29" fmla="*/ 2135775 h 2401295"/>
              <a:gd name="connsiteX30" fmla="*/ 9317108 w 12192000"/>
              <a:gd name="connsiteY30" fmla="*/ 2139620 h 2401295"/>
              <a:gd name="connsiteX31" fmla="*/ 9316564 w 12192000"/>
              <a:gd name="connsiteY31" fmla="*/ 2140576 h 2401295"/>
              <a:gd name="connsiteX32" fmla="*/ 9249142 w 12192000"/>
              <a:gd name="connsiteY32" fmla="*/ 2123844 h 2401295"/>
              <a:gd name="connsiteX33" fmla="*/ 9196066 w 12192000"/>
              <a:gd name="connsiteY33" fmla="*/ 2108535 h 2401295"/>
              <a:gd name="connsiteX34" fmla="*/ 9182090 w 12192000"/>
              <a:gd name="connsiteY34" fmla="*/ 2098653 h 2401295"/>
              <a:gd name="connsiteX35" fmla="*/ 8911903 w 12192000"/>
              <a:gd name="connsiteY35" fmla="*/ 2057646 h 2401295"/>
              <a:gd name="connsiteX36" fmla="*/ 8786230 w 12192000"/>
              <a:gd name="connsiteY36" fmla="*/ 2041547 h 2401295"/>
              <a:gd name="connsiteX37" fmla="*/ 8624741 w 12192000"/>
              <a:gd name="connsiteY37" fmla="*/ 2029639 h 2401295"/>
              <a:gd name="connsiteX38" fmla="*/ 8433895 w 12192000"/>
              <a:gd name="connsiteY38" fmla="*/ 2006458 h 2401295"/>
              <a:gd name="connsiteX39" fmla="*/ 8379838 w 12192000"/>
              <a:gd name="connsiteY39" fmla="*/ 2010365 h 2401295"/>
              <a:gd name="connsiteX40" fmla="*/ 8260604 w 12192000"/>
              <a:gd name="connsiteY40" fmla="*/ 1992586 h 2401295"/>
              <a:gd name="connsiteX41" fmla="*/ 8189733 w 12192000"/>
              <a:gd name="connsiteY41" fmla="*/ 1985551 h 2401295"/>
              <a:gd name="connsiteX42" fmla="*/ 8163540 w 12192000"/>
              <a:gd name="connsiteY42" fmla="*/ 1988537 h 2401295"/>
              <a:gd name="connsiteX43" fmla="*/ 8126468 w 12192000"/>
              <a:gd name="connsiteY43" fmla="*/ 1988901 h 2401295"/>
              <a:gd name="connsiteX44" fmla="*/ 8000268 w 12192000"/>
              <a:gd name="connsiteY44" fmla="*/ 1990885 h 2401295"/>
              <a:gd name="connsiteX45" fmla="*/ 7959483 w 12192000"/>
              <a:gd name="connsiteY45" fmla="*/ 1985782 h 2401295"/>
              <a:gd name="connsiteX46" fmla="*/ 7953628 w 12192000"/>
              <a:gd name="connsiteY46" fmla="*/ 1984617 h 2401295"/>
              <a:gd name="connsiteX47" fmla="*/ 7901019 w 12192000"/>
              <a:gd name="connsiteY47" fmla="*/ 1971965 h 2401295"/>
              <a:gd name="connsiteX48" fmla="*/ 7812936 w 12192000"/>
              <a:gd name="connsiteY48" fmla="*/ 1947847 h 2401295"/>
              <a:gd name="connsiteX49" fmla="*/ 7732190 w 12192000"/>
              <a:gd name="connsiteY49" fmla="*/ 1927169 h 2401295"/>
              <a:gd name="connsiteX50" fmla="*/ 7678276 w 12192000"/>
              <a:gd name="connsiteY50" fmla="*/ 1920855 h 2401295"/>
              <a:gd name="connsiteX51" fmla="*/ 7655497 w 12192000"/>
              <a:gd name="connsiteY51" fmla="*/ 1913714 h 2401295"/>
              <a:gd name="connsiteX52" fmla="*/ 7551687 w 12192000"/>
              <a:gd name="connsiteY52" fmla="*/ 1912613 h 2401295"/>
              <a:gd name="connsiteX53" fmla="*/ 7500925 w 12192000"/>
              <a:gd name="connsiteY53" fmla="*/ 1930924 h 2401295"/>
              <a:gd name="connsiteX54" fmla="*/ 7380560 w 12192000"/>
              <a:gd name="connsiteY54" fmla="*/ 1934424 h 2401295"/>
              <a:gd name="connsiteX55" fmla="*/ 7309614 w 12192000"/>
              <a:gd name="connsiteY55" fmla="*/ 1939987 h 2401295"/>
              <a:gd name="connsiteX56" fmla="*/ 7284338 w 12192000"/>
              <a:gd name="connsiteY56" fmla="*/ 1947550 h 2401295"/>
              <a:gd name="connsiteX57" fmla="*/ 7247913 w 12192000"/>
              <a:gd name="connsiteY57" fmla="*/ 1954444 h 2401295"/>
              <a:gd name="connsiteX58" fmla="*/ 6951722 w 12192000"/>
              <a:gd name="connsiteY58" fmla="*/ 1762183 h 2401295"/>
              <a:gd name="connsiteX59" fmla="*/ 6204418 w 12192000"/>
              <a:gd name="connsiteY59" fmla="*/ 1570349 h 2401295"/>
              <a:gd name="connsiteX60" fmla="*/ 3418260 w 12192000"/>
              <a:gd name="connsiteY60" fmla="*/ 1049412 h 2401295"/>
              <a:gd name="connsiteX61" fmla="*/ 2509997 w 12192000"/>
              <a:gd name="connsiteY61" fmla="*/ 958822 h 2401295"/>
              <a:gd name="connsiteX62" fmla="*/ 2508995 w 12192000"/>
              <a:gd name="connsiteY62" fmla="*/ 958423 h 2401295"/>
              <a:gd name="connsiteX63" fmla="*/ 2424909 w 12192000"/>
              <a:gd name="connsiteY63" fmla="*/ 933150 h 2401295"/>
              <a:gd name="connsiteX64" fmla="*/ 2273752 w 12192000"/>
              <a:gd name="connsiteY64" fmla="*/ 875350 h 2401295"/>
              <a:gd name="connsiteX65" fmla="*/ 2248113 w 12192000"/>
              <a:gd name="connsiteY65" fmla="*/ 861965 h 2401295"/>
              <a:gd name="connsiteX66" fmla="*/ 2194956 w 12192000"/>
              <a:gd name="connsiteY66" fmla="*/ 836227 h 2401295"/>
              <a:gd name="connsiteX67" fmla="*/ 2024005 w 12192000"/>
              <a:gd name="connsiteY67" fmla="*/ 815554 h 2401295"/>
              <a:gd name="connsiteX68" fmla="*/ 1980800 w 12192000"/>
              <a:gd name="connsiteY68" fmla="*/ 822703 h 2401295"/>
              <a:gd name="connsiteX69" fmla="*/ 1733238 w 12192000"/>
              <a:gd name="connsiteY69" fmla="*/ 809719 h 2401295"/>
              <a:gd name="connsiteX70" fmla="*/ 1388954 w 12192000"/>
              <a:gd name="connsiteY70" fmla="*/ 830009 h 2401295"/>
              <a:gd name="connsiteX71" fmla="*/ 1133245 w 12192000"/>
              <a:gd name="connsiteY71" fmla="*/ 803521 h 2401295"/>
              <a:gd name="connsiteX72" fmla="*/ 1026791 w 12192000"/>
              <a:gd name="connsiteY72" fmla="*/ 802701 h 2401295"/>
              <a:gd name="connsiteX73" fmla="*/ 833545 w 12192000"/>
              <a:gd name="connsiteY73" fmla="*/ 801351 h 2401295"/>
              <a:gd name="connsiteX74" fmla="*/ 631576 w 12192000"/>
              <a:gd name="connsiteY74" fmla="*/ 801805 h 2401295"/>
              <a:gd name="connsiteX75" fmla="*/ 542046 w 12192000"/>
              <a:gd name="connsiteY75" fmla="*/ 803532 h 2401295"/>
              <a:gd name="connsiteX76" fmla="*/ 301314 w 12192000"/>
              <a:gd name="connsiteY76" fmla="*/ 785458 h 2401295"/>
              <a:gd name="connsiteX77" fmla="*/ 0 w 12192000"/>
              <a:gd name="connsiteY77" fmla="*/ 805324 h 2401295"/>
              <a:gd name="connsiteX78" fmla="*/ 0 w 12192000"/>
              <a:gd name="connsiteY78" fmla="*/ 0 h 2401295"/>
              <a:gd name="connsiteX0" fmla="*/ 0 w 12192000"/>
              <a:gd name="connsiteY0" fmla="*/ 0 h 2401295"/>
              <a:gd name="connsiteX1" fmla="*/ 12192000 w 12192000"/>
              <a:gd name="connsiteY1" fmla="*/ 0 h 2401295"/>
              <a:gd name="connsiteX2" fmla="*/ 12192000 w 12192000"/>
              <a:gd name="connsiteY2" fmla="*/ 2262228 h 2401295"/>
              <a:gd name="connsiteX3" fmla="*/ 12187428 w 12192000"/>
              <a:gd name="connsiteY3" fmla="*/ 2262896 h 2401295"/>
              <a:gd name="connsiteX4" fmla="*/ 12154355 w 12192000"/>
              <a:gd name="connsiteY4" fmla="*/ 2267516 h 2401295"/>
              <a:gd name="connsiteX5" fmla="*/ 12114359 w 12192000"/>
              <a:gd name="connsiteY5" fmla="*/ 2279772 h 2401295"/>
              <a:gd name="connsiteX6" fmla="*/ 11918614 w 12192000"/>
              <a:gd name="connsiteY6" fmla="*/ 2296618 h 2401295"/>
              <a:gd name="connsiteX7" fmla="*/ 11815487 w 12192000"/>
              <a:gd name="connsiteY7" fmla="*/ 2308905 h 2401295"/>
              <a:gd name="connsiteX8" fmla="*/ 11778165 w 12192000"/>
              <a:gd name="connsiteY8" fmla="*/ 2311873 h 2401295"/>
              <a:gd name="connsiteX9" fmla="*/ 11671329 w 12192000"/>
              <a:gd name="connsiteY9" fmla="*/ 2337810 h 2401295"/>
              <a:gd name="connsiteX10" fmla="*/ 11594775 w 12192000"/>
              <a:gd name="connsiteY10" fmla="*/ 2337831 h 2401295"/>
              <a:gd name="connsiteX11" fmla="*/ 11379086 w 12192000"/>
              <a:gd name="connsiteY11" fmla="*/ 2369019 h 2401295"/>
              <a:gd name="connsiteX12" fmla="*/ 11221749 w 12192000"/>
              <a:gd name="connsiteY12" fmla="*/ 2380739 h 2401295"/>
              <a:gd name="connsiteX13" fmla="*/ 10996653 w 12192000"/>
              <a:gd name="connsiteY13" fmla="*/ 2371440 h 2401295"/>
              <a:gd name="connsiteX14" fmla="*/ 10912235 w 12192000"/>
              <a:gd name="connsiteY14" fmla="*/ 2389968 h 2401295"/>
              <a:gd name="connsiteX15" fmla="*/ 10835633 w 12192000"/>
              <a:gd name="connsiteY15" fmla="*/ 2395810 h 2401295"/>
              <a:gd name="connsiteX16" fmla="*/ 10821038 w 12192000"/>
              <a:gd name="connsiteY16" fmla="*/ 2398367 h 2401295"/>
              <a:gd name="connsiteX17" fmla="*/ 10757451 w 12192000"/>
              <a:gd name="connsiteY17" fmla="*/ 2395202 h 2401295"/>
              <a:gd name="connsiteX18" fmla="*/ 10554052 w 12192000"/>
              <a:gd name="connsiteY18" fmla="*/ 2328825 h 2401295"/>
              <a:gd name="connsiteX19" fmla="*/ 10432944 w 12192000"/>
              <a:gd name="connsiteY19" fmla="*/ 2278457 h 2401295"/>
              <a:gd name="connsiteX20" fmla="*/ 10314272 w 12192000"/>
              <a:gd name="connsiteY20" fmla="*/ 2252083 h 2401295"/>
              <a:gd name="connsiteX21" fmla="*/ 10149756 w 12192000"/>
              <a:gd name="connsiteY21" fmla="*/ 2203372 h 2401295"/>
              <a:gd name="connsiteX22" fmla="*/ 10133939 w 12192000"/>
              <a:gd name="connsiteY22" fmla="*/ 2195206 h 2401295"/>
              <a:gd name="connsiteX23" fmla="*/ 10027169 w 12192000"/>
              <a:gd name="connsiteY23" fmla="*/ 2154689 h 2401295"/>
              <a:gd name="connsiteX24" fmla="*/ 9904781 w 12192000"/>
              <a:gd name="connsiteY24" fmla="*/ 2142477 h 2401295"/>
              <a:gd name="connsiteX25" fmla="*/ 9818432 w 12192000"/>
              <a:gd name="connsiteY25" fmla="*/ 2147267 h 2401295"/>
              <a:gd name="connsiteX26" fmla="*/ 9715853 w 12192000"/>
              <a:gd name="connsiteY26" fmla="*/ 2142000 h 2401295"/>
              <a:gd name="connsiteX27" fmla="*/ 9478478 w 12192000"/>
              <a:gd name="connsiteY27" fmla="*/ 2133283 h 2401295"/>
              <a:gd name="connsiteX28" fmla="*/ 9473084 w 12192000"/>
              <a:gd name="connsiteY28" fmla="*/ 2134027 h 2401295"/>
              <a:gd name="connsiteX29" fmla="*/ 9348338 w 12192000"/>
              <a:gd name="connsiteY29" fmla="*/ 2135775 h 2401295"/>
              <a:gd name="connsiteX30" fmla="*/ 9317108 w 12192000"/>
              <a:gd name="connsiteY30" fmla="*/ 2139620 h 2401295"/>
              <a:gd name="connsiteX31" fmla="*/ 9316564 w 12192000"/>
              <a:gd name="connsiteY31" fmla="*/ 2140576 h 2401295"/>
              <a:gd name="connsiteX32" fmla="*/ 9249142 w 12192000"/>
              <a:gd name="connsiteY32" fmla="*/ 2123844 h 2401295"/>
              <a:gd name="connsiteX33" fmla="*/ 9196066 w 12192000"/>
              <a:gd name="connsiteY33" fmla="*/ 2108535 h 2401295"/>
              <a:gd name="connsiteX34" fmla="*/ 9182090 w 12192000"/>
              <a:gd name="connsiteY34" fmla="*/ 2098653 h 2401295"/>
              <a:gd name="connsiteX35" fmla="*/ 8911903 w 12192000"/>
              <a:gd name="connsiteY35" fmla="*/ 2057646 h 2401295"/>
              <a:gd name="connsiteX36" fmla="*/ 8786230 w 12192000"/>
              <a:gd name="connsiteY36" fmla="*/ 2041547 h 2401295"/>
              <a:gd name="connsiteX37" fmla="*/ 8624741 w 12192000"/>
              <a:gd name="connsiteY37" fmla="*/ 2029639 h 2401295"/>
              <a:gd name="connsiteX38" fmla="*/ 8433895 w 12192000"/>
              <a:gd name="connsiteY38" fmla="*/ 2006458 h 2401295"/>
              <a:gd name="connsiteX39" fmla="*/ 8379838 w 12192000"/>
              <a:gd name="connsiteY39" fmla="*/ 2010365 h 2401295"/>
              <a:gd name="connsiteX40" fmla="*/ 8260604 w 12192000"/>
              <a:gd name="connsiteY40" fmla="*/ 1992586 h 2401295"/>
              <a:gd name="connsiteX41" fmla="*/ 8189733 w 12192000"/>
              <a:gd name="connsiteY41" fmla="*/ 1985551 h 2401295"/>
              <a:gd name="connsiteX42" fmla="*/ 8163540 w 12192000"/>
              <a:gd name="connsiteY42" fmla="*/ 1988537 h 2401295"/>
              <a:gd name="connsiteX43" fmla="*/ 8126468 w 12192000"/>
              <a:gd name="connsiteY43" fmla="*/ 1988901 h 2401295"/>
              <a:gd name="connsiteX44" fmla="*/ 8000268 w 12192000"/>
              <a:gd name="connsiteY44" fmla="*/ 1990885 h 2401295"/>
              <a:gd name="connsiteX45" fmla="*/ 7959483 w 12192000"/>
              <a:gd name="connsiteY45" fmla="*/ 1985782 h 2401295"/>
              <a:gd name="connsiteX46" fmla="*/ 7953628 w 12192000"/>
              <a:gd name="connsiteY46" fmla="*/ 1984617 h 2401295"/>
              <a:gd name="connsiteX47" fmla="*/ 7901019 w 12192000"/>
              <a:gd name="connsiteY47" fmla="*/ 1971965 h 2401295"/>
              <a:gd name="connsiteX48" fmla="*/ 7812936 w 12192000"/>
              <a:gd name="connsiteY48" fmla="*/ 1947847 h 2401295"/>
              <a:gd name="connsiteX49" fmla="*/ 7732190 w 12192000"/>
              <a:gd name="connsiteY49" fmla="*/ 1927169 h 2401295"/>
              <a:gd name="connsiteX50" fmla="*/ 7678276 w 12192000"/>
              <a:gd name="connsiteY50" fmla="*/ 1920855 h 2401295"/>
              <a:gd name="connsiteX51" fmla="*/ 7655497 w 12192000"/>
              <a:gd name="connsiteY51" fmla="*/ 1913714 h 2401295"/>
              <a:gd name="connsiteX52" fmla="*/ 7551687 w 12192000"/>
              <a:gd name="connsiteY52" fmla="*/ 1912613 h 2401295"/>
              <a:gd name="connsiteX53" fmla="*/ 7500925 w 12192000"/>
              <a:gd name="connsiteY53" fmla="*/ 1930924 h 2401295"/>
              <a:gd name="connsiteX54" fmla="*/ 7380560 w 12192000"/>
              <a:gd name="connsiteY54" fmla="*/ 1934424 h 2401295"/>
              <a:gd name="connsiteX55" fmla="*/ 7309614 w 12192000"/>
              <a:gd name="connsiteY55" fmla="*/ 1939987 h 2401295"/>
              <a:gd name="connsiteX56" fmla="*/ 7284338 w 12192000"/>
              <a:gd name="connsiteY56" fmla="*/ 1947550 h 2401295"/>
              <a:gd name="connsiteX57" fmla="*/ 7247913 w 12192000"/>
              <a:gd name="connsiteY57" fmla="*/ 1954444 h 2401295"/>
              <a:gd name="connsiteX58" fmla="*/ 6828984 w 12192000"/>
              <a:gd name="connsiteY58" fmla="*/ 1762183 h 2401295"/>
              <a:gd name="connsiteX59" fmla="*/ 6204418 w 12192000"/>
              <a:gd name="connsiteY59" fmla="*/ 1570349 h 2401295"/>
              <a:gd name="connsiteX60" fmla="*/ 3418260 w 12192000"/>
              <a:gd name="connsiteY60" fmla="*/ 1049412 h 2401295"/>
              <a:gd name="connsiteX61" fmla="*/ 2509997 w 12192000"/>
              <a:gd name="connsiteY61" fmla="*/ 958822 h 2401295"/>
              <a:gd name="connsiteX62" fmla="*/ 2508995 w 12192000"/>
              <a:gd name="connsiteY62" fmla="*/ 958423 h 2401295"/>
              <a:gd name="connsiteX63" fmla="*/ 2424909 w 12192000"/>
              <a:gd name="connsiteY63" fmla="*/ 933150 h 2401295"/>
              <a:gd name="connsiteX64" fmla="*/ 2273752 w 12192000"/>
              <a:gd name="connsiteY64" fmla="*/ 875350 h 2401295"/>
              <a:gd name="connsiteX65" fmla="*/ 2248113 w 12192000"/>
              <a:gd name="connsiteY65" fmla="*/ 861965 h 2401295"/>
              <a:gd name="connsiteX66" fmla="*/ 2194956 w 12192000"/>
              <a:gd name="connsiteY66" fmla="*/ 836227 h 2401295"/>
              <a:gd name="connsiteX67" fmla="*/ 2024005 w 12192000"/>
              <a:gd name="connsiteY67" fmla="*/ 815554 h 2401295"/>
              <a:gd name="connsiteX68" fmla="*/ 1980800 w 12192000"/>
              <a:gd name="connsiteY68" fmla="*/ 822703 h 2401295"/>
              <a:gd name="connsiteX69" fmla="*/ 1733238 w 12192000"/>
              <a:gd name="connsiteY69" fmla="*/ 809719 h 2401295"/>
              <a:gd name="connsiteX70" fmla="*/ 1388954 w 12192000"/>
              <a:gd name="connsiteY70" fmla="*/ 830009 h 2401295"/>
              <a:gd name="connsiteX71" fmla="*/ 1133245 w 12192000"/>
              <a:gd name="connsiteY71" fmla="*/ 803521 h 2401295"/>
              <a:gd name="connsiteX72" fmla="*/ 1026791 w 12192000"/>
              <a:gd name="connsiteY72" fmla="*/ 802701 h 2401295"/>
              <a:gd name="connsiteX73" fmla="*/ 833545 w 12192000"/>
              <a:gd name="connsiteY73" fmla="*/ 801351 h 2401295"/>
              <a:gd name="connsiteX74" fmla="*/ 631576 w 12192000"/>
              <a:gd name="connsiteY74" fmla="*/ 801805 h 2401295"/>
              <a:gd name="connsiteX75" fmla="*/ 542046 w 12192000"/>
              <a:gd name="connsiteY75" fmla="*/ 803532 h 2401295"/>
              <a:gd name="connsiteX76" fmla="*/ 301314 w 12192000"/>
              <a:gd name="connsiteY76" fmla="*/ 785458 h 2401295"/>
              <a:gd name="connsiteX77" fmla="*/ 0 w 12192000"/>
              <a:gd name="connsiteY77" fmla="*/ 805324 h 2401295"/>
              <a:gd name="connsiteX78" fmla="*/ 0 w 12192000"/>
              <a:gd name="connsiteY78" fmla="*/ 0 h 2401295"/>
              <a:gd name="connsiteX0" fmla="*/ 0 w 12192000"/>
              <a:gd name="connsiteY0" fmla="*/ 0 h 2401295"/>
              <a:gd name="connsiteX1" fmla="*/ 12192000 w 12192000"/>
              <a:gd name="connsiteY1" fmla="*/ 0 h 2401295"/>
              <a:gd name="connsiteX2" fmla="*/ 12192000 w 12192000"/>
              <a:gd name="connsiteY2" fmla="*/ 2262228 h 2401295"/>
              <a:gd name="connsiteX3" fmla="*/ 12187428 w 12192000"/>
              <a:gd name="connsiteY3" fmla="*/ 2262896 h 2401295"/>
              <a:gd name="connsiteX4" fmla="*/ 12154355 w 12192000"/>
              <a:gd name="connsiteY4" fmla="*/ 2267516 h 2401295"/>
              <a:gd name="connsiteX5" fmla="*/ 12114359 w 12192000"/>
              <a:gd name="connsiteY5" fmla="*/ 2279772 h 2401295"/>
              <a:gd name="connsiteX6" fmla="*/ 11918614 w 12192000"/>
              <a:gd name="connsiteY6" fmla="*/ 2296618 h 2401295"/>
              <a:gd name="connsiteX7" fmla="*/ 11815487 w 12192000"/>
              <a:gd name="connsiteY7" fmla="*/ 2308905 h 2401295"/>
              <a:gd name="connsiteX8" fmla="*/ 11778165 w 12192000"/>
              <a:gd name="connsiteY8" fmla="*/ 2311873 h 2401295"/>
              <a:gd name="connsiteX9" fmla="*/ 11671329 w 12192000"/>
              <a:gd name="connsiteY9" fmla="*/ 2337810 h 2401295"/>
              <a:gd name="connsiteX10" fmla="*/ 11594775 w 12192000"/>
              <a:gd name="connsiteY10" fmla="*/ 2337831 h 2401295"/>
              <a:gd name="connsiteX11" fmla="*/ 11379086 w 12192000"/>
              <a:gd name="connsiteY11" fmla="*/ 2369019 h 2401295"/>
              <a:gd name="connsiteX12" fmla="*/ 11221749 w 12192000"/>
              <a:gd name="connsiteY12" fmla="*/ 2380739 h 2401295"/>
              <a:gd name="connsiteX13" fmla="*/ 10996653 w 12192000"/>
              <a:gd name="connsiteY13" fmla="*/ 2371440 h 2401295"/>
              <a:gd name="connsiteX14" fmla="*/ 10912235 w 12192000"/>
              <a:gd name="connsiteY14" fmla="*/ 2389968 h 2401295"/>
              <a:gd name="connsiteX15" fmla="*/ 10835633 w 12192000"/>
              <a:gd name="connsiteY15" fmla="*/ 2395810 h 2401295"/>
              <a:gd name="connsiteX16" fmla="*/ 10821038 w 12192000"/>
              <a:gd name="connsiteY16" fmla="*/ 2398367 h 2401295"/>
              <a:gd name="connsiteX17" fmla="*/ 10757451 w 12192000"/>
              <a:gd name="connsiteY17" fmla="*/ 2395202 h 2401295"/>
              <a:gd name="connsiteX18" fmla="*/ 10554052 w 12192000"/>
              <a:gd name="connsiteY18" fmla="*/ 2328825 h 2401295"/>
              <a:gd name="connsiteX19" fmla="*/ 10432944 w 12192000"/>
              <a:gd name="connsiteY19" fmla="*/ 2278457 h 2401295"/>
              <a:gd name="connsiteX20" fmla="*/ 10314272 w 12192000"/>
              <a:gd name="connsiteY20" fmla="*/ 2252083 h 2401295"/>
              <a:gd name="connsiteX21" fmla="*/ 10149756 w 12192000"/>
              <a:gd name="connsiteY21" fmla="*/ 2203372 h 2401295"/>
              <a:gd name="connsiteX22" fmla="*/ 10133939 w 12192000"/>
              <a:gd name="connsiteY22" fmla="*/ 2195206 h 2401295"/>
              <a:gd name="connsiteX23" fmla="*/ 10027169 w 12192000"/>
              <a:gd name="connsiteY23" fmla="*/ 2154689 h 2401295"/>
              <a:gd name="connsiteX24" fmla="*/ 9904781 w 12192000"/>
              <a:gd name="connsiteY24" fmla="*/ 2142477 h 2401295"/>
              <a:gd name="connsiteX25" fmla="*/ 9818432 w 12192000"/>
              <a:gd name="connsiteY25" fmla="*/ 2147267 h 2401295"/>
              <a:gd name="connsiteX26" fmla="*/ 9715853 w 12192000"/>
              <a:gd name="connsiteY26" fmla="*/ 2142000 h 2401295"/>
              <a:gd name="connsiteX27" fmla="*/ 9478478 w 12192000"/>
              <a:gd name="connsiteY27" fmla="*/ 2133283 h 2401295"/>
              <a:gd name="connsiteX28" fmla="*/ 9473084 w 12192000"/>
              <a:gd name="connsiteY28" fmla="*/ 2134027 h 2401295"/>
              <a:gd name="connsiteX29" fmla="*/ 9348338 w 12192000"/>
              <a:gd name="connsiteY29" fmla="*/ 2135775 h 2401295"/>
              <a:gd name="connsiteX30" fmla="*/ 9317108 w 12192000"/>
              <a:gd name="connsiteY30" fmla="*/ 2139620 h 2401295"/>
              <a:gd name="connsiteX31" fmla="*/ 9316564 w 12192000"/>
              <a:gd name="connsiteY31" fmla="*/ 2140576 h 2401295"/>
              <a:gd name="connsiteX32" fmla="*/ 9249142 w 12192000"/>
              <a:gd name="connsiteY32" fmla="*/ 2123844 h 2401295"/>
              <a:gd name="connsiteX33" fmla="*/ 9196066 w 12192000"/>
              <a:gd name="connsiteY33" fmla="*/ 2108535 h 2401295"/>
              <a:gd name="connsiteX34" fmla="*/ 9182090 w 12192000"/>
              <a:gd name="connsiteY34" fmla="*/ 2098653 h 2401295"/>
              <a:gd name="connsiteX35" fmla="*/ 8911903 w 12192000"/>
              <a:gd name="connsiteY35" fmla="*/ 2057646 h 2401295"/>
              <a:gd name="connsiteX36" fmla="*/ 8786230 w 12192000"/>
              <a:gd name="connsiteY36" fmla="*/ 2041547 h 2401295"/>
              <a:gd name="connsiteX37" fmla="*/ 8624741 w 12192000"/>
              <a:gd name="connsiteY37" fmla="*/ 2029639 h 2401295"/>
              <a:gd name="connsiteX38" fmla="*/ 8433895 w 12192000"/>
              <a:gd name="connsiteY38" fmla="*/ 2006458 h 2401295"/>
              <a:gd name="connsiteX39" fmla="*/ 8379838 w 12192000"/>
              <a:gd name="connsiteY39" fmla="*/ 2010365 h 2401295"/>
              <a:gd name="connsiteX40" fmla="*/ 8260604 w 12192000"/>
              <a:gd name="connsiteY40" fmla="*/ 1992586 h 2401295"/>
              <a:gd name="connsiteX41" fmla="*/ 8189733 w 12192000"/>
              <a:gd name="connsiteY41" fmla="*/ 1985551 h 2401295"/>
              <a:gd name="connsiteX42" fmla="*/ 8163540 w 12192000"/>
              <a:gd name="connsiteY42" fmla="*/ 1988537 h 2401295"/>
              <a:gd name="connsiteX43" fmla="*/ 8126468 w 12192000"/>
              <a:gd name="connsiteY43" fmla="*/ 1988901 h 2401295"/>
              <a:gd name="connsiteX44" fmla="*/ 8000268 w 12192000"/>
              <a:gd name="connsiteY44" fmla="*/ 1990885 h 2401295"/>
              <a:gd name="connsiteX45" fmla="*/ 7959483 w 12192000"/>
              <a:gd name="connsiteY45" fmla="*/ 1985782 h 2401295"/>
              <a:gd name="connsiteX46" fmla="*/ 7953628 w 12192000"/>
              <a:gd name="connsiteY46" fmla="*/ 1984617 h 2401295"/>
              <a:gd name="connsiteX47" fmla="*/ 7901019 w 12192000"/>
              <a:gd name="connsiteY47" fmla="*/ 1971965 h 2401295"/>
              <a:gd name="connsiteX48" fmla="*/ 7812936 w 12192000"/>
              <a:gd name="connsiteY48" fmla="*/ 1947847 h 2401295"/>
              <a:gd name="connsiteX49" fmla="*/ 7732190 w 12192000"/>
              <a:gd name="connsiteY49" fmla="*/ 1927169 h 2401295"/>
              <a:gd name="connsiteX50" fmla="*/ 7678276 w 12192000"/>
              <a:gd name="connsiteY50" fmla="*/ 1920855 h 2401295"/>
              <a:gd name="connsiteX51" fmla="*/ 7655497 w 12192000"/>
              <a:gd name="connsiteY51" fmla="*/ 1913714 h 2401295"/>
              <a:gd name="connsiteX52" fmla="*/ 7551687 w 12192000"/>
              <a:gd name="connsiteY52" fmla="*/ 1912613 h 2401295"/>
              <a:gd name="connsiteX53" fmla="*/ 7500925 w 12192000"/>
              <a:gd name="connsiteY53" fmla="*/ 1930924 h 2401295"/>
              <a:gd name="connsiteX54" fmla="*/ 7380560 w 12192000"/>
              <a:gd name="connsiteY54" fmla="*/ 1934424 h 2401295"/>
              <a:gd name="connsiteX55" fmla="*/ 7309614 w 12192000"/>
              <a:gd name="connsiteY55" fmla="*/ 1939987 h 2401295"/>
              <a:gd name="connsiteX56" fmla="*/ 7284338 w 12192000"/>
              <a:gd name="connsiteY56" fmla="*/ 1947550 h 2401295"/>
              <a:gd name="connsiteX57" fmla="*/ 7112901 w 12192000"/>
              <a:gd name="connsiteY57" fmla="*/ 1843979 h 2401295"/>
              <a:gd name="connsiteX58" fmla="*/ 6828984 w 12192000"/>
              <a:gd name="connsiteY58" fmla="*/ 1762183 h 2401295"/>
              <a:gd name="connsiteX59" fmla="*/ 6204418 w 12192000"/>
              <a:gd name="connsiteY59" fmla="*/ 1570349 h 2401295"/>
              <a:gd name="connsiteX60" fmla="*/ 3418260 w 12192000"/>
              <a:gd name="connsiteY60" fmla="*/ 1049412 h 2401295"/>
              <a:gd name="connsiteX61" fmla="*/ 2509997 w 12192000"/>
              <a:gd name="connsiteY61" fmla="*/ 958822 h 2401295"/>
              <a:gd name="connsiteX62" fmla="*/ 2508995 w 12192000"/>
              <a:gd name="connsiteY62" fmla="*/ 958423 h 2401295"/>
              <a:gd name="connsiteX63" fmla="*/ 2424909 w 12192000"/>
              <a:gd name="connsiteY63" fmla="*/ 933150 h 2401295"/>
              <a:gd name="connsiteX64" fmla="*/ 2273752 w 12192000"/>
              <a:gd name="connsiteY64" fmla="*/ 875350 h 2401295"/>
              <a:gd name="connsiteX65" fmla="*/ 2248113 w 12192000"/>
              <a:gd name="connsiteY65" fmla="*/ 861965 h 2401295"/>
              <a:gd name="connsiteX66" fmla="*/ 2194956 w 12192000"/>
              <a:gd name="connsiteY66" fmla="*/ 836227 h 2401295"/>
              <a:gd name="connsiteX67" fmla="*/ 2024005 w 12192000"/>
              <a:gd name="connsiteY67" fmla="*/ 815554 h 2401295"/>
              <a:gd name="connsiteX68" fmla="*/ 1980800 w 12192000"/>
              <a:gd name="connsiteY68" fmla="*/ 822703 h 2401295"/>
              <a:gd name="connsiteX69" fmla="*/ 1733238 w 12192000"/>
              <a:gd name="connsiteY69" fmla="*/ 809719 h 2401295"/>
              <a:gd name="connsiteX70" fmla="*/ 1388954 w 12192000"/>
              <a:gd name="connsiteY70" fmla="*/ 830009 h 2401295"/>
              <a:gd name="connsiteX71" fmla="*/ 1133245 w 12192000"/>
              <a:gd name="connsiteY71" fmla="*/ 803521 h 2401295"/>
              <a:gd name="connsiteX72" fmla="*/ 1026791 w 12192000"/>
              <a:gd name="connsiteY72" fmla="*/ 802701 h 2401295"/>
              <a:gd name="connsiteX73" fmla="*/ 833545 w 12192000"/>
              <a:gd name="connsiteY73" fmla="*/ 801351 h 2401295"/>
              <a:gd name="connsiteX74" fmla="*/ 631576 w 12192000"/>
              <a:gd name="connsiteY74" fmla="*/ 801805 h 2401295"/>
              <a:gd name="connsiteX75" fmla="*/ 542046 w 12192000"/>
              <a:gd name="connsiteY75" fmla="*/ 803532 h 2401295"/>
              <a:gd name="connsiteX76" fmla="*/ 301314 w 12192000"/>
              <a:gd name="connsiteY76" fmla="*/ 785458 h 2401295"/>
              <a:gd name="connsiteX77" fmla="*/ 0 w 12192000"/>
              <a:gd name="connsiteY77" fmla="*/ 805324 h 2401295"/>
              <a:gd name="connsiteX78" fmla="*/ 0 w 12192000"/>
              <a:gd name="connsiteY78" fmla="*/ 0 h 240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2192000" h="2401295">
                <a:moveTo>
                  <a:pt x="0" y="0"/>
                </a:moveTo>
                <a:lnTo>
                  <a:pt x="12192000" y="0"/>
                </a:lnTo>
                <a:lnTo>
                  <a:pt x="12192000" y="2262228"/>
                </a:lnTo>
                <a:lnTo>
                  <a:pt x="12187428" y="2262896"/>
                </a:lnTo>
                <a:cubicBezTo>
                  <a:pt x="12175466" y="2262888"/>
                  <a:pt x="12162312" y="2261278"/>
                  <a:pt x="12154355" y="2267516"/>
                </a:cubicBezTo>
                <a:lnTo>
                  <a:pt x="12114359" y="2279772"/>
                </a:lnTo>
                <a:cubicBezTo>
                  <a:pt x="12075069" y="2284622"/>
                  <a:pt x="11968426" y="2291762"/>
                  <a:pt x="11918614" y="2296618"/>
                </a:cubicBezTo>
                <a:cubicBezTo>
                  <a:pt x="11880597" y="2300618"/>
                  <a:pt x="11847624" y="2311097"/>
                  <a:pt x="11815487" y="2308905"/>
                </a:cubicBezTo>
                <a:cubicBezTo>
                  <a:pt x="11802378" y="2315881"/>
                  <a:pt x="11790041" y="2319357"/>
                  <a:pt x="11778165" y="2311873"/>
                </a:cubicBezTo>
                <a:cubicBezTo>
                  <a:pt x="11742553" y="2320519"/>
                  <a:pt x="11736280" y="2331858"/>
                  <a:pt x="11671329" y="2337810"/>
                </a:cubicBezTo>
                <a:cubicBezTo>
                  <a:pt x="11657629" y="2338121"/>
                  <a:pt x="11616110" y="2333320"/>
                  <a:pt x="11594775" y="2337831"/>
                </a:cubicBezTo>
                <a:cubicBezTo>
                  <a:pt x="11546068" y="2343032"/>
                  <a:pt x="11429033" y="2337623"/>
                  <a:pt x="11379086" y="2369019"/>
                </a:cubicBezTo>
                <a:cubicBezTo>
                  <a:pt x="11334159" y="2376875"/>
                  <a:pt x="11278142" y="2372212"/>
                  <a:pt x="11221749" y="2380739"/>
                </a:cubicBezTo>
                <a:cubicBezTo>
                  <a:pt x="11158708" y="2382269"/>
                  <a:pt x="11020097" y="2376287"/>
                  <a:pt x="10996653" y="2371440"/>
                </a:cubicBezTo>
                <a:cubicBezTo>
                  <a:pt x="10982150" y="2370634"/>
                  <a:pt x="10931890" y="2380827"/>
                  <a:pt x="10912235" y="2389968"/>
                </a:cubicBezTo>
                <a:cubicBezTo>
                  <a:pt x="10885398" y="2394030"/>
                  <a:pt x="10850832" y="2394410"/>
                  <a:pt x="10835633" y="2395810"/>
                </a:cubicBezTo>
                <a:lnTo>
                  <a:pt x="10821038" y="2398367"/>
                </a:lnTo>
                <a:cubicBezTo>
                  <a:pt x="10808008" y="2398266"/>
                  <a:pt x="10801949" y="2406793"/>
                  <a:pt x="10757451" y="2395202"/>
                </a:cubicBezTo>
                <a:cubicBezTo>
                  <a:pt x="10695759" y="2367816"/>
                  <a:pt x="10604694" y="2365758"/>
                  <a:pt x="10554052" y="2328825"/>
                </a:cubicBezTo>
                <a:cubicBezTo>
                  <a:pt x="10500506" y="2316498"/>
                  <a:pt x="10472909" y="2291246"/>
                  <a:pt x="10432944" y="2278457"/>
                </a:cubicBezTo>
                <a:cubicBezTo>
                  <a:pt x="10373231" y="2260636"/>
                  <a:pt x="10352854" y="2253139"/>
                  <a:pt x="10314272" y="2252083"/>
                </a:cubicBezTo>
                <a:cubicBezTo>
                  <a:pt x="10295649" y="2263181"/>
                  <a:pt x="10179424" y="2212893"/>
                  <a:pt x="10149756" y="2203372"/>
                </a:cubicBezTo>
                <a:lnTo>
                  <a:pt x="10133939" y="2195206"/>
                </a:lnTo>
                <a:cubicBezTo>
                  <a:pt x="10113508" y="2187093"/>
                  <a:pt x="10058004" y="2162303"/>
                  <a:pt x="10027169" y="2154689"/>
                </a:cubicBezTo>
                <a:cubicBezTo>
                  <a:pt x="9986373" y="2150618"/>
                  <a:pt x="9970026" y="2157324"/>
                  <a:pt x="9904781" y="2142477"/>
                </a:cubicBezTo>
                <a:cubicBezTo>
                  <a:pt x="9883031" y="2140352"/>
                  <a:pt x="9849920" y="2147346"/>
                  <a:pt x="9818432" y="2147267"/>
                </a:cubicBezTo>
                <a:cubicBezTo>
                  <a:pt x="9778153" y="2143325"/>
                  <a:pt x="9754866" y="2158434"/>
                  <a:pt x="9715853" y="2142000"/>
                </a:cubicBezTo>
                <a:lnTo>
                  <a:pt x="9478478" y="2133283"/>
                </a:lnTo>
                <a:lnTo>
                  <a:pt x="9473084" y="2134027"/>
                </a:lnTo>
                <a:lnTo>
                  <a:pt x="9348338" y="2135775"/>
                </a:lnTo>
                <a:cubicBezTo>
                  <a:pt x="9335211" y="2139291"/>
                  <a:pt x="9322404" y="2138820"/>
                  <a:pt x="9317108" y="2139620"/>
                </a:cubicBezTo>
                <a:lnTo>
                  <a:pt x="9316564" y="2140576"/>
                </a:lnTo>
                <a:lnTo>
                  <a:pt x="9249142" y="2123844"/>
                </a:lnTo>
                <a:lnTo>
                  <a:pt x="9196066" y="2108535"/>
                </a:lnTo>
                <a:cubicBezTo>
                  <a:pt x="9190862" y="2105839"/>
                  <a:pt x="9186125" y="2102610"/>
                  <a:pt x="9182090" y="2098653"/>
                </a:cubicBezTo>
                <a:cubicBezTo>
                  <a:pt x="9139653" y="2071867"/>
                  <a:pt x="9071021" y="2084433"/>
                  <a:pt x="8911903" y="2057646"/>
                </a:cubicBezTo>
                <a:cubicBezTo>
                  <a:pt x="8879561" y="2039583"/>
                  <a:pt x="8830973" y="2055511"/>
                  <a:pt x="8786230" y="2041547"/>
                </a:cubicBezTo>
                <a:cubicBezTo>
                  <a:pt x="8728356" y="2034611"/>
                  <a:pt x="8679135" y="2034403"/>
                  <a:pt x="8624741" y="2029639"/>
                </a:cubicBezTo>
                <a:cubicBezTo>
                  <a:pt x="8566018" y="2023791"/>
                  <a:pt x="8474712" y="2009670"/>
                  <a:pt x="8433895" y="2006458"/>
                </a:cubicBezTo>
                <a:cubicBezTo>
                  <a:pt x="8411898" y="2005377"/>
                  <a:pt x="8413482" y="2011365"/>
                  <a:pt x="8379838" y="2010365"/>
                </a:cubicBezTo>
                <a:cubicBezTo>
                  <a:pt x="8347941" y="1993320"/>
                  <a:pt x="8300068" y="2014971"/>
                  <a:pt x="8260604" y="1992586"/>
                </a:cubicBezTo>
                <a:cubicBezTo>
                  <a:pt x="8245905" y="1986361"/>
                  <a:pt x="8199251" y="1979386"/>
                  <a:pt x="8189733" y="1985551"/>
                </a:cubicBezTo>
                <a:cubicBezTo>
                  <a:pt x="8179862" y="1985638"/>
                  <a:pt x="8168776" y="1981141"/>
                  <a:pt x="8163540" y="1988537"/>
                </a:cubicBezTo>
                <a:cubicBezTo>
                  <a:pt x="8155220" y="1997113"/>
                  <a:pt x="8122695" y="1976608"/>
                  <a:pt x="8126468" y="1988901"/>
                </a:cubicBezTo>
                <a:lnTo>
                  <a:pt x="8000268" y="1990885"/>
                </a:lnTo>
                <a:lnTo>
                  <a:pt x="7959483" y="1985782"/>
                </a:lnTo>
                <a:lnTo>
                  <a:pt x="7953628" y="1984617"/>
                </a:lnTo>
                <a:lnTo>
                  <a:pt x="7901019" y="1971965"/>
                </a:lnTo>
                <a:cubicBezTo>
                  <a:pt x="7878802" y="1956055"/>
                  <a:pt x="7842297" y="1955886"/>
                  <a:pt x="7812936" y="1947847"/>
                </a:cubicBezTo>
                <a:lnTo>
                  <a:pt x="7732190" y="1927169"/>
                </a:lnTo>
                <a:lnTo>
                  <a:pt x="7678276" y="1920855"/>
                </a:lnTo>
                <a:lnTo>
                  <a:pt x="7655497" y="1913714"/>
                </a:lnTo>
                <a:cubicBezTo>
                  <a:pt x="7639161" y="1911029"/>
                  <a:pt x="7577449" y="1909745"/>
                  <a:pt x="7551687" y="1912613"/>
                </a:cubicBezTo>
                <a:cubicBezTo>
                  <a:pt x="7529853" y="1915427"/>
                  <a:pt x="7534209" y="1925977"/>
                  <a:pt x="7500925" y="1930924"/>
                </a:cubicBezTo>
                <a:cubicBezTo>
                  <a:pt x="7466644" y="1919746"/>
                  <a:pt x="7423194" y="1949531"/>
                  <a:pt x="7380560" y="1934424"/>
                </a:cubicBezTo>
                <a:cubicBezTo>
                  <a:pt x="7365038" y="1930881"/>
                  <a:pt x="7317938" y="1932231"/>
                  <a:pt x="7309614" y="1939987"/>
                </a:cubicBezTo>
                <a:cubicBezTo>
                  <a:pt x="7299913" y="1941814"/>
                  <a:pt x="7288240" y="1939336"/>
                  <a:pt x="7284338" y="1947550"/>
                </a:cubicBezTo>
                <a:cubicBezTo>
                  <a:pt x="7277604" y="1957469"/>
                  <a:pt x="7107106" y="1832529"/>
                  <a:pt x="7112901" y="1843979"/>
                </a:cubicBezTo>
                <a:cubicBezTo>
                  <a:pt x="7087729" y="1834079"/>
                  <a:pt x="6849056" y="1756738"/>
                  <a:pt x="6828984" y="1762183"/>
                </a:cubicBezTo>
                <a:lnTo>
                  <a:pt x="6204418" y="1570349"/>
                </a:lnTo>
                <a:lnTo>
                  <a:pt x="3418260" y="1049412"/>
                </a:lnTo>
                <a:lnTo>
                  <a:pt x="2509997" y="958822"/>
                </a:lnTo>
                <a:lnTo>
                  <a:pt x="2508995" y="958423"/>
                </a:lnTo>
                <a:cubicBezTo>
                  <a:pt x="2477790" y="921138"/>
                  <a:pt x="2463257" y="944198"/>
                  <a:pt x="2424909" y="933150"/>
                </a:cubicBezTo>
                <a:cubicBezTo>
                  <a:pt x="2384842" y="916507"/>
                  <a:pt x="2318581" y="871004"/>
                  <a:pt x="2273752" y="875350"/>
                </a:cubicBezTo>
                <a:lnTo>
                  <a:pt x="2248113" y="861965"/>
                </a:lnTo>
                <a:cubicBezTo>
                  <a:pt x="2240669" y="836062"/>
                  <a:pt x="2219557" y="858951"/>
                  <a:pt x="2194956" y="836227"/>
                </a:cubicBezTo>
                <a:cubicBezTo>
                  <a:pt x="2160792" y="833299"/>
                  <a:pt x="2060029" y="814649"/>
                  <a:pt x="2024005" y="815554"/>
                </a:cubicBezTo>
                <a:cubicBezTo>
                  <a:pt x="2019057" y="802961"/>
                  <a:pt x="1996088" y="815897"/>
                  <a:pt x="1980800" y="822703"/>
                </a:cubicBezTo>
                <a:cubicBezTo>
                  <a:pt x="1864758" y="829356"/>
                  <a:pt x="1765024" y="801179"/>
                  <a:pt x="1733238" y="809719"/>
                </a:cubicBezTo>
                <a:cubicBezTo>
                  <a:pt x="1651146" y="810948"/>
                  <a:pt x="1450148" y="832760"/>
                  <a:pt x="1388954" y="830009"/>
                </a:cubicBezTo>
                <a:cubicBezTo>
                  <a:pt x="1342837" y="837343"/>
                  <a:pt x="1218481" y="812350"/>
                  <a:pt x="1133245" y="803521"/>
                </a:cubicBezTo>
                <a:cubicBezTo>
                  <a:pt x="1051750" y="789055"/>
                  <a:pt x="1078655" y="807725"/>
                  <a:pt x="1026791" y="802701"/>
                </a:cubicBezTo>
                <a:cubicBezTo>
                  <a:pt x="1007125" y="787895"/>
                  <a:pt x="875767" y="809029"/>
                  <a:pt x="833545" y="801351"/>
                </a:cubicBezTo>
                <a:cubicBezTo>
                  <a:pt x="742331" y="828973"/>
                  <a:pt x="703084" y="801412"/>
                  <a:pt x="631576" y="801805"/>
                </a:cubicBezTo>
                <a:cubicBezTo>
                  <a:pt x="598969" y="794081"/>
                  <a:pt x="578952" y="794231"/>
                  <a:pt x="542046" y="803532"/>
                </a:cubicBezTo>
                <a:cubicBezTo>
                  <a:pt x="487002" y="800808"/>
                  <a:pt x="391655" y="785160"/>
                  <a:pt x="301314" y="785458"/>
                </a:cubicBezTo>
                <a:cubicBezTo>
                  <a:pt x="200876" y="792080"/>
                  <a:pt x="157588" y="811818"/>
                  <a:pt x="0" y="805324"/>
                </a:cubicBezTo>
                <a:lnTo>
                  <a:pt x="0" y="0"/>
                </a:ln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Rectangle 52">
            <a:extLst>
              <a:ext uri="{FF2B5EF4-FFF2-40B4-BE49-F238E27FC236}">
                <a16:creationId xmlns:a16="http://schemas.microsoft.com/office/drawing/2014/main" id="{04BA3935-5258-425A-B52A-BBF28BCE0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8073">
            <a:off x="4851872" y="821036"/>
            <a:ext cx="6800350" cy="5350101"/>
          </a:xfrm>
          <a:prstGeom prst="rect">
            <a:avLst/>
          </a:prstGeom>
          <a:solidFill>
            <a:srgbClr val="EFEEE9"/>
          </a:solidFill>
          <a:ln>
            <a:noFill/>
          </a:ln>
          <a:effectLst>
            <a:outerShdw blurRad="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51627A44-C022-4773-A393-E948FE3F4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9121">
            <a:off x="4946130" y="900347"/>
            <a:ext cx="6591734" cy="5205656"/>
          </a:xfrm>
          <a:custGeom>
            <a:avLst/>
            <a:gdLst>
              <a:gd name="connsiteX0" fmla="*/ 6597934 w 6621845"/>
              <a:gd name="connsiteY0" fmla="*/ 155744 h 5238511"/>
              <a:gd name="connsiteX1" fmla="*/ 6619376 w 6621845"/>
              <a:gd name="connsiteY1" fmla="*/ 177681 h 5238511"/>
              <a:gd name="connsiteX2" fmla="*/ 6621845 w 6621845"/>
              <a:gd name="connsiteY2" fmla="*/ 195498 h 5238511"/>
              <a:gd name="connsiteX3" fmla="*/ 6601863 w 6621845"/>
              <a:gd name="connsiteY3" fmla="*/ 1201700 h 5238511"/>
              <a:gd name="connsiteX4" fmla="*/ 6601373 w 6621845"/>
              <a:gd name="connsiteY4" fmla="*/ 1226210 h 5238511"/>
              <a:gd name="connsiteX5" fmla="*/ 6601384 w 6621845"/>
              <a:gd name="connsiteY5" fmla="*/ 1226232 h 5238511"/>
              <a:gd name="connsiteX6" fmla="*/ 6521625 w 6621845"/>
              <a:gd name="connsiteY6" fmla="*/ 5202267 h 5238511"/>
              <a:gd name="connsiteX7" fmla="*/ 6483689 w 6621845"/>
              <a:gd name="connsiteY7" fmla="*/ 5238506 h 5238511"/>
              <a:gd name="connsiteX8" fmla="*/ 36351 w 6621845"/>
              <a:gd name="connsiteY8" fmla="*/ 5109172 h 5238511"/>
              <a:gd name="connsiteX9" fmla="*/ 5 w 6621845"/>
              <a:gd name="connsiteY9" fmla="*/ 5071442 h 5238511"/>
              <a:gd name="connsiteX10" fmla="*/ 1012 w 6621845"/>
              <a:gd name="connsiteY10" fmla="*/ 5021215 h 5238511"/>
              <a:gd name="connsiteX11" fmla="*/ 1011 w 6621845"/>
              <a:gd name="connsiteY11" fmla="*/ 5021212 h 5238511"/>
              <a:gd name="connsiteX12" fmla="*/ 100440 w 6621845"/>
              <a:gd name="connsiteY12" fmla="*/ 64666 h 5238511"/>
              <a:gd name="connsiteX13" fmla="*/ 122765 w 6621845"/>
              <a:gd name="connsiteY13" fmla="*/ 33189 h 5238511"/>
              <a:gd name="connsiteX14" fmla="*/ 604718 w 6621845"/>
              <a:gd name="connsiteY14" fmla="*/ 42857 h 5238511"/>
              <a:gd name="connsiteX15" fmla="*/ 604718 w 6621845"/>
              <a:gd name="connsiteY15" fmla="*/ 0 h 5238511"/>
              <a:gd name="connsiteX16" fmla="*/ 3117572 w 6621845"/>
              <a:gd name="connsiteY16" fmla="*/ 0 h 5238511"/>
              <a:gd name="connsiteX17" fmla="*/ 3117572 w 6621845"/>
              <a:gd name="connsiteY17" fmla="*/ 89697 h 5238511"/>
              <a:gd name="connsiteX0" fmla="*/ 6597934 w 6621845"/>
              <a:gd name="connsiteY0" fmla="*/ 155744 h 5238511"/>
              <a:gd name="connsiteX1" fmla="*/ 6619376 w 6621845"/>
              <a:gd name="connsiteY1" fmla="*/ 177681 h 5238511"/>
              <a:gd name="connsiteX2" fmla="*/ 6621845 w 6621845"/>
              <a:gd name="connsiteY2" fmla="*/ 195498 h 5238511"/>
              <a:gd name="connsiteX3" fmla="*/ 6601863 w 6621845"/>
              <a:gd name="connsiteY3" fmla="*/ 1201700 h 5238511"/>
              <a:gd name="connsiteX4" fmla="*/ 6601373 w 6621845"/>
              <a:gd name="connsiteY4" fmla="*/ 1226210 h 5238511"/>
              <a:gd name="connsiteX5" fmla="*/ 6601384 w 6621845"/>
              <a:gd name="connsiteY5" fmla="*/ 1226232 h 5238511"/>
              <a:gd name="connsiteX6" fmla="*/ 6521625 w 6621845"/>
              <a:gd name="connsiteY6" fmla="*/ 5202267 h 5238511"/>
              <a:gd name="connsiteX7" fmla="*/ 6483689 w 6621845"/>
              <a:gd name="connsiteY7" fmla="*/ 5238506 h 5238511"/>
              <a:gd name="connsiteX8" fmla="*/ 36351 w 6621845"/>
              <a:gd name="connsiteY8" fmla="*/ 5109172 h 5238511"/>
              <a:gd name="connsiteX9" fmla="*/ 5 w 6621845"/>
              <a:gd name="connsiteY9" fmla="*/ 5071442 h 5238511"/>
              <a:gd name="connsiteX10" fmla="*/ 1012 w 6621845"/>
              <a:gd name="connsiteY10" fmla="*/ 5021215 h 5238511"/>
              <a:gd name="connsiteX11" fmla="*/ 1011 w 6621845"/>
              <a:gd name="connsiteY11" fmla="*/ 5021212 h 5238511"/>
              <a:gd name="connsiteX12" fmla="*/ 100440 w 6621845"/>
              <a:gd name="connsiteY12" fmla="*/ 64666 h 5238511"/>
              <a:gd name="connsiteX13" fmla="*/ 122765 w 6621845"/>
              <a:gd name="connsiteY13" fmla="*/ 33189 h 5238511"/>
              <a:gd name="connsiteX14" fmla="*/ 604718 w 6621845"/>
              <a:gd name="connsiteY14" fmla="*/ 42857 h 5238511"/>
              <a:gd name="connsiteX15" fmla="*/ 3117572 w 6621845"/>
              <a:gd name="connsiteY15" fmla="*/ 0 h 5238511"/>
              <a:gd name="connsiteX16" fmla="*/ 3117572 w 6621845"/>
              <a:gd name="connsiteY16" fmla="*/ 89697 h 5238511"/>
              <a:gd name="connsiteX17" fmla="*/ 6597934 w 6621845"/>
              <a:gd name="connsiteY17" fmla="*/ 155744 h 5238511"/>
              <a:gd name="connsiteX0" fmla="*/ 6597934 w 6621845"/>
              <a:gd name="connsiteY0" fmla="*/ 122557 h 5205324"/>
              <a:gd name="connsiteX1" fmla="*/ 6619376 w 6621845"/>
              <a:gd name="connsiteY1" fmla="*/ 144494 h 5205324"/>
              <a:gd name="connsiteX2" fmla="*/ 6621845 w 6621845"/>
              <a:gd name="connsiteY2" fmla="*/ 162311 h 5205324"/>
              <a:gd name="connsiteX3" fmla="*/ 6601863 w 6621845"/>
              <a:gd name="connsiteY3" fmla="*/ 1168513 h 5205324"/>
              <a:gd name="connsiteX4" fmla="*/ 6601373 w 6621845"/>
              <a:gd name="connsiteY4" fmla="*/ 1193023 h 5205324"/>
              <a:gd name="connsiteX5" fmla="*/ 6601384 w 6621845"/>
              <a:gd name="connsiteY5" fmla="*/ 1193045 h 5205324"/>
              <a:gd name="connsiteX6" fmla="*/ 6521625 w 6621845"/>
              <a:gd name="connsiteY6" fmla="*/ 5169080 h 5205324"/>
              <a:gd name="connsiteX7" fmla="*/ 6483689 w 6621845"/>
              <a:gd name="connsiteY7" fmla="*/ 5205319 h 5205324"/>
              <a:gd name="connsiteX8" fmla="*/ 36351 w 6621845"/>
              <a:gd name="connsiteY8" fmla="*/ 5075985 h 5205324"/>
              <a:gd name="connsiteX9" fmla="*/ 5 w 6621845"/>
              <a:gd name="connsiteY9" fmla="*/ 5038255 h 5205324"/>
              <a:gd name="connsiteX10" fmla="*/ 1012 w 6621845"/>
              <a:gd name="connsiteY10" fmla="*/ 4988028 h 5205324"/>
              <a:gd name="connsiteX11" fmla="*/ 1011 w 6621845"/>
              <a:gd name="connsiteY11" fmla="*/ 4988025 h 5205324"/>
              <a:gd name="connsiteX12" fmla="*/ 100440 w 6621845"/>
              <a:gd name="connsiteY12" fmla="*/ 31479 h 5205324"/>
              <a:gd name="connsiteX13" fmla="*/ 122765 w 6621845"/>
              <a:gd name="connsiteY13" fmla="*/ 2 h 5205324"/>
              <a:gd name="connsiteX14" fmla="*/ 604718 w 6621845"/>
              <a:gd name="connsiteY14" fmla="*/ 9670 h 5205324"/>
              <a:gd name="connsiteX15" fmla="*/ 3117572 w 6621845"/>
              <a:gd name="connsiteY15" fmla="*/ 56510 h 5205324"/>
              <a:gd name="connsiteX16" fmla="*/ 6597934 w 6621845"/>
              <a:gd name="connsiteY16" fmla="*/ 122557 h 5205324"/>
              <a:gd name="connsiteX0" fmla="*/ 6597934 w 6621845"/>
              <a:gd name="connsiteY0" fmla="*/ 122556 h 5205323"/>
              <a:gd name="connsiteX1" fmla="*/ 6619376 w 6621845"/>
              <a:gd name="connsiteY1" fmla="*/ 144493 h 5205323"/>
              <a:gd name="connsiteX2" fmla="*/ 6621845 w 6621845"/>
              <a:gd name="connsiteY2" fmla="*/ 162310 h 5205323"/>
              <a:gd name="connsiteX3" fmla="*/ 6601863 w 6621845"/>
              <a:gd name="connsiteY3" fmla="*/ 1168512 h 5205323"/>
              <a:gd name="connsiteX4" fmla="*/ 6601373 w 6621845"/>
              <a:gd name="connsiteY4" fmla="*/ 1193022 h 5205323"/>
              <a:gd name="connsiteX5" fmla="*/ 6601384 w 6621845"/>
              <a:gd name="connsiteY5" fmla="*/ 1193044 h 5205323"/>
              <a:gd name="connsiteX6" fmla="*/ 6521625 w 6621845"/>
              <a:gd name="connsiteY6" fmla="*/ 5169079 h 5205323"/>
              <a:gd name="connsiteX7" fmla="*/ 6483689 w 6621845"/>
              <a:gd name="connsiteY7" fmla="*/ 5205318 h 5205323"/>
              <a:gd name="connsiteX8" fmla="*/ 36351 w 6621845"/>
              <a:gd name="connsiteY8" fmla="*/ 5075984 h 5205323"/>
              <a:gd name="connsiteX9" fmla="*/ 5 w 6621845"/>
              <a:gd name="connsiteY9" fmla="*/ 5038254 h 5205323"/>
              <a:gd name="connsiteX10" fmla="*/ 1012 w 6621845"/>
              <a:gd name="connsiteY10" fmla="*/ 4988027 h 5205323"/>
              <a:gd name="connsiteX11" fmla="*/ 1011 w 6621845"/>
              <a:gd name="connsiteY11" fmla="*/ 4988024 h 5205323"/>
              <a:gd name="connsiteX12" fmla="*/ 128150 w 6621845"/>
              <a:gd name="connsiteY12" fmla="*/ 113570 h 5205323"/>
              <a:gd name="connsiteX13" fmla="*/ 122765 w 6621845"/>
              <a:gd name="connsiteY13" fmla="*/ 1 h 5205323"/>
              <a:gd name="connsiteX14" fmla="*/ 604718 w 6621845"/>
              <a:gd name="connsiteY14" fmla="*/ 9669 h 5205323"/>
              <a:gd name="connsiteX15" fmla="*/ 3117572 w 6621845"/>
              <a:gd name="connsiteY15" fmla="*/ 56509 h 5205323"/>
              <a:gd name="connsiteX16" fmla="*/ 6597934 w 6621845"/>
              <a:gd name="connsiteY16" fmla="*/ 122556 h 5205323"/>
              <a:gd name="connsiteX0" fmla="*/ 6597934 w 6621845"/>
              <a:gd name="connsiteY0" fmla="*/ 122556 h 5205323"/>
              <a:gd name="connsiteX1" fmla="*/ 6619376 w 6621845"/>
              <a:gd name="connsiteY1" fmla="*/ 144493 h 5205323"/>
              <a:gd name="connsiteX2" fmla="*/ 6621845 w 6621845"/>
              <a:gd name="connsiteY2" fmla="*/ 162310 h 5205323"/>
              <a:gd name="connsiteX3" fmla="*/ 6601863 w 6621845"/>
              <a:gd name="connsiteY3" fmla="*/ 1168512 h 5205323"/>
              <a:gd name="connsiteX4" fmla="*/ 6601373 w 6621845"/>
              <a:gd name="connsiteY4" fmla="*/ 1193022 h 5205323"/>
              <a:gd name="connsiteX5" fmla="*/ 6601384 w 6621845"/>
              <a:gd name="connsiteY5" fmla="*/ 1193044 h 5205323"/>
              <a:gd name="connsiteX6" fmla="*/ 6521625 w 6621845"/>
              <a:gd name="connsiteY6" fmla="*/ 5169079 h 5205323"/>
              <a:gd name="connsiteX7" fmla="*/ 6483689 w 6621845"/>
              <a:gd name="connsiteY7" fmla="*/ 5205318 h 5205323"/>
              <a:gd name="connsiteX8" fmla="*/ 36351 w 6621845"/>
              <a:gd name="connsiteY8" fmla="*/ 5075984 h 5205323"/>
              <a:gd name="connsiteX9" fmla="*/ 5 w 6621845"/>
              <a:gd name="connsiteY9" fmla="*/ 5038254 h 5205323"/>
              <a:gd name="connsiteX10" fmla="*/ 1012 w 6621845"/>
              <a:gd name="connsiteY10" fmla="*/ 4988027 h 5205323"/>
              <a:gd name="connsiteX11" fmla="*/ 44388 w 6621845"/>
              <a:gd name="connsiteY11" fmla="*/ 4882987 h 5205323"/>
              <a:gd name="connsiteX12" fmla="*/ 128150 w 6621845"/>
              <a:gd name="connsiteY12" fmla="*/ 113570 h 5205323"/>
              <a:gd name="connsiteX13" fmla="*/ 122765 w 6621845"/>
              <a:gd name="connsiteY13" fmla="*/ 1 h 5205323"/>
              <a:gd name="connsiteX14" fmla="*/ 604718 w 6621845"/>
              <a:gd name="connsiteY14" fmla="*/ 9669 h 5205323"/>
              <a:gd name="connsiteX15" fmla="*/ 3117572 w 6621845"/>
              <a:gd name="connsiteY15" fmla="*/ 56509 h 5205323"/>
              <a:gd name="connsiteX16" fmla="*/ 6597934 w 6621845"/>
              <a:gd name="connsiteY16" fmla="*/ 122556 h 5205323"/>
              <a:gd name="connsiteX0" fmla="*/ 6597934 w 6621845"/>
              <a:gd name="connsiteY0" fmla="*/ 122556 h 5205323"/>
              <a:gd name="connsiteX1" fmla="*/ 6619376 w 6621845"/>
              <a:gd name="connsiteY1" fmla="*/ 144493 h 5205323"/>
              <a:gd name="connsiteX2" fmla="*/ 6621845 w 6621845"/>
              <a:gd name="connsiteY2" fmla="*/ 162310 h 5205323"/>
              <a:gd name="connsiteX3" fmla="*/ 6601863 w 6621845"/>
              <a:gd name="connsiteY3" fmla="*/ 1168512 h 5205323"/>
              <a:gd name="connsiteX4" fmla="*/ 6601373 w 6621845"/>
              <a:gd name="connsiteY4" fmla="*/ 1193022 h 5205323"/>
              <a:gd name="connsiteX5" fmla="*/ 6601384 w 6621845"/>
              <a:gd name="connsiteY5" fmla="*/ 1193044 h 5205323"/>
              <a:gd name="connsiteX6" fmla="*/ 6521625 w 6621845"/>
              <a:gd name="connsiteY6" fmla="*/ 5169079 h 5205323"/>
              <a:gd name="connsiteX7" fmla="*/ 6483689 w 6621845"/>
              <a:gd name="connsiteY7" fmla="*/ 5205318 h 5205323"/>
              <a:gd name="connsiteX8" fmla="*/ 36351 w 6621845"/>
              <a:gd name="connsiteY8" fmla="*/ 5075984 h 5205323"/>
              <a:gd name="connsiteX9" fmla="*/ 5 w 6621845"/>
              <a:gd name="connsiteY9" fmla="*/ 5038254 h 5205323"/>
              <a:gd name="connsiteX10" fmla="*/ 30143 w 6621845"/>
              <a:gd name="connsiteY10" fmla="*/ 4946661 h 5205323"/>
              <a:gd name="connsiteX11" fmla="*/ 44388 w 6621845"/>
              <a:gd name="connsiteY11" fmla="*/ 4882987 h 5205323"/>
              <a:gd name="connsiteX12" fmla="*/ 128150 w 6621845"/>
              <a:gd name="connsiteY12" fmla="*/ 113570 h 5205323"/>
              <a:gd name="connsiteX13" fmla="*/ 122765 w 6621845"/>
              <a:gd name="connsiteY13" fmla="*/ 1 h 5205323"/>
              <a:gd name="connsiteX14" fmla="*/ 604718 w 6621845"/>
              <a:gd name="connsiteY14" fmla="*/ 9669 h 5205323"/>
              <a:gd name="connsiteX15" fmla="*/ 3117572 w 6621845"/>
              <a:gd name="connsiteY15" fmla="*/ 56509 h 5205323"/>
              <a:gd name="connsiteX16" fmla="*/ 6597934 w 6621845"/>
              <a:gd name="connsiteY16" fmla="*/ 122556 h 5205323"/>
              <a:gd name="connsiteX0" fmla="*/ 7041537 w 7065448"/>
              <a:gd name="connsiteY0" fmla="*/ 122556 h 5205323"/>
              <a:gd name="connsiteX1" fmla="*/ 7062979 w 7065448"/>
              <a:gd name="connsiteY1" fmla="*/ 144493 h 5205323"/>
              <a:gd name="connsiteX2" fmla="*/ 7065448 w 7065448"/>
              <a:gd name="connsiteY2" fmla="*/ 162310 h 5205323"/>
              <a:gd name="connsiteX3" fmla="*/ 7045466 w 7065448"/>
              <a:gd name="connsiteY3" fmla="*/ 1168512 h 5205323"/>
              <a:gd name="connsiteX4" fmla="*/ 7044976 w 7065448"/>
              <a:gd name="connsiteY4" fmla="*/ 1193022 h 5205323"/>
              <a:gd name="connsiteX5" fmla="*/ 7044987 w 7065448"/>
              <a:gd name="connsiteY5" fmla="*/ 1193044 h 5205323"/>
              <a:gd name="connsiteX6" fmla="*/ 6965228 w 7065448"/>
              <a:gd name="connsiteY6" fmla="*/ 5169079 h 5205323"/>
              <a:gd name="connsiteX7" fmla="*/ 6927292 w 7065448"/>
              <a:gd name="connsiteY7" fmla="*/ 5205318 h 5205323"/>
              <a:gd name="connsiteX8" fmla="*/ 479954 w 7065448"/>
              <a:gd name="connsiteY8" fmla="*/ 5075984 h 5205323"/>
              <a:gd name="connsiteX9" fmla="*/ 473746 w 7065448"/>
              <a:gd name="connsiteY9" fmla="*/ 4946661 h 5205323"/>
              <a:gd name="connsiteX10" fmla="*/ 487991 w 7065448"/>
              <a:gd name="connsiteY10" fmla="*/ 4882987 h 5205323"/>
              <a:gd name="connsiteX11" fmla="*/ 571753 w 7065448"/>
              <a:gd name="connsiteY11" fmla="*/ 113570 h 5205323"/>
              <a:gd name="connsiteX12" fmla="*/ 566368 w 7065448"/>
              <a:gd name="connsiteY12" fmla="*/ 1 h 5205323"/>
              <a:gd name="connsiteX13" fmla="*/ 1048321 w 7065448"/>
              <a:gd name="connsiteY13" fmla="*/ 9669 h 5205323"/>
              <a:gd name="connsiteX14" fmla="*/ 3561175 w 7065448"/>
              <a:gd name="connsiteY14" fmla="*/ 56509 h 5205323"/>
              <a:gd name="connsiteX15" fmla="*/ 7041537 w 7065448"/>
              <a:gd name="connsiteY15" fmla="*/ 122556 h 5205323"/>
              <a:gd name="connsiteX0" fmla="*/ 6584362 w 6608273"/>
              <a:gd name="connsiteY0" fmla="*/ 122556 h 5205323"/>
              <a:gd name="connsiteX1" fmla="*/ 6605804 w 6608273"/>
              <a:gd name="connsiteY1" fmla="*/ 144493 h 5205323"/>
              <a:gd name="connsiteX2" fmla="*/ 6608273 w 6608273"/>
              <a:gd name="connsiteY2" fmla="*/ 162310 h 5205323"/>
              <a:gd name="connsiteX3" fmla="*/ 6588291 w 6608273"/>
              <a:gd name="connsiteY3" fmla="*/ 1168512 h 5205323"/>
              <a:gd name="connsiteX4" fmla="*/ 6587801 w 6608273"/>
              <a:gd name="connsiteY4" fmla="*/ 1193022 h 5205323"/>
              <a:gd name="connsiteX5" fmla="*/ 6587812 w 6608273"/>
              <a:gd name="connsiteY5" fmla="*/ 1193044 h 5205323"/>
              <a:gd name="connsiteX6" fmla="*/ 6508053 w 6608273"/>
              <a:gd name="connsiteY6" fmla="*/ 5169079 h 5205323"/>
              <a:gd name="connsiteX7" fmla="*/ 6470117 w 6608273"/>
              <a:gd name="connsiteY7" fmla="*/ 5205318 h 5205323"/>
              <a:gd name="connsiteX8" fmla="*/ 22779 w 6608273"/>
              <a:gd name="connsiteY8" fmla="*/ 5075984 h 5205323"/>
              <a:gd name="connsiteX9" fmla="*/ 16571 w 6608273"/>
              <a:gd name="connsiteY9" fmla="*/ 4946661 h 5205323"/>
              <a:gd name="connsiteX10" fmla="*/ 30816 w 6608273"/>
              <a:gd name="connsiteY10" fmla="*/ 4882987 h 5205323"/>
              <a:gd name="connsiteX11" fmla="*/ 114578 w 6608273"/>
              <a:gd name="connsiteY11" fmla="*/ 113570 h 5205323"/>
              <a:gd name="connsiteX12" fmla="*/ 109193 w 6608273"/>
              <a:gd name="connsiteY12" fmla="*/ 1 h 5205323"/>
              <a:gd name="connsiteX13" fmla="*/ 591146 w 6608273"/>
              <a:gd name="connsiteY13" fmla="*/ 9669 h 5205323"/>
              <a:gd name="connsiteX14" fmla="*/ 3104000 w 6608273"/>
              <a:gd name="connsiteY14" fmla="*/ 56509 h 5205323"/>
              <a:gd name="connsiteX15" fmla="*/ 6584362 w 6608273"/>
              <a:gd name="connsiteY15" fmla="*/ 122556 h 5205323"/>
              <a:gd name="connsiteX0" fmla="*/ 6584392 w 6608303"/>
              <a:gd name="connsiteY0" fmla="*/ 122556 h 5205323"/>
              <a:gd name="connsiteX1" fmla="*/ 6605834 w 6608303"/>
              <a:gd name="connsiteY1" fmla="*/ 144493 h 5205323"/>
              <a:gd name="connsiteX2" fmla="*/ 6608303 w 6608303"/>
              <a:gd name="connsiteY2" fmla="*/ 162310 h 5205323"/>
              <a:gd name="connsiteX3" fmla="*/ 6588321 w 6608303"/>
              <a:gd name="connsiteY3" fmla="*/ 1168512 h 5205323"/>
              <a:gd name="connsiteX4" fmla="*/ 6587831 w 6608303"/>
              <a:gd name="connsiteY4" fmla="*/ 1193022 h 5205323"/>
              <a:gd name="connsiteX5" fmla="*/ 6587842 w 6608303"/>
              <a:gd name="connsiteY5" fmla="*/ 1193044 h 5205323"/>
              <a:gd name="connsiteX6" fmla="*/ 6508083 w 6608303"/>
              <a:gd name="connsiteY6" fmla="*/ 5169079 h 5205323"/>
              <a:gd name="connsiteX7" fmla="*/ 6470147 w 6608303"/>
              <a:gd name="connsiteY7" fmla="*/ 5205318 h 5205323"/>
              <a:gd name="connsiteX8" fmla="*/ 22809 w 6608303"/>
              <a:gd name="connsiteY8" fmla="*/ 5075984 h 5205323"/>
              <a:gd name="connsiteX9" fmla="*/ 16601 w 6608303"/>
              <a:gd name="connsiteY9" fmla="*/ 4946661 h 5205323"/>
              <a:gd name="connsiteX10" fmla="*/ 30846 w 6608303"/>
              <a:gd name="connsiteY10" fmla="*/ 4882987 h 5205323"/>
              <a:gd name="connsiteX11" fmla="*/ 114608 w 6608303"/>
              <a:gd name="connsiteY11" fmla="*/ 113570 h 5205323"/>
              <a:gd name="connsiteX12" fmla="*/ 109223 w 6608303"/>
              <a:gd name="connsiteY12" fmla="*/ 1 h 5205323"/>
              <a:gd name="connsiteX13" fmla="*/ 591176 w 6608303"/>
              <a:gd name="connsiteY13" fmla="*/ 9669 h 5205323"/>
              <a:gd name="connsiteX14" fmla="*/ 3104030 w 6608303"/>
              <a:gd name="connsiteY14" fmla="*/ 56509 h 5205323"/>
              <a:gd name="connsiteX15" fmla="*/ 6584392 w 6608303"/>
              <a:gd name="connsiteY15" fmla="*/ 122556 h 5205323"/>
              <a:gd name="connsiteX0" fmla="*/ 6584393 w 6608304"/>
              <a:gd name="connsiteY0" fmla="*/ 122556 h 5205323"/>
              <a:gd name="connsiteX1" fmla="*/ 6605835 w 6608304"/>
              <a:gd name="connsiteY1" fmla="*/ 144493 h 5205323"/>
              <a:gd name="connsiteX2" fmla="*/ 6608304 w 6608304"/>
              <a:gd name="connsiteY2" fmla="*/ 162310 h 5205323"/>
              <a:gd name="connsiteX3" fmla="*/ 6588322 w 6608304"/>
              <a:gd name="connsiteY3" fmla="*/ 1168512 h 5205323"/>
              <a:gd name="connsiteX4" fmla="*/ 6587832 w 6608304"/>
              <a:gd name="connsiteY4" fmla="*/ 1193022 h 5205323"/>
              <a:gd name="connsiteX5" fmla="*/ 6587843 w 6608304"/>
              <a:gd name="connsiteY5" fmla="*/ 1193044 h 5205323"/>
              <a:gd name="connsiteX6" fmla="*/ 6508084 w 6608304"/>
              <a:gd name="connsiteY6" fmla="*/ 5169079 h 5205323"/>
              <a:gd name="connsiteX7" fmla="*/ 6470148 w 6608304"/>
              <a:gd name="connsiteY7" fmla="*/ 5205318 h 5205323"/>
              <a:gd name="connsiteX8" fmla="*/ 22810 w 6608304"/>
              <a:gd name="connsiteY8" fmla="*/ 5075984 h 5205323"/>
              <a:gd name="connsiteX9" fmla="*/ 16602 w 6608304"/>
              <a:gd name="connsiteY9" fmla="*/ 4946661 h 5205323"/>
              <a:gd name="connsiteX10" fmla="*/ 30847 w 6608304"/>
              <a:gd name="connsiteY10" fmla="*/ 4882987 h 5205323"/>
              <a:gd name="connsiteX11" fmla="*/ 114609 w 6608304"/>
              <a:gd name="connsiteY11" fmla="*/ 113570 h 5205323"/>
              <a:gd name="connsiteX12" fmla="*/ 109224 w 6608304"/>
              <a:gd name="connsiteY12" fmla="*/ 1 h 5205323"/>
              <a:gd name="connsiteX13" fmla="*/ 591177 w 6608304"/>
              <a:gd name="connsiteY13" fmla="*/ 9669 h 5205323"/>
              <a:gd name="connsiteX14" fmla="*/ 3104031 w 6608304"/>
              <a:gd name="connsiteY14" fmla="*/ 56509 h 5205323"/>
              <a:gd name="connsiteX15" fmla="*/ 6584393 w 6608304"/>
              <a:gd name="connsiteY15" fmla="*/ 122556 h 5205323"/>
              <a:gd name="connsiteX0" fmla="*/ 6567823 w 6937884"/>
              <a:gd name="connsiteY0" fmla="*/ 122556 h 5210213"/>
              <a:gd name="connsiteX1" fmla="*/ 6589265 w 6937884"/>
              <a:gd name="connsiteY1" fmla="*/ 144493 h 5210213"/>
              <a:gd name="connsiteX2" fmla="*/ 6591734 w 6937884"/>
              <a:gd name="connsiteY2" fmla="*/ 162310 h 5210213"/>
              <a:gd name="connsiteX3" fmla="*/ 6571752 w 6937884"/>
              <a:gd name="connsiteY3" fmla="*/ 1168512 h 5210213"/>
              <a:gd name="connsiteX4" fmla="*/ 6571262 w 6937884"/>
              <a:gd name="connsiteY4" fmla="*/ 1193022 h 5210213"/>
              <a:gd name="connsiteX5" fmla="*/ 6571273 w 6937884"/>
              <a:gd name="connsiteY5" fmla="*/ 1193044 h 5210213"/>
              <a:gd name="connsiteX6" fmla="*/ 6491514 w 6937884"/>
              <a:gd name="connsiteY6" fmla="*/ 5169079 h 5210213"/>
              <a:gd name="connsiteX7" fmla="*/ 6453578 w 6937884"/>
              <a:gd name="connsiteY7" fmla="*/ 5205318 h 5210213"/>
              <a:gd name="connsiteX8" fmla="*/ 87448 w 6937884"/>
              <a:gd name="connsiteY8" fmla="*/ 5064339 h 5210213"/>
              <a:gd name="connsiteX9" fmla="*/ 32 w 6937884"/>
              <a:gd name="connsiteY9" fmla="*/ 4946661 h 5210213"/>
              <a:gd name="connsiteX10" fmla="*/ 14277 w 6937884"/>
              <a:gd name="connsiteY10" fmla="*/ 4882987 h 5210213"/>
              <a:gd name="connsiteX11" fmla="*/ 98039 w 6937884"/>
              <a:gd name="connsiteY11" fmla="*/ 113570 h 5210213"/>
              <a:gd name="connsiteX12" fmla="*/ 92654 w 6937884"/>
              <a:gd name="connsiteY12" fmla="*/ 1 h 5210213"/>
              <a:gd name="connsiteX13" fmla="*/ 574607 w 6937884"/>
              <a:gd name="connsiteY13" fmla="*/ 9669 h 5210213"/>
              <a:gd name="connsiteX14" fmla="*/ 3087461 w 6937884"/>
              <a:gd name="connsiteY14" fmla="*/ 56509 h 5210213"/>
              <a:gd name="connsiteX15" fmla="*/ 6567823 w 6937884"/>
              <a:gd name="connsiteY15" fmla="*/ 122556 h 5210213"/>
              <a:gd name="connsiteX0" fmla="*/ 6567823 w 6591734"/>
              <a:gd name="connsiteY0" fmla="*/ 122556 h 5207389"/>
              <a:gd name="connsiteX1" fmla="*/ 6589265 w 6591734"/>
              <a:gd name="connsiteY1" fmla="*/ 144493 h 5207389"/>
              <a:gd name="connsiteX2" fmla="*/ 6591734 w 6591734"/>
              <a:gd name="connsiteY2" fmla="*/ 162310 h 5207389"/>
              <a:gd name="connsiteX3" fmla="*/ 6571752 w 6591734"/>
              <a:gd name="connsiteY3" fmla="*/ 1168512 h 5207389"/>
              <a:gd name="connsiteX4" fmla="*/ 6571262 w 6591734"/>
              <a:gd name="connsiteY4" fmla="*/ 1193022 h 5207389"/>
              <a:gd name="connsiteX5" fmla="*/ 6571273 w 6591734"/>
              <a:gd name="connsiteY5" fmla="*/ 1193044 h 5207389"/>
              <a:gd name="connsiteX6" fmla="*/ 6491514 w 6591734"/>
              <a:gd name="connsiteY6" fmla="*/ 5169079 h 5207389"/>
              <a:gd name="connsiteX7" fmla="*/ 6453578 w 6591734"/>
              <a:gd name="connsiteY7" fmla="*/ 5205318 h 5207389"/>
              <a:gd name="connsiteX8" fmla="*/ 87448 w 6591734"/>
              <a:gd name="connsiteY8" fmla="*/ 5064339 h 5207389"/>
              <a:gd name="connsiteX9" fmla="*/ 32 w 6591734"/>
              <a:gd name="connsiteY9" fmla="*/ 4946661 h 5207389"/>
              <a:gd name="connsiteX10" fmla="*/ 14277 w 6591734"/>
              <a:gd name="connsiteY10" fmla="*/ 4882987 h 5207389"/>
              <a:gd name="connsiteX11" fmla="*/ 98039 w 6591734"/>
              <a:gd name="connsiteY11" fmla="*/ 113570 h 5207389"/>
              <a:gd name="connsiteX12" fmla="*/ 92654 w 6591734"/>
              <a:gd name="connsiteY12" fmla="*/ 1 h 5207389"/>
              <a:gd name="connsiteX13" fmla="*/ 574607 w 6591734"/>
              <a:gd name="connsiteY13" fmla="*/ 9669 h 5207389"/>
              <a:gd name="connsiteX14" fmla="*/ 3087461 w 6591734"/>
              <a:gd name="connsiteY14" fmla="*/ 56509 h 5207389"/>
              <a:gd name="connsiteX15" fmla="*/ 6567823 w 6591734"/>
              <a:gd name="connsiteY15" fmla="*/ 122556 h 5207389"/>
              <a:gd name="connsiteX0" fmla="*/ 6567823 w 6591734"/>
              <a:gd name="connsiteY0" fmla="*/ 122556 h 5205656"/>
              <a:gd name="connsiteX1" fmla="*/ 6589265 w 6591734"/>
              <a:gd name="connsiteY1" fmla="*/ 144493 h 5205656"/>
              <a:gd name="connsiteX2" fmla="*/ 6591734 w 6591734"/>
              <a:gd name="connsiteY2" fmla="*/ 162310 h 5205656"/>
              <a:gd name="connsiteX3" fmla="*/ 6571752 w 6591734"/>
              <a:gd name="connsiteY3" fmla="*/ 1168512 h 5205656"/>
              <a:gd name="connsiteX4" fmla="*/ 6571262 w 6591734"/>
              <a:gd name="connsiteY4" fmla="*/ 1193022 h 5205656"/>
              <a:gd name="connsiteX5" fmla="*/ 6571273 w 6591734"/>
              <a:gd name="connsiteY5" fmla="*/ 1193044 h 5205656"/>
              <a:gd name="connsiteX6" fmla="*/ 6491514 w 6591734"/>
              <a:gd name="connsiteY6" fmla="*/ 5169079 h 5205656"/>
              <a:gd name="connsiteX7" fmla="*/ 6453578 w 6591734"/>
              <a:gd name="connsiteY7" fmla="*/ 5205318 h 5205656"/>
              <a:gd name="connsiteX8" fmla="*/ 87448 w 6591734"/>
              <a:gd name="connsiteY8" fmla="*/ 5064339 h 5205656"/>
              <a:gd name="connsiteX9" fmla="*/ 32 w 6591734"/>
              <a:gd name="connsiteY9" fmla="*/ 4946661 h 5205656"/>
              <a:gd name="connsiteX10" fmla="*/ 14277 w 6591734"/>
              <a:gd name="connsiteY10" fmla="*/ 4882987 h 5205656"/>
              <a:gd name="connsiteX11" fmla="*/ 98039 w 6591734"/>
              <a:gd name="connsiteY11" fmla="*/ 113570 h 5205656"/>
              <a:gd name="connsiteX12" fmla="*/ 92654 w 6591734"/>
              <a:gd name="connsiteY12" fmla="*/ 1 h 5205656"/>
              <a:gd name="connsiteX13" fmla="*/ 574607 w 6591734"/>
              <a:gd name="connsiteY13" fmla="*/ 9669 h 5205656"/>
              <a:gd name="connsiteX14" fmla="*/ 3087461 w 6591734"/>
              <a:gd name="connsiteY14" fmla="*/ 56509 h 5205656"/>
              <a:gd name="connsiteX15" fmla="*/ 6567823 w 6591734"/>
              <a:gd name="connsiteY15" fmla="*/ 122556 h 520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591734" h="5205656">
                <a:moveTo>
                  <a:pt x="6567823" y="122556"/>
                </a:moveTo>
                <a:cubicBezTo>
                  <a:pt x="6580239" y="129975"/>
                  <a:pt x="6582222" y="131985"/>
                  <a:pt x="6589265" y="144493"/>
                </a:cubicBezTo>
                <a:lnTo>
                  <a:pt x="6591734" y="162310"/>
                </a:lnTo>
                <a:cubicBezTo>
                  <a:pt x="6587703" y="369196"/>
                  <a:pt x="6580519" y="730319"/>
                  <a:pt x="6571752" y="1168512"/>
                </a:cubicBezTo>
                <a:cubicBezTo>
                  <a:pt x="6571589" y="1176682"/>
                  <a:pt x="6571425" y="1184852"/>
                  <a:pt x="6571262" y="1193022"/>
                </a:cubicBezTo>
                <a:cubicBezTo>
                  <a:pt x="6571266" y="1193029"/>
                  <a:pt x="6571269" y="1193037"/>
                  <a:pt x="6571273" y="1193044"/>
                </a:cubicBezTo>
                <a:lnTo>
                  <a:pt x="6491514" y="5169079"/>
                </a:lnTo>
                <a:cubicBezTo>
                  <a:pt x="6491046" y="5189483"/>
                  <a:pt x="6510894" y="5208439"/>
                  <a:pt x="6453578" y="5205318"/>
                </a:cubicBezTo>
                <a:cubicBezTo>
                  <a:pt x="5108322" y="5132065"/>
                  <a:pt x="2209491" y="5111332"/>
                  <a:pt x="87448" y="5064339"/>
                </a:cubicBezTo>
                <a:cubicBezTo>
                  <a:pt x="40819" y="5064158"/>
                  <a:pt x="-1307" y="4978827"/>
                  <a:pt x="32" y="4946661"/>
                </a:cubicBezTo>
                <a:cubicBezTo>
                  <a:pt x="32" y="4946660"/>
                  <a:pt x="14277" y="4882988"/>
                  <a:pt x="14277" y="4882987"/>
                </a:cubicBezTo>
                <a:lnTo>
                  <a:pt x="98039" y="113570"/>
                </a:lnTo>
                <a:cubicBezTo>
                  <a:pt x="98461" y="95952"/>
                  <a:pt x="80714" y="-192"/>
                  <a:pt x="92654" y="1"/>
                </a:cubicBezTo>
                <a:lnTo>
                  <a:pt x="574607" y="9669"/>
                </a:lnTo>
                <a:lnTo>
                  <a:pt x="3087461" y="56509"/>
                </a:lnTo>
                <a:lnTo>
                  <a:pt x="6567823" y="12255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Imagen 11" descr="Icono&#10;&#10;Descripción generada automáticamente">
            <a:extLst>
              <a:ext uri="{FF2B5EF4-FFF2-40B4-BE49-F238E27FC236}">
                <a16:creationId xmlns:a16="http://schemas.microsoft.com/office/drawing/2014/main" id="{04917953-A961-189F-B6E4-806AE4C94B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0339">
            <a:off x="5818890" y="1062928"/>
            <a:ext cx="4866315" cy="4866315"/>
          </a:xfrm>
          <a:prstGeom prst="rect">
            <a:avLst/>
          </a:prstGeom>
        </p:spPr>
      </p:pic>
      <p:sp>
        <p:nvSpPr>
          <p:cNvPr id="2" name="Título 1">
            <a:extLst>
              <a:ext uri="{FF2B5EF4-FFF2-40B4-BE49-F238E27FC236}">
                <a16:creationId xmlns:a16="http://schemas.microsoft.com/office/drawing/2014/main" id="{1C0AEDF3-4657-6CE3-9D2C-6B6C8217F058}"/>
              </a:ext>
            </a:extLst>
          </p:cNvPr>
          <p:cNvSpPr>
            <a:spLocks noGrp="1"/>
          </p:cNvSpPr>
          <p:nvPr>
            <p:ph type="title"/>
          </p:nvPr>
        </p:nvSpPr>
        <p:spPr>
          <a:xfrm>
            <a:off x="685800" y="713364"/>
            <a:ext cx="5192486" cy="1713651"/>
          </a:xfrm>
        </p:spPr>
        <p:txBody>
          <a:bodyPr vert="horz" lIns="91440" tIns="45720" rIns="91440" bIns="45720" rtlCol="0" anchor="ctr">
            <a:normAutofit/>
          </a:bodyPr>
          <a:lstStyle/>
          <a:p>
            <a:r>
              <a:rPr lang="en-US"/>
              <a:t>Contexto comercial</a:t>
            </a:r>
          </a:p>
        </p:txBody>
      </p:sp>
      <p:sp>
        <p:nvSpPr>
          <p:cNvPr id="4" name="CuadroTexto 3">
            <a:extLst>
              <a:ext uri="{FF2B5EF4-FFF2-40B4-BE49-F238E27FC236}">
                <a16:creationId xmlns:a16="http://schemas.microsoft.com/office/drawing/2014/main" id="{90C4FE68-C89E-4C00-33AE-6751108BA0BE}"/>
              </a:ext>
            </a:extLst>
          </p:cNvPr>
          <p:cNvSpPr txBox="1"/>
          <p:nvPr/>
        </p:nvSpPr>
        <p:spPr>
          <a:xfrm>
            <a:off x="685800" y="2820255"/>
            <a:ext cx="3626294" cy="3504345"/>
          </a:xfrm>
          <a:prstGeom prst="rect">
            <a:avLst/>
          </a:prstGeom>
        </p:spPr>
        <p:txBody>
          <a:bodyPr vert="horz" lIns="91440" tIns="45720" rIns="91440" bIns="45720" rtlCol="0" anchor="ctr">
            <a:normAutofit lnSpcReduction="10000"/>
          </a:bodyPr>
          <a:lstStyle/>
          <a:p>
            <a:pPr indent="-228600">
              <a:lnSpc>
                <a:spcPct val="110000"/>
              </a:lnSpc>
              <a:spcAft>
                <a:spcPts val="600"/>
              </a:spcAft>
            </a:pPr>
            <a:r>
              <a:rPr lang="es-AR" dirty="0"/>
              <a:t>Nos encontramos trabajando en el área de datos de un banco, en donde el gerente sabe que existe una gran deserción de clientes. En función de ello el departamento de datos sugiere desarrollar un modelo que sea capaz de detectar estos clientes antes de que sea demasiado tarde. </a:t>
            </a:r>
          </a:p>
          <a:p>
            <a:pPr indent="-228600">
              <a:lnSpc>
                <a:spcPct val="110000"/>
              </a:lnSpc>
              <a:spcAft>
                <a:spcPts val="600"/>
              </a:spcAft>
            </a:pPr>
            <a:endParaRPr lang="en-US" sz="1500" dirty="0"/>
          </a:p>
        </p:txBody>
      </p:sp>
    </p:spTree>
    <p:extLst>
      <p:ext uri="{BB962C8B-B14F-4D97-AF65-F5344CB8AC3E}">
        <p14:creationId xmlns:p14="http://schemas.microsoft.com/office/powerpoint/2010/main" val="501193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8040078-E66A-4749-A36C-D07BD10F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61E96A-CA26-48B7-A3DC-05AAA57EF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506199" cy="1858154"/>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9288370" h="1858154">
                <a:moveTo>
                  <a:pt x="0" y="1858154"/>
                </a:moveTo>
                <a:lnTo>
                  <a:pt x="1049" y="1857909"/>
                </a:lnTo>
                <a:cubicBezTo>
                  <a:pt x="74675" y="1831386"/>
                  <a:pt x="218534" y="1803822"/>
                  <a:pt x="370426" y="1702965"/>
                </a:cubicBezTo>
                <a:cubicBezTo>
                  <a:pt x="508969" y="1649765"/>
                  <a:pt x="440682" y="1619463"/>
                  <a:pt x="832307" y="1538702"/>
                </a:cubicBezTo>
                <a:cubicBezTo>
                  <a:pt x="878744" y="1533298"/>
                  <a:pt x="897351" y="1542198"/>
                  <a:pt x="971617" y="1522494"/>
                </a:cubicBezTo>
                <a:cubicBezTo>
                  <a:pt x="1030678" y="1519687"/>
                  <a:pt x="1097347" y="1540789"/>
                  <a:pt x="1186668" y="1521861"/>
                </a:cubicBezTo>
                <a:lnTo>
                  <a:pt x="1456865" y="1510292"/>
                </a:lnTo>
                <a:lnTo>
                  <a:pt x="1463005" y="1511279"/>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244113" y="1294731"/>
                  <a:pt x="3352700" y="1264183"/>
                </a:cubicBezTo>
                <a:lnTo>
                  <a:pt x="3444611" y="1236739"/>
                </a:lnTo>
                <a:cubicBezTo>
                  <a:pt x="3513098" y="1213406"/>
                  <a:pt x="3581585" y="1223860"/>
                  <a:pt x="3650072" y="1217421"/>
                </a:cubicBezTo>
                <a:cubicBezTo>
                  <a:pt x="3683717" y="1219648"/>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44699" y="1287470"/>
                  <a:pt x="4067546" y="1294697"/>
                </a:cubicBezTo>
                <a:lnTo>
                  <a:pt x="4190310" y="1307786"/>
                </a:lnTo>
                <a:cubicBezTo>
                  <a:pt x="4201670" y="1307054"/>
                  <a:pt x="4216873" y="1303173"/>
                  <a:pt x="4230008" y="1303546"/>
                </a:cubicBezTo>
                <a:cubicBezTo>
                  <a:pt x="4327992" y="1270528"/>
                  <a:pt x="4508090" y="1267792"/>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828622" y="816303"/>
                  <a:pt x="6844288" y="800250"/>
                  <a:pt x="6886312" y="781877"/>
                </a:cubicBezTo>
                <a:cubicBezTo>
                  <a:pt x="6904346" y="770915"/>
                  <a:pt x="6974811" y="693660"/>
                  <a:pt x="7006457" y="699758"/>
                </a:cubicBezTo>
                <a:cubicBezTo>
                  <a:pt x="7015878" y="688760"/>
                  <a:pt x="7169942" y="678731"/>
                  <a:pt x="7231643" y="640778"/>
                </a:cubicBezTo>
                <a:cubicBezTo>
                  <a:pt x="7291087" y="623099"/>
                  <a:pt x="7308597" y="611957"/>
                  <a:pt x="7363123" y="593682"/>
                </a:cubicBezTo>
                <a:cubicBezTo>
                  <a:pt x="7401879" y="595559"/>
                  <a:pt x="7517574" y="550445"/>
                  <a:pt x="7588368" y="531129"/>
                </a:cubicBezTo>
                <a:cubicBezTo>
                  <a:pt x="7669636" y="521516"/>
                  <a:pt x="7844833" y="454614"/>
                  <a:pt x="7952094" y="409302"/>
                </a:cubicBezTo>
                <a:cubicBezTo>
                  <a:pt x="8059356" y="363990"/>
                  <a:pt x="8146910" y="253405"/>
                  <a:pt x="8231938" y="259259"/>
                </a:cubicBezTo>
                <a:cubicBezTo>
                  <a:pt x="8305929" y="256630"/>
                  <a:pt x="8363222" y="225400"/>
                  <a:pt x="8428864" y="208471"/>
                </a:cubicBezTo>
                <a:cubicBezTo>
                  <a:pt x="8491413" y="192972"/>
                  <a:pt x="8456819" y="173248"/>
                  <a:pt x="8616510" y="161973"/>
                </a:cubicBezTo>
                <a:cubicBezTo>
                  <a:pt x="8658196" y="158015"/>
                  <a:pt x="8776576" y="160401"/>
                  <a:pt x="8826766" y="152111"/>
                </a:cubicBezTo>
                <a:lnTo>
                  <a:pt x="8917647" y="112232"/>
                </a:lnTo>
                <a:cubicBezTo>
                  <a:pt x="8976899" y="93075"/>
                  <a:pt x="9069756" y="89380"/>
                  <a:pt x="9182272" y="37171"/>
                </a:cubicBezTo>
                <a:cubicBezTo>
                  <a:pt x="9197307" y="35724"/>
                  <a:pt x="9214647" y="30863"/>
                  <a:pt x="9232990" y="24074"/>
                </a:cubicBezTo>
                <a:lnTo>
                  <a:pt x="9288370" y="0"/>
                </a:lnTo>
                <a:lnTo>
                  <a:pt x="0" y="0"/>
                </a:lnTo>
                <a:close/>
              </a:path>
            </a:pathLst>
          </a:custGeom>
          <a:blipFill>
            <a:blip r:embed="rId2"/>
            <a:tile tx="0" ty="0" sx="70000" sy="70000" flip="none" algn="tl"/>
          </a:blipFill>
          <a:ln w="12700" cap="flat" cmpd="sng" algn="ctr">
            <a:noFill/>
            <a:prstDash val="solid"/>
            <a:miter lim="800000"/>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CEB26615-6628-44FC-97FC-656C0A834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3476"/>
            <a:ext cx="5852458" cy="6374525"/>
          </a:xfrm>
          <a:custGeom>
            <a:avLst/>
            <a:gdLst>
              <a:gd name="connsiteX0" fmla="*/ 5517259 w 5852458"/>
              <a:gd name="connsiteY0" fmla="*/ 0 h 6410965"/>
              <a:gd name="connsiteX1" fmla="*/ 5852458 w 5852458"/>
              <a:gd name="connsiteY1" fmla="*/ 6410965 h 6410965"/>
              <a:gd name="connsiteX2" fmla="*/ 0 w 5852458"/>
              <a:gd name="connsiteY2" fmla="*/ 6410965 h 6410965"/>
              <a:gd name="connsiteX3" fmla="*/ 0 w 5852458"/>
              <a:gd name="connsiteY3" fmla="*/ 288471 h 6410965"/>
            </a:gdLst>
            <a:ahLst/>
            <a:cxnLst>
              <a:cxn ang="0">
                <a:pos x="connsiteX0" y="connsiteY0"/>
              </a:cxn>
              <a:cxn ang="0">
                <a:pos x="connsiteX1" y="connsiteY1"/>
              </a:cxn>
              <a:cxn ang="0">
                <a:pos x="connsiteX2" y="connsiteY2"/>
              </a:cxn>
              <a:cxn ang="0">
                <a:pos x="connsiteX3" y="connsiteY3"/>
              </a:cxn>
            </a:cxnLst>
            <a:rect l="l" t="t" r="r" b="b"/>
            <a:pathLst>
              <a:path w="5852458" h="6410965">
                <a:moveTo>
                  <a:pt x="5517259" y="0"/>
                </a:moveTo>
                <a:lnTo>
                  <a:pt x="5852458" y="6410965"/>
                </a:lnTo>
                <a:lnTo>
                  <a:pt x="0" y="6410965"/>
                </a:lnTo>
                <a:lnTo>
                  <a:pt x="0" y="288471"/>
                </a:lnTo>
                <a:close/>
              </a:path>
            </a:pathLst>
          </a:custGeom>
          <a:solidFill>
            <a:srgbClr val="EFEEE9"/>
          </a:solidFill>
          <a:ln w="12700" cap="flat" cmpd="sng" algn="ctr">
            <a:noFill/>
            <a:prstDash val="solid"/>
            <a:miter lim="800000"/>
          </a:ln>
          <a:effectLst>
            <a:outerShdw blurRad="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F0EBE27-2B58-4043-9268-90B6853FC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9683"/>
            <a:ext cx="5729996" cy="6248316"/>
          </a:xfrm>
          <a:custGeom>
            <a:avLst/>
            <a:gdLst>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434665 w 5729996"/>
              <a:gd name="connsiteY8" fmla="*/ 398009 h 6248316"/>
              <a:gd name="connsiteX9" fmla="*/ 5639379 w 5729996"/>
              <a:gd name="connsiteY9" fmla="*/ 398009 h 6248316"/>
              <a:gd name="connsiteX10" fmla="*/ 5639379 w 5729996"/>
              <a:gd name="connsiteY10" fmla="*/ 2227390 h 6248316"/>
              <a:gd name="connsiteX11" fmla="*/ 5541101 w 5729996"/>
              <a:gd name="connsiteY11" fmla="*/ 2227390 h 6248316"/>
              <a:gd name="connsiteX12" fmla="*/ 5543339 w 5729996"/>
              <a:gd name="connsiteY12" fmla="*/ 2241697 h 6248316"/>
              <a:gd name="connsiteX13" fmla="*/ 5546917 w 5729996"/>
              <a:gd name="connsiteY13" fmla="*/ 2285652 h 6248316"/>
              <a:gd name="connsiteX14" fmla="*/ 5546985 w 5729996"/>
              <a:gd name="connsiteY14" fmla="*/ 2292052 h 6248316"/>
              <a:gd name="connsiteX15" fmla="*/ 5540356 w 5729996"/>
              <a:gd name="connsiteY15" fmla="*/ 2345382 h 6248316"/>
              <a:gd name="connsiteX16" fmla="*/ 5545313 w 5729996"/>
              <a:gd name="connsiteY16" fmla="*/ 2350046 h 6248316"/>
              <a:gd name="connsiteX17" fmla="*/ 5550954 w 5729996"/>
              <a:gd name="connsiteY17" fmla="*/ 2366333 h 6248316"/>
              <a:gd name="connsiteX18" fmla="*/ 5546070 w 5729996"/>
              <a:gd name="connsiteY18" fmla="*/ 2380820 h 6248316"/>
              <a:gd name="connsiteX19" fmla="*/ 5539473 w 5729996"/>
              <a:gd name="connsiteY19" fmla="*/ 2447770 h 6248316"/>
              <a:gd name="connsiteX20" fmla="*/ 5536626 w 5729996"/>
              <a:gd name="connsiteY20" fmla="*/ 2513456 h 6248316"/>
              <a:gd name="connsiteX21" fmla="*/ 5610789 w 5729996"/>
              <a:gd name="connsiteY21" fmla="*/ 3898260 h 6248316"/>
              <a:gd name="connsiteX22" fmla="*/ 5629514 w 5729996"/>
              <a:gd name="connsiteY22" fmla="*/ 4230682 h 6248316"/>
              <a:gd name="connsiteX23" fmla="*/ 5637643 w 5729996"/>
              <a:gd name="connsiteY23" fmla="*/ 4444335 h 6248316"/>
              <a:gd name="connsiteX24" fmla="*/ 5729996 w 5729996"/>
              <a:gd name="connsiteY24" fmla="*/ 6248315 h 6248316"/>
              <a:gd name="connsiteX25" fmla="*/ 0 w 5729996"/>
              <a:gd name="connsiteY25" fmla="*/ 6248316 h 6248316"/>
              <a:gd name="connsiteX26" fmla="*/ 0 w 5729996"/>
              <a:gd name="connsiteY26" fmla="*/ 281035 h 6248316"/>
              <a:gd name="connsiteX27" fmla="*/ 138300 w 5729996"/>
              <a:gd name="connsiteY27" fmla="*/ 274616 h 6248316"/>
              <a:gd name="connsiteX28" fmla="*/ 3740423 w 5729996"/>
              <a:gd name="connsiteY28" fmla="*/ 77589 h 6248316"/>
              <a:gd name="connsiteX29" fmla="*/ 4864389 w 5729996"/>
              <a:gd name="connsiteY29" fmla="*/ 28034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434665 w 5729996"/>
              <a:gd name="connsiteY8" fmla="*/ 398009 h 6248316"/>
              <a:gd name="connsiteX9" fmla="*/ 5639379 w 5729996"/>
              <a:gd name="connsiteY9" fmla="*/ 2227390 h 6248316"/>
              <a:gd name="connsiteX10" fmla="*/ 5541101 w 5729996"/>
              <a:gd name="connsiteY10" fmla="*/ 2227390 h 6248316"/>
              <a:gd name="connsiteX11" fmla="*/ 5543339 w 5729996"/>
              <a:gd name="connsiteY11" fmla="*/ 2241697 h 6248316"/>
              <a:gd name="connsiteX12" fmla="*/ 5546917 w 5729996"/>
              <a:gd name="connsiteY12" fmla="*/ 2285652 h 6248316"/>
              <a:gd name="connsiteX13" fmla="*/ 5546985 w 5729996"/>
              <a:gd name="connsiteY13" fmla="*/ 2292052 h 6248316"/>
              <a:gd name="connsiteX14" fmla="*/ 5540356 w 5729996"/>
              <a:gd name="connsiteY14" fmla="*/ 2345382 h 6248316"/>
              <a:gd name="connsiteX15" fmla="*/ 5545313 w 5729996"/>
              <a:gd name="connsiteY15" fmla="*/ 2350046 h 6248316"/>
              <a:gd name="connsiteX16" fmla="*/ 5550954 w 5729996"/>
              <a:gd name="connsiteY16" fmla="*/ 2366333 h 6248316"/>
              <a:gd name="connsiteX17" fmla="*/ 5546070 w 5729996"/>
              <a:gd name="connsiteY17" fmla="*/ 2380820 h 6248316"/>
              <a:gd name="connsiteX18" fmla="*/ 5539473 w 5729996"/>
              <a:gd name="connsiteY18" fmla="*/ 2447770 h 6248316"/>
              <a:gd name="connsiteX19" fmla="*/ 5536626 w 5729996"/>
              <a:gd name="connsiteY19" fmla="*/ 2513456 h 6248316"/>
              <a:gd name="connsiteX20" fmla="*/ 5610789 w 5729996"/>
              <a:gd name="connsiteY20" fmla="*/ 3898260 h 6248316"/>
              <a:gd name="connsiteX21" fmla="*/ 5629514 w 5729996"/>
              <a:gd name="connsiteY21" fmla="*/ 4230682 h 6248316"/>
              <a:gd name="connsiteX22" fmla="*/ 5637643 w 5729996"/>
              <a:gd name="connsiteY22" fmla="*/ 4444335 h 6248316"/>
              <a:gd name="connsiteX23" fmla="*/ 5729996 w 5729996"/>
              <a:gd name="connsiteY23" fmla="*/ 6248315 h 6248316"/>
              <a:gd name="connsiteX24" fmla="*/ 0 w 5729996"/>
              <a:gd name="connsiteY24" fmla="*/ 6248316 h 6248316"/>
              <a:gd name="connsiteX25" fmla="*/ 0 w 5729996"/>
              <a:gd name="connsiteY25" fmla="*/ 281035 h 6248316"/>
              <a:gd name="connsiteX26" fmla="*/ 138300 w 5729996"/>
              <a:gd name="connsiteY26" fmla="*/ 274616 h 6248316"/>
              <a:gd name="connsiteX27" fmla="*/ 3740423 w 5729996"/>
              <a:gd name="connsiteY27" fmla="*/ 77589 h 6248316"/>
              <a:gd name="connsiteX28" fmla="*/ 4864389 w 5729996"/>
              <a:gd name="connsiteY28" fmla="*/ 28034 h 6248316"/>
              <a:gd name="connsiteX29" fmla="*/ 5369862 w 5729996"/>
              <a:gd name="connsiteY29"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434665 w 5729996"/>
              <a:gd name="connsiteY8" fmla="*/ 398009 h 6248316"/>
              <a:gd name="connsiteX9" fmla="*/ 5541101 w 5729996"/>
              <a:gd name="connsiteY9" fmla="*/ 2227390 h 6248316"/>
              <a:gd name="connsiteX10" fmla="*/ 5543339 w 5729996"/>
              <a:gd name="connsiteY10" fmla="*/ 2241697 h 6248316"/>
              <a:gd name="connsiteX11" fmla="*/ 5546917 w 5729996"/>
              <a:gd name="connsiteY11" fmla="*/ 2285652 h 6248316"/>
              <a:gd name="connsiteX12" fmla="*/ 5546985 w 5729996"/>
              <a:gd name="connsiteY12" fmla="*/ 2292052 h 6248316"/>
              <a:gd name="connsiteX13" fmla="*/ 5540356 w 5729996"/>
              <a:gd name="connsiteY13" fmla="*/ 2345382 h 6248316"/>
              <a:gd name="connsiteX14" fmla="*/ 5545313 w 5729996"/>
              <a:gd name="connsiteY14" fmla="*/ 2350046 h 6248316"/>
              <a:gd name="connsiteX15" fmla="*/ 5550954 w 5729996"/>
              <a:gd name="connsiteY15" fmla="*/ 2366333 h 6248316"/>
              <a:gd name="connsiteX16" fmla="*/ 5546070 w 5729996"/>
              <a:gd name="connsiteY16" fmla="*/ 2380820 h 6248316"/>
              <a:gd name="connsiteX17" fmla="*/ 5539473 w 5729996"/>
              <a:gd name="connsiteY17" fmla="*/ 2447770 h 6248316"/>
              <a:gd name="connsiteX18" fmla="*/ 5536626 w 5729996"/>
              <a:gd name="connsiteY18" fmla="*/ 2513456 h 6248316"/>
              <a:gd name="connsiteX19" fmla="*/ 5610789 w 5729996"/>
              <a:gd name="connsiteY19" fmla="*/ 3898260 h 6248316"/>
              <a:gd name="connsiteX20" fmla="*/ 5629514 w 5729996"/>
              <a:gd name="connsiteY20" fmla="*/ 4230682 h 6248316"/>
              <a:gd name="connsiteX21" fmla="*/ 5637643 w 5729996"/>
              <a:gd name="connsiteY21" fmla="*/ 4444335 h 6248316"/>
              <a:gd name="connsiteX22" fmla="*/ 5729996 w 5729996"/>
              <a:gd name="connsiteY22" fmla="*/ 6248315 h 6248316"/>
              <a:gd name="connsiteX23" fmla="*/ 0 w 5729996"/>
              <a:gd name="connsiteY23" fmla="*/ 6248316 h 6248316"/>
              <a:gd name="connsiteX24" fmla="*/ 0 w 5729996"/>
              <a:gd name="connsiteY24" fmla="*/ 281035 h 6248316"/>
              <a:gd name="connsiteX25" fmla="*/ 138300 w 5729996"/>
              <a:gd name="connsiteY25" fmla="*/ 274616 h 6248316"/>
              <a:gd name="connsiteX26" fmla="*/ 3740423 w 5729996"/>
              <a:gd name="connsiteY26" fmla="*/ 77589 h 6248316"/>
              <a:gd name="connsiteX27" fmla="*/ 4864389 w 5729996"/>
              <a:gd name="connsiteY27" fmla="*/ 28034 h 6248316"/>
              <a:gd name="connsiteX28" fmla="*/ 5369862 w 5729996"/>
              <a:gd name="connsiteY28"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434665 w 5729996"/>
              <a:gd name="connsiteY8" fmla="*/ 398009 h 6248316"/>
              <a:gd name="connsiteX9" fmla="*/ 5541101 w 5729996"/>
              <a:gd name="connsiteY9" fmla="*/ 2227390 h 6248316"/>
              <a:gd name="connsiteX10" fmla="*/ 5546917 w 5729996"/>
              <a:gd name="connsiteY10" fmla="*/ 2285652 h 6248316"/>
              <a:gd name="connsiteX11" fmla="*/ 5546985 w 5729996"/>
              <a:gd name="connsiteY11" fmla="*/ 2292052 h 6248316"/>
              <a:gd name="connsiteX12" fmla="*/ 5540356 w 5729996"/>
              <a:gd name="connsiteY12" fmla="*/ 2345382 h 6248316"/>
              <a:gd name="connsiteX13" fmla="*/ 5545313 w 5729996"/>
              <a:gd name="connsiteY13" fmla="*/ 2350046 h 6248316"/>
              <a:gd name="connsiteX14" fmla="*/ 5550954 w 5729996"/>
              <a:gd name="connsiteY14" fmla="*/ 2366333 h 6248316"/>
              <a:gd name="connsiteX15" fmla="*/ 5546070 w 5729996"/>
              <a:gd name="connsiteY15" fmla="*/ 2380820 h 6248316"/>
              <a:gd name="connsiteX16" fmla="*/ 5539473 w 5729996"/>
              <a:gd name="connsiteY16" fmla="*/ 2447770 h 6248316"/>
              <a:gd name="connsiteX17" fmla="*/ 5536626 w 5729996"/>
              <a:gd name="connsiteY17" fmla="*/ 2513456 h 6248316"/>
              <a:gd name="connsiteX18" fmla="*/ 5610789 w 5729996"/>
              <a:gd name="connsiteY18" fmla="*/ 3898260 h 6248316"/>
              <a:gd name="connsiteX19" fmla="*/ 5629514 w 5729996"/>
              <a:gd name="connsiteY19" fmla="*/ 4230682 h 6248316"/>
              <a:gd name="connsiteX20" fmla="*/ 5637643 w 5729996"/>
              <a:gd name="connsiteY20" fmla="*/ 4444335 h 6248316"/>
              <a:gd name="connsiteX21" fmla="*/ 5729996 w 5729996"/>
              <a:gd name="connsiteY21" fmla="*/ 6248315 h 6248316"/>
              <a:gd name="connsiteX22" fmla="*/ 0 w 5729996"/>
              <a:gd name="connsiteY22" fmla="*/ 6248316 h 6248316"/>
              <a:gd name="connsiteX23" fmla="*/ 0 w 5729996"/>
              <a:gd name="connsiteY23" fmla="*/ 281035 h 6248316"/>
              <a:gd name="connsiteX24" fmla="*/ 138300 w 5729996"/>
              <a:gd name="connsiteY24" fmla="*/ 274616 h 6248316"/>
              <a:gd name="connsiteX25" fmla="*/ 3740423 w 5729996"/>
              <a:gd name="connsiteY25" fmla="*/ 77589 h 6248316"/>
              <a:gd name="connsiteX26" fmla="*/ 4864389 w 5729996"/>
              <a:gd name="connsiteY26" fmla="*/ 28034 h 6248316"/>
              <a:gd name="connsiteX27" fmla="*/ 5369862 w 5729996"/>
              <a:gd name="connsiteY27"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434665 w 5729996"/>
              <a:gd name="connsiteY8" fmla="*/ 398009 h 6248316"/>
              <a:gd name="connsiteX9" fmla="*/ 5546917 w 5729996"/>
              <a:gd name="connsiteY9" fmla="*/ 2285652 h 6248316"/>
              <a:gd name="connsiteX10" fmla="*/ 5546985 w 5729996"/>
              <a:gd name="connsiteY10" fmla="*/ 2292052 h 6248316"/>
              <a:gd name="connsiteX11" fmla="*/ 5540356 w 5729996"/>
              <a:gd name="connsiteY11" fmla="*/ 2345382 h 6248316"/>
              <a:gd name="connsiteX12" fmla="*/ 5545313 w 5729996"/>
              <a:gd name="connsiteY12" fmla="*/ 2350046 h 6248316"/>
              <a:gd name="connsiteX13" fmla="*/ 5550954 w 5729996"/>
              <a:gd name="connsiteY13" fmla="*/ 2366333 h 6248316"/>
              <a:gd name="connsiteX14" fmla="*/ 5546070 w 5729996"/>
              <a:gd name="connsiteY14" fmla="*/ 2380820 h 6248316"/>
              <a:gd name="connsiteX15" fmla="*/ 5539473 w 5729996"/>
              <a:gd name="connsiteY15" fmla="*/ 2447770 h 6248316"/>
              <a:gd name="connsiteX16" fmla="*/ 5536626 w 5729996"/>
              <a:gd name="connsiteY16" fmla="*/ 2513456 h 6248316"/>
              <a:gd name="connsiteX17" fmla="*/ 5610789 w 5729996"/>
              <a:gd name="connsiteY17" fmla="*/ 3898260 h 6248316"/>
              <a:gd name="connsiteX18" fmla="*/ 5629514 w 5729996"/>
              <a:gd name="connsiteY18" fmla="*/ 4230682 h 6248316"/>
              <a:gd name="connsiteX19" fmla="*/ 5637643 w 5729996"/>
              <a:gd name="connsiteY19" fmla="*/ 4444335 h 6248316"/>
              <a:gd name="connsiteX20" fmla="*/ 5729996 w 5729996"/>
              <a:gd name="connsiteY20" fmla="*/ 6248315 h 6248316"/>
              <a:gd name="connsiteX21" fmla="*/ 0 w 5729996"/>
              <a:gd name="connsiteY21" fmla="*/ 6248316 h 6248316"/>
              <a:gd name="connsiteX22" fmla="*/ 0 w 5729996"/>
              <a:gd name="connsiteY22" fmla="*/ 281035 h 6248316"/>
              <a:gd name="connsiteX23" fmla="*/ 138300 w 5729996"/>
              <a:gd name="connsiteY23" fmla="*/ 274616 h 6248316"/>
              <a:gd name="connsiteX24" fmla="*/ 3740423 w 5729996"/>
              <a:gd name="connsiteY24" fmla="*/ 77589 h 6248316"/>
              <a:gd name="connsiteX25" fmla="*/ 4864389 w 5729996"/>
              <a:gd name="connsiteY25" fmla="*/ 28034 h 6248316"/>
              <a:gd name="connsiteX26" fmla="*/ 5369862 w 5729996"/>
              <a:gd name="connsiteY26"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434665 w 5729996"/>
              <a:gd name="connsiteY8" fmla="*/ 398009 h 6248316"/>
              <a:gd name="connsiteX9" fmla="*/ 5546917 w 5729996"/>
              <a:gd name="connsiteY9" fmla="*/ 2285652 h 6248316"/>
              <a:gd name="connsiteX10" fmla="*/ 5540356 w 5729996"/>
              <a:gd name="connsiteY10" fmla="*/ 2345382 h 6248316"/>
              <a:gd name="connsiteX11" fmla="*/ 5545313 w 5729996"/>
              <a:gd name="connsiteY11" fmla="*/ 2350046 h 6248316"/>
              <a:gd name="connsiteX12" fmla="*/ 5550954 w 5729996"/>
              <a:gd name="connsiteY12" fmla="*/ 2366333 h 6248316"/>
              <a:gd name="connsiteX13" fmla="*/ 5546070 w 5729996"/>
              <a:gd name="connsiteY13" fmla="*/ 2380820 h 6248316"/>
              <a:gd name="connsiteX14" fmla="*/ 5539473 w 5729996"/>
              <a:gd name="connsiteY14" fmla="*/ 2447770 h 6248316"/>
              <a:gd name="connsiteX15" fmla="*/ 5536626 w 5729996"/>
              <a:gd name="connsiteY15" fmla="*/ 2513456 h 6248316"/>
              <a:gd name="connsiteX16" fmla="*/ 5610789 w 5729996"/>
              <a:gd name="connsiteY16" fmla="*/ 3898260 h 6248316"/>
              <a:gd name="connsiteX17" fmla="*/ 5629514 w 5729996"/>
              <a:gd name="connsiteY17" fmla="*/ 4230682 h 6248316"/>
              <a:gd name="connsiteX18" fmla="*/ 5637643 w 5729996"/>
              <a:gd name="connsiteY18" fmla="*/ 4444335 h 6248316"/>
              <a:gd name="connsiteX19" fmla="*/ 5729996 w 5729996"/>
              <a:gd name="connsiteY19" fmla="*/ 6248315 h 6248316"/>
              <a:gd name="connsiteX20" fmla="*/ 0 w 5729996"/>
              <a:gd name="connsiteY20" fmla="*/ 6248316 h 6248316"/>
              <a:gd name="connsiteX21" fmla="*/ 0 w 5729996"/>
              <a:gd name="connsiteY21" fmla="*/ 281035 h 6248316"/>
              <a:gd name="connsiteX22" fmla="*/ 138300 w 5729996"/>
              <a:gd name="connsiteY22" fmla="*/ 274616 h 6248316"/>
              <a:gd name="connsiteX23" fmla="*/ 3740423 w 5729996"/>
              <a:gd name="connsiteY23" fmla="*/ 77589 h 6248316"/>
              <a:gd name="connsiteX24" fmla="*/ 4864389 w 5729996"/>
              <a:gd name="connsiteY24" fmla="*/ 28034 h 6248316"/>
              <a:gd name="connsiteX25" fmla="*/ 5369862 w 5729996"/>
              <a:gd name="connsiteY25"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434665 w 5729996"/>
              <a:gd name="connsiteY8" fmla="*/ 398009 h 6248316"/>
              <a:gd name="connsiteX9" fmla="*/ 5540356 w 5729996"/>
              <a:gd name="connsiteY9" fmla="*/ 2345382 h 6248316"/>
              <a:gd name="connsiteX10" fmla="*/ 5545313 w 5729996"/>
              <a:gd name="connsiteY10" fmla="*/ 2350046 h 6248316"/>
              <a:gd name="connsiteX11" fmla="*/ 5550954 w 5729996"/>
              <a:gd name="connsiteY11" fmla="*/ 2366333 h 6248316"/>
              <a:gd name="connsiteX12" fmla="*/ 5546070 w 5729996"/>
              <a:gd name="connsiteY12" fmla="*/ 2380820 h 6248316"/>
              <a:gd name="connsiteX13" fmla="*/ 5539473 w 5729996"/>
              <a:gd name="connsiteY13" fmla="*/ 2447770 h 6248316"/>
              <a:gd name="connsiteX14" fmla="*/ 5536626 w 5729996"/>
              <a:gd name="connsiteY14" fmla="*/ 2513456 h 6248316"/>
              <a:gd name="connsiteX15" fmla="*/ 5610789 w 5729996"/>
              <a:gd name="connsiteY15" fmla="*/ 3898260 h 6248316"/>
              <a:gd name="connsiteX16" fmla="*/ 5629514 w 5729996"/>
              <a:gd name="connsiteY16" fmla="*/ 4230682 h 6248316"/>
              <a:gd name="connsiteX17" fmla="*/ 5637643 w 5729996"/>
              <a:gd name="connsiteY17" fmla="*/ 4444335 h 6248316"/>
              <a:gd name="connsiteX18" fmla="*/ 5729996 w 5729996"/>
              <a:gd name="connsiteY18" fmla="*/ 6248315 h 6248316"/>
              <a:gd name="connsiteX19" fmla="*/ 0 w 5729996"/>
              <a:gd name="connsiteY19" fmla="*/ 6248316 h 6248316"/>
              <a:gd name="connsiteX20" fmla="*/ 0 w 5729996"/>
              <a:gd name="connsiteY20" fmla="*/ 281035 h 6248316"/>
              <a:gd name="connsiteX21" fmla="*/ 138300 w 5729996"/>
              <a:gd name="connsiteY21" fmla="*/ 274616 h 6248316"/>
              <a:gd name="connsiteX22" fmla="*/ 3740423 w 5729996"/>
              <a:gd name="connsiteY22" fmla="*/ 77589 h 6248316"/>
              <a:gd name="connsiteX23" fmla="*/ 4864389 w 5729996"/>
              <a:gd name="connsiteY23" fmla="*/ 28034 h 6248316"/>
              <a:gd name="connsiteX24" fmla="*/ 5369862 w 5729996"/>
              <a:gd name="connsiteY24"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434665 w 5729996"/>
              <a:gd name="connsiteY8" fmla="*/ 398009 h 6248316"/>
              <a:gd name="connsiteX9" fmla="*/ 5540356 w 5729996"/>
              <a:gd name="connsiteY9" fmla="*/ 2345382 h 6248316"/>
              <a:gd name="connsiteX10" fmla="*/ 5545313 w 5729996"/>
              <a:gd name="connsiteY10" fmla="*/ 2350046 h 6248316"/>
              <a:gd name="connsiteX11" fmla="*/ 5546070 w 5729996"/>
              <a:gd name="connsiteY11" fmla="*/ 2380820 h 6248316"/>
              <a:gd name="connsiteX12" fmla="*/ 5539473 w 5729996"/>
              <a:gd name="connsiteY12" fmla="*/ 2447770 h 6248316"/>
              <a:gd name="connsiteX13" fmla="*/ 5536626 w 5729996"/>
              <a:gd name="connsiteY13" fmla="*/ 2513456 h 6248316"/>
              <a:gd name="connsiteX14" fmla="*/ 5610789 w 5729996"/>
              <a:gd name="connsiteY14" fmla="*/ 3898260 h 6248316"/>
              <a:gd name="connsiteX15" fmla="*/ 5629514 w 5729996"/>
              <a:gd name="connsiteY15" fmla="*/ 4230682 h 6248316"/>
              <a:gd name="connsiteX16" fmla="*/ 5637643 w 5729996"/>
              <a:gd name="connsiteY16" fmla="*/ 4444335 h 6248316"/>
              <a:gd name="connsiteX17" fmla="*/ 5729996 w 5729996"/>
              <a:gd name="connsiteY17" fmla="*/ 6248315 h 6248316"/>
              <a:gd name="connsiteX18" fmla="*/ 0 w 5729996"/>
              <a:gd name="connsiteY18" fmla="*/ 6248316 h 6248316"/>
              <a:gd name="connsiteX19" fmla="*/ 0 w 5729996"/>
              <a:gd name="connsiteY19" fmla="*/ 281035 h 6248316"/>
              <a:gd name="connsiteX20" fmla="*/ 138300 w 5729996"/>
              <a:gd name="connsiteY20" fmla="*/ 274616 h 6248316"/>
              <a:gd name="connsiteX21" fmla="*/ 3740423 w 5729996"/>
              <a:gd name="connsiteY21" fmla="*/ 77589 h 6248316"/>
              <a:gd name="connsiteX22" fmla="*/ 4864389 w 5729996"/>
              <a:gd name="connsiteY22" fmla="*/ 28034 h 6248316"/>
              <a:gd name="connsiteX23" fmla="*/ 5369862 w 5729996"/>
              <a:gd name="connsiteY23"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434665 w 5729996"/>
              <a:gd name="connsiteY8" fmla="*/ 398009 h 6248316"/>
              <a:gd name="connsiteX9" fmla="*/ 5540356 w 5729996"/>
              <a:gd name="connsiteY9" fmla="*/ 2345382 h 6248316"/>
              <a:gd name="connsiteX10" fmla="*/ 5546070 w 5729996"/>
              <a:gd name="connsiteY10" fmla="*/ 2380820 h 6248316"/>
              <a:gd name="connsiteX11" fmla="*/ 5539473 w 5729996"/>
              <a:gd name="connsiteY11" fmla="*/ 2447770 h 6248316"/>
              <a:gd name="connsiteX12" fmla="*/ 5536626 w 5729996"/>
              <a:gd name="connsiteY12" fmla="*/ 2513456 h 6248316"/>
              <a:gd name="connsiteX13" fmla="*/ 5610789 w 5729996"/>
              <a:gd name="connsiteY13" fmla="*/ 3898260 h 6248316"/>
              <a:gd name="connsiteX14" fmla="*/ 5629514 w 5729996"/>
              <a:gd name="connsiteY14" fmla="*/ 4230682 h 6248316"/>
              <a:gd name="connsiteX15" fmla="*/ 5637643 w 5729996"/>
              <a:gd name="connsiteY15" fmla="*/ 4444335 h 6248316"/>
              <a:gd name="connsiteX16" fmla="*/ 5729996 w 5729996"/>
              <a:gd name="connsiteY16" fmla="*/ 6248315 h 6248316"/>
              <a:gd name="connsiteX17" fmla="*/ 0 w 5729996"/>
              <a:gd name="connsiteY17" fmla="*/ 6248316 h 6248316"/>
              <a:gd name="connsiteX18" fmla="*/ 0 w 5729996"/>
              <a:gd name="connsiteY18" fmla="*/ 281035 h 6248316"/>
              <a:gd name="connsiteX19" fmla="*/ 138300 w 5729996"/>
              <a:gd name="connsiteY19" fmla="*/ 274616 h 6248316"/>
              <a:gd name="connsiteX20" fmla="*/ 3740423 w 5729996"/>
              <a:gd name="connsiteY20" fmla="*/ 77589 h 6248316"/>
              <a:gd name="connsiteX21" fmla="*/ 4864389 w 5729996"/>
              <a:gd name="connsiteY21" fmla="*/ 28034 h 6248316"/>
              <a:gd name="connsiteX22" fmla="*/ 5369862 w 5729996"/>
              <a:gd name="connsiteY22"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434665 w 5729996"/>
              <a:gd name="connsiteY8" fmla="*/ 398009 h 6248316"/>
              <a:gd name="connsiteX9" fmla="*/ 5540356 w 5729996"/>
              <a:gd name="connsiteY9" fmla="*/ 2345382 h 6248316"/>
              <a:gd name="connsiteX10" fmla="*/ 5539473 w 5729996"/>
              <a:gd name="connsiteY10" fmla="*/ 2447770 h 6248316"/>
              <a:gd name="connsiteX11" fmla="*/ 5536626 w 5729996"/>
              <a:gd name="connsiteY11" fmla="*/ 2513456 h 6248316"/>
              <a:gd name="connsiteX12" fmla="*/ 5610789 w 5729996"/>
              <a:gd name="connsiteY12" fmla="*/ 3898260 h 6248316"/>
              <a:gd name="connsiteX13" fmla="*/ 5629514 w 5729996"/>
              <a:gd name="connsiteY13" fmla="*/ 4230682 h 6248316"/>
              <a:gd name="connsiteX14" fmla="*/ 5637643 w 5729996"/>
              <a:gd name="connsiteY14" fmla="*/ 4444335 h 6248316"/>
              <a:gd name="connsiteX15" fmla="*/ 5729996 w 5729996"/>
              <a:gd name="connsiteY15" fmla="*/ 6248315 h 6248316"/>
              <a:gd name="connsiteX16" fmla="*/ 0 w 5729996"/>
              <a:gd name="connsiteY16" fmla="*/ 6248316 h 6248316"/>
              <a:gd name="connsiteX17" fmla="*/ 0 w 5729996"/>
              <a:gd name="connsiteY17" fmla="*/ 281035 h 6248316"/>
              <a:gd name="connsiteX18" fmla="*/ 138300 w 5729996"/>
              <a:gd name="connsiteY18" fmla="*/ 274616 h 6248316"/>
              <a:gd name="connsiteX19" fmla="*/ 3740423 w 5729996"/>
              <a:gd name="connsiteY19" fmla="*/ 77589 h 6248316"/>
              <a:gd name="connsiteX20" fmla="*/ 4864389 w 5729996"/>
              <a:gd name="connsiteY20" fmla="*/ 28034 h 6248316"/>
              <a:gd name="connsiteX21" fmla="*/ 5369862 w 5729996"/>
              <a:gd name="connsiteY21"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434665 w 5729996"/>
              <a:gd name="connsiteY8" fmla="*/ 398009 h 6248316"/>
              <a:gd name="connsiteX9" fmla="*/ 5540356 w 5729996"/>
              <a:gd name="connsiteY9" fmla="*/ 2345382 h 6248316"/>
              <a:gd name="connsiteX10" fmla="*/ 5536626 w 5729996"/>
              <a:gd name="connsiteY10" fmla="*/ 2513456 h 6248316"/>
              <a:gd name="connsiteX11" fmla="*/ 5610789 w 5729996"/>
              <a:gd name="connsiteY11" fmla="*/ 3898260 h 6248316"/>
              <a:gd name="connsiteX12" fmla="*/ 5629514 w 5729996"/>
              <a:gd name="connsiteY12" fmla="*/ 4230682 h 6248316"/>
              <a:gd name="connsiteX13" fmla="*/ 5637643 w 5729996"/>
              <a:gd name="connsiteY13" fmla="*/ 4444335 h 6248316"/>
              <a:gd name="connsiteX14" fmla="*/ 5729996 w 5729996"/>
              <a:gd name="connsiteY14" fmla="*/ 6248315 h 6248316"/>
              <a:gd name="connsiteX15" fmla="*/ 0 w 5729996"/>
              <a:gd name="connsiteY15" fmla="*/ 6248316 h 6248316"/>
              <a:gd name="connsiteX16" fmla="*/ 0 w 5729996"/>
              <a:gd name="connsiteY16" fmla="*/ 281035 h 6248316"/>
              <a:gd name="connsiteX17" fmla="*/ 138300 w 5729996"/>
              <a:gd name="connsiteY17" fmla="*/ 274616 h 6248316"/>
              <a:gd name="connsiteX18" fmla="*/ 3740423 w 5729996"/>
              <a:gd name="connsiteY18" fmla="*/ 77589 h 6248316"/>
              <a:gd name="connsiteX19" fmla="*/ 4864389 w 5729996"/>
              <a:gd name="connsiteY19" fmla="*/ 28034 h 6248316"/>
              <a:gd name="connsiteX20" fmla="*/ 5369862 w 5729996"/>
              <a:gd name="connsiteY20"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434665 w 5729996"/>
              <a:gd name="connsiteY8" fmla="*/ 398009 h 6248316"/>
              <a:gd name="connsiteX9" fmla="*/ 5536626 w 5729996"/>
              <a:gd name="connsiteY9" fmla="*/ 2513456 h 6248316"/>
              <a:gd name="connsiteX10" fmla="*/ 5610789 w 5729996"/>
              <a:gd name="connsiteY10" fmla="*/ 3898260 h 6248316"/>
              <a:gd name="connsiteX11" fmla="*/ 5629514 w 5729996"/>
              <a:gd name="connsiteY11" fmla="*/ 4230682 h 6248316"/>
              <a:gd name="connsiteX12" fmla="*/ 5637643 w 5729996"/>
              <a:gd name="connsiteY12" fmla="*/ 4444335 h 6248316"/>
              <a:gd name="connsiteX13" fmla="*/ 5729996 w 5729996"/>
              <a:gd name="connsiteY13" fmla="*/ 6248315 h 6248316"/>
              <a:gd name="connsiteX14" fmla="*/ 0 w 5729996"/>
              <a:gd name="connsiteY14" fmla="*/ 6248316 h 6248316"/>
              <a:gd name="connsiteX15" fmla="*/ 0 w 5729996"/>
              <a:gd name="connsiteY15" fmla="*/ 281035 h 6248316"/>
              <a:gd name="connsiteX16" fmla="*/ 138300 w 5729996"/>
              <a:gd name="connsiteY16" fmla="*/ 274616 h 6248316"/>
              <a:gd name="connsiteX17" fmla="*/ 3740423 w 5729996"/>
              <a:gd name="connsiteY17" fmla="*/ 77589 h 6248316"/>
              <a:gd name="connsiteX18" fmla="*/ 4864389 w 5729996"/>
              <a:gd name="connsiteY18" fmla="*/ 28034 h 6248316"/>
              <a:gd name="connsiteX19" fmla="*/ 5369862 w 5729996"/>
              <a:gd name="connsiteY19"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434665 w 5729996"/>
              <a:gd name="connsiteY8" fmla="*/ 398009 h 6248316"/>
              <a:gd name="connsiteX9" fmla="*/ 5610789 w 5729996"/>
              <a:gd name="connsiteY9" fmla="*/ 3898260 h 6248316"/>
              <a:gd name="connsiteX10" fmla="*/ 5629514 w 5729996"/>
              <a:gd name="connsiteY10" fmla="*/ 4230682 h 6248316"/>
              <a:gd name="connsiteX11" fmla="*/ 5637643 w 5729996"/>
              <a:gd name="connsiteY11" fmla="*/ 4444335 h 6248316"/>
              <a:gd name="connsiteX12" fmla="*/ 5729996 w 5729996"/>
              <a:gd name="connsiteY12" fmla="*/ 6248315 h 6248316"/>
              <a:gd name="connsiteX13" fmla="*/ 0 w 5729996"/>
              <a:gd name="connsiteY13" fmla="*/ 6248316 h 6248316"/>
              <a:gd name="connsiteX14" fmla="*/ 0 w 5729996"/>
              <a:gd name="connsiteY14" fmla="*/ 281035 h 6248316"/>
              <a:gd name="connsiteX15" fmla="*/ 138300 w 5729996"/>
              <a:gd name="connsiteY15" fmla="*/ 274616 h 6248316"/>
              <a:gd name="connsiteX16" fmla="*/ 3740423 w 5729996"/>
              <a:gd name="connsiteY16" fmla="*/ 77589 h 6248316"/>
              <a:gd name="connsiteX17" fmla="*/ 4864389 w 5729996"/>
              <a:gd name="connsiteY17" fmla="*/ 28034 h 6248316"/>
              <a:gd name="connsiteX18" fmla="*/ 5369862 w 5729996"/>
              <a:gd name="connsiteY18"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43380 w 5729996"/>
              <a:gd name="connsiteY4" fmla="*/ 106523 h 6248316"/>
              <a:gd name="connsiteX5" fmla="*/ 5421570 w 5729996"/>
              <a:gd name="connsiteY5" fmla="*/ 184905 h 6248316"/>
              <a:gd name="connsiteX6" fmla="*/ 5420220 w 5729996"/>
              <a:gd name="connsiteY6" fmla="*/ 216199 h 6248316"/>
              <a:gd name="connsiteX7" fmla="*/ 5422482 w 5729996"/>
              <a:gd name="connsiteY7" fmla="*/ 260845 h 6248316"/>
              <a:gd name="connsiteX8" fmla="*/ 5610789 w 5729996"/>
              <a:gd name="connsiteY8" fmla="*/ 3898260 h 6248316"/>
              <a:gd name="connsiteX9" fmla="*/ 5629514 w 5729996"/>
              <a:gd name="connsiteY9" fmla="*/ 4230682 h 6248316"/>
              <a:gd name="connsiteX10" fmla="*/ 5637643 w 5729996"/>
              <a:gd name="connsiteY10" fmla="*/ 4444335 h 6248316"/>
              <a:gd name="connsiteX11" fmla="*/ 5729996 w 5729996"/>
              <a:gd name="connsiteY11" fmla="*/ 6248315 h 6248316"/>
              <a:gd name="connsiteX12" fmla="*/ 0 w 5729996"/>
              <a:gd name="connsiteY12" fmla="*/ 6248316 h 6248316"/>
              <a:gd name="connsiteX13" fmla="*/ 0 w 5729996"/>
              <a:gd name="connsiteY13" fmla="*/ 281035 h 6248316"/>
              <a:gd name="connsiteX14" fmla="*/ 138300 w 5729996"/>
              <a:gd name="connsiteY14" fmla="*/ 274616 h 6248316"/>
              <a:gd name="connsiteX15" fmla="*/ 3740423 w 5729996"/>
              <a:gd name="connsiteY15" fmla="*/ 77589 h 6248316"/>
              <a:gd name="connsiteX16" fmla="*/ 4864389 w 5729996"/>
              <a:gd name="connsiteY16" fmla="*/ 28034 h 6248316"/>
              <a:gd name="connsiteX17" fmla="*/ 5369862 w 5729996"/>
              <a:gd name="connsiteY17"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21570 w 5729996"/>
              <a:gd name="connsiteY4" fmla="*/ 184905 h 6248316"/>
              <a:gd name="connsiteX5" fmla="*/ 5420220 w 5729996"/>
              <a:gd name="connsiteY5" fmla="*/ 216199 h 6248316"/>
              <a:gd name="connsiteX6" fmla="*/ 5422482 w 5729996"/>
              <a:gd name="connsiteY6" fmla="*/ 260845 h 6248316"/>
              <a:gd name="connsiteX7" fmla="*/ 5610789 w 5729996"/>
              <a:gd name="connsiteY7" fmla="*/ 3898260 h 6248316"/>
              <a:gd name="connsiteX8" fmla="*/ 5629514 w 5729996"/>
              <a:gd name="connsiteY8" fmla="*/ 4230682 h 6248316"/>
              <a:gd name="connsiteX9" fmla="*/ 5637643 w 5729996"/>
              <a:gd name="connsiteY9" fmla="*/ 4444335 h 6248316"/>
              <a:gd name="connsiteX10" fmla="*/ 5729996 w 5729996"/>
              <a:gd name="connsiteY10" fmla="*/ 6248315 h 6248316"/>
              <a:gd name="connsiteX11" fmla="*/ 0 w 5729996"/>
              <a:gd name="connsiteY11" fmla="*/ 6248316 h 6248316"/>
              <a:gd name="connsiteX12" fmla="*/ 0 w 5729996"/>
              <a:gd name="connsiteY12" fmla="*/ 281035 h 6248316"/>
              <a:gd name="connsiteX13" fmla="*/ 138300 w 5729996"/>
              <a:gd name="connsiteY13" fmla="*/ 274616 h 6248316"/>
              <a:gd name="connsiteX14" fmla="*/ 3740423 w 5729996"/>
              <a:gd name="connsiteY14" fmla="*/ 77589 h 6248316"/>
              <a:gd name="connsiteX15" fmla="*/ 4864389 w 5729996"/>
              <a:gd name="connsiteY15" fmla="*/ 28034 h 6248316"/>
              <a:gd name="connsiteX16" fmla="*/ 5369862 w 5729996"/>
              <a:gd name="connsiteY16"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21570 w 5729996"/>
              <a:gd name="connsiteY4" fmla="*/ 184905 h 6248316"/>
              <a:gd name="connsiteX5" fmla="*/ 5420220 w 5729996"/>
              <a:gd name="connsiteY5" fmla="*/ 216199 h 6248316"/>
              <a:gd name="connsiteX6" fmla="*/ 5610789 w 5729996"/>
              <a:gd name="connsiteY6" fmla="*/ 3898260 h 6248316"/>
              <a:gd name="connsiteX7" fmla="*/ 5629514 w 5729996"/>
              <a:gd name="connsiteY7" fmla="*/ 4230682 h 6248316"/>
              <a:gd name="connsiteX8" fmla="*/ 5637643 w 5729996"/>
              <a:gd name="connsiteY8" fmla="*/ 4444335 h 6248316"/>
              <a:gd name="connsiteX9" fmla="*/ 5729996 w 5729996"/>
              <a:gd name="connsiteY9" fmla="*/ 6248315 h 6248316"/>
              <a:gd name="connsiteX10" fmla="*/ 0 w 5729996"/>
              <a:gd name="connsiteY10" fmla="*/ 6248316 h 6248316"/>
              <a:gd name="connsiteX11" fmla="*/ 0 w 5729996"/>
              <a:gd name="connsiteY11" fmla="*/ 281035 h 6248316"/>
              <a:gd name="connsiteX12" fmla="*/ 138300 w 5729996"/>
              <a:gd name="connsiteY12" fmla="*/ 274616 h 6248316"/>
              <a:gd name="connsiteX13" fmla="*/ 3740423 w 5729996"/>
              <a:gd name="connsiteY13" fmla="*/ 77589 h 6248316"/>
              <a:gd name="connsiteX14" fmla="*/ 4864389 w 5729996"/>
              <a:gd name="connsiteY14" fmla="*/ 28034 h 6248316"/>
              <a:gd name="connsiteX15" fmla="*/ 5369862 w 5729996"/>
              <a:gd name="connsiteY15"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421570 w 5729996"/>
              <a:gd name="connsiteY4" fmla="*/ 184905 h 6248316"/>
              <a:gd name="connsiteX5" fmla="*/ 5610789 w 5729996"/>
              <a:gd name="connsiteY5" fmla="*/ 3898260 h 6248316"/>
              <a:gd name="connsiteX6" fmla="*/ 5629514 w 5729996"/>
              <a:gd name="connsiteY6" fmla="*/ 4230682 h 6248316"/>
              <a:gd name="connsiteX7" fmla="*/ 5637643 w 5729996"/>
              <a:gd name="connsiteY7" fmla="*/ 4444335 h 6248316"/>
              <a:gd name="connsiteX8" fmla="*/ 5729996 w 5729996"/>
              <a:gd name="connsiteY8" fmla="*/ 6248315 h 6248316"/>
              <a:gd name="connsiteX9" fmla="*/ 0 w 5729996"/>
              <a:gd name="connsiteY9" fmla="*/ 6248316 h 6248316"/>
              <a:gd name="connsiteX10" fmla="*/ 0 w 5729996"/>
              <a:gd name="connsiteY10" fmla="*/ 281035 h 6248316"/>
              <a:gd name="connsiteX11" fmla="*/ 138300 w 5729996"/>
              <a:gd name="connsiteY11" fmla="*/ 274616 h 6248316"/>
              <a:gd name="connsiteX12" fmla="*/ 3740423 w 5729996"/>
              <a:gd name="connsiteY12" fmla="*/ 77589 h 6248316"/>
              <a:gd name="connsiteX13" fmla="*/ 4864389 w 5729996"/>
              <a:gd name="connsiteY13" fmla="*/ 28034 h 6248316"/>
              <a:gd name="connsiteX14" fmla="*/ 5369862 w 5729996"/>
              <a:gd name="connsiteY14"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610789 w 5729996"/>
              <a:gd name="connsiteY4" fmla="*/ 3898260 h 6248316"/>
              <a:gd name="connsiteX5" fmla="*/ 5629514 w 5729996"/>
              <a:gd name="connsiteY5" fmla="*/ 4230682 h 6248316"/>
              <a:gd name="connsiteX6" fmla="*/ 5637643 w 5729996"/>
              <a:gd name="connsiteY6" fmla="*/ 4444335 h 6248316"/>
              <a:gd name="connsiteX7" fmla="*/ 5729996 w 5729996"/>
              <a:gd name="connsiteY7" fmla="*/ 6248315 h 6248316"/>
              <a:gd name="connsiteX8" fmla="*/ 0 w 5729996"/>
              <a:gd name="connsiteY8" fmla="*/ 6248316 h 6248316"/>
              <a:gd name="connsiteX9" fmla="*/ 0 w 5729996"/>
              <a:gd name="connsiteY9" fmla="*/ 281035 h 6248316"/>
              <a:gd name="connsiteX10" fmla="*/ 138300 w 5729996"/>
              <a:gd name="connsiteY10" fmla="*/ 274616 h 6248316"/>
              <a:gd name="connsiteX11" fmla="*/ 3740423 w 5729996"/>
              <a:gd name="connsiteY11" fmla="*/ 77589 h 6248316"/>
              <a:gd name="connsiteX12" fmla="*/ 4864389 w 5729996"/>
              <a:gd name="connsiteY12" fmla="*/ 28034 h 6248316"/>
              <a:gd name="connsiteX13" fmla="*/ 5369862 w 5729996"/>
              <a:gd name="connsiteY13"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610789 w 5729996"/>
              <a:gd name="connsiteY4" fmla="*/ 3898260 h 6248316"/>
              <a:gd name="connsiteX5" fmla="*/ 5629514 w 5729996"/>
              <a:gd name="connsiteY5" fmla="*/ 4230682 h 6248316"/>
              <a:gd name="connsiteX6" fmla="*/ 5637643 w 5729996"/>
              <a:gd name="connsiteY6" fmla="*/ 4444335 h 6248316"/>
              <a:gd name="connsiteX7" fmla="*/ 5729996 w 5729996"/>
              <a:gd name="connsiteY7" fmla="*/ 6248315 h 6248316"/>
              <a:gd name="connsiteX8" fmla="*/ 0 w 5729996"/>
              <a:gd name="connsiteY8" fmla="*/ 6248316 h 6248316"/>
              <a:gd name="connsiteX9" fmla="*/ 0 w 5729996"/>
              <a:gd name="connsiteY9" fmla="*/ 281035 h 6248316"/>
              <a:gd name="connsiteX10" fmla="*/ 138300 w 5729996"/>
              <a:gd name="connsiteY10" fmla="*/ 274616 h 6248316"/>
              <a:gd name="connsiteX11" fmla="*/ 3740423 w 5729996"/>
              <a:gd name="connsiteY11" fmla="*/ 77589 h 6248316"/>
              <a:gd name="connsiteX12" fmla="*/ 4864389 w 5729996"/>
              <a:gd name="connsiteY12" fmla="*/ 28034 h 6248316"/>
              <a:gd name="connsiteX13" fmla="*/ 5369862 w 5729996"/>
              <a:gd name="connsiteY13" fmla="*/ 0 h 6248316"/>
              <a:gd name="connsiteX0" fmla="*/ 5369862 w 5729996"/>
              <a:gd name="connsiteY0" fmla="*/ 0 h 6248316"/>
              <a:gd name="connsiteX1" fmla="*/ 5410496 w 5729996"/>
              <a:gd name="connsiteY1" fmla="*/ 24334 h 6248316"/>
              <a:gd name="connsiteX2" fmla="*/ 5412606 w 5729996"/>
              <a:gd name="connsiteY2" fmla="*/ 65970 h 6248316"/>
              <a:gd name="connsiteX3" fmla="*/ 5416784 w 5729996"/>
              <a:gd name="connsiteY3" fmla="*/ 67780 h 6248316"/>
              <a:gd name="connsiteX4" fmla="*/ 5610789 w 5729996"/>
              <a:gd name="connsiteY4" fmla="*/ 3898260 h 6248316"/>
              <a:gd name="connsiteX5" fmla="*/ 5629514 w 5729996"/>
              <a:gd name="connsiteY5" fmla="*/ 4230682 h 6248316"/>
              <a:gd name="connsiteX6" fmla="*/ 5637643 w 5729996"/>
              <a:gd name="connsiteY6" fmla="*/ 4444335 h 6248316"/>
              <a:gd name="connsiteX7" fmla="*/ 5729996 w 5729996"/>
              <a:gd name="connsiteY7" fmla="*/ 6248315 h 6248316"/>
              <a:gd name="connsiteX8" fmla="*/ 0 w 5729996"/>
              <a:gd name="connsiteY8" fmla="*/ 6248316 h 6248316"/>
              <a:gd name="connsiteX9" fmla="*/ 0 w 5729996"/>
              <a:gd name="connsiteY9" fmla="*/ 281035 h 6248316"/>
              <a:gd name="connsiteX10" fmla="*/ 138300 w 5729996"/>
              <a:gd name="connsiteY10" fmla="*/ 274616 h 6248316"/>
              <a:gd name="connsiteX11" fmla="*/ 3740423 w 5729996"/>
              <a:gd name="connsiteY11" fmla="*/ 77589 h 6248316"/>
              <a:gd name="connsiteX12" fmla="*/ 4864389 w 5729996"/>
              <a:gd name="connsiteY12" fmla="*/ 28034 h 6248316"/>
              <a:gd name="connsiteX13" fmla="*/ 5369862 w 5729996"/>
              <a:gd name="connsiteY13" fmla="*/ 0 h 624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9996" h="6248316">
                <a:moveTo>
                  <a:pt x="5369862" y="0"/>
                </a:moveTo>
                <a:lnTo>
                  <a:pt x="5410496" y="24334"/>
                </a:lnTo>
                <a:cubicBezTo>
                  <a:pt x="5411201" y="38214"/>
                  <a:pt x="5411902" y="52091"/>
                  <a:pt x="5412606" y="65970"/>
                </a:cubicBezTo>
                <a:lnTo>
                  <a:pt x="5416784" y="67780"/>
                </a:lnTo>
                <a:cubicBezTo>
                  <a:pt x="5449814" y="706495"/>
                  <a:pt x="5575334" y="3204443"/>
                  <a:pt x="5610789" y="3898260"/>
                </a:cubicBezTo>
                <a:cubicBezTo>
                  <a:pt x="5604061" y="4042978"/>
                  <a:pt x="5622336" y="4127685"/>
                  <a:pt x="5629514" y="4230682"/>
                </a:cubicBezTo>
                <a:cubicBezTo>
                  <a:pt x="5637574" y="4222004"/>
                  <a:pt x="5648339" y="4380991"/>
                  <a:pt x="5637643" y="4444335"/>
                </a:cubicBezTo>
                <a:lnTo>
                  <a:pt x="5729996" y="6248315"/>
                </a:lnTo>
                <a:lnTo>
                  <a:pt x="0" y="6248316"/>
                </a:lnTo>
                <a:lnTo>
                  <a:pt x="0" y="281035"/>
                </a:lnTo>
                <a:lnTo>
                  <a:pt x="138300" y="274616"/>
                </a:lnTo>
                <a:lnTo>
                  <a:pt x="3740423" y="77589"/>
                </a:lnTo>
                <a:lnTo>
                  <a:pt x="4864389" y="28034"/>
                </a:lnTo>
                <a:lnTo>
                  <a:pt x="5369862"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B402AC55-37EA-1A4F-4C25-D67C9A6FEA75}"/>
              </a:ext>
            </a:extLst>
          </p:cNvPr>
          <p:cNvSpPr>
            <a:spLocks noGrp="1"/>
          </p:cNvSpPr>
          <p:nvPr>
            <p:ph type="title"/>
          </p:nvPr>
        </p:nvSpPr>
        <p:spPr>
          <a:xfrm>
            <a:off x="6361758" y="721744"/>
            <a:ext cx="5032572" cy="996220"/>
          </a:xfrm>
        </p:spPr>
        <p:txBody>
          <a:bodyPr anchor="ctr">
            <a:normAutofit/>
          </a:bodyPr>
          <a:lstStyle/>
          <a:p>
            <a:r>
              <a:rPr lang="es-AR" dirty="0"/>
              <a:t>Contexto analítico</a:t>
            </a:r>
          </a:p>
        </p:txBody>
      </p:sp>
      <p:sp>
        <p:nvSpPr>
          <p:cNvPr id="9" name="Content Placeholder 8">
            <a:extLst>
              <a:ext uri="{FF2B5EF4-FFF2-40B4-BE49-F238E27FC236}">
                <a16:creationId xmlns:a16="http://schemas.microsoft.com/office/drawing/2014/main" id="{70C0CA68-B326-E768-5429-D068FA3EF72F}"/>
              </a:ext>
            </a:extLst>
          </p:cNvPr>
          <p:cNvSpPr>
            <a:spLocks noGrp="1"/>
          </p:cNvSpPr>
          <p:nvPr>
            <p:ph idx="1"/>
          </p:nvPr>
        </p:nvSpPr>
        <p:spPr>
          <a:xfrm>
            <a:off x="6361760" y="1858154"/>
            <a:ext cx="5032572" cy="4466446"/>
          </a:xfrm>
        </p:spPr>
        <p:txBody>
          <a:bodyPr>
            <a:normAutofit/>
          </a:bodyPr>
          <a:lstStyle/>
          <a:p>
            <a:pPr marL="0" indent="0">
              <a:buNone/>
            </a:pPr>
            <a:r>
              <a:rPr lang="es-AR" sz="2000" dirty="0"/>
              <a:t>Paso a paso:</a:t>
            </a:r>
          </a:p>
          <a:p>
            <a:r>
              <a:rPr lang="es-AR" sz="1800" dirty="0"/>
              <a:t>Obtención de datos necesarios </a:t>
            </a:r>
          </a:p>
          <a:p>
            <a:r>
              <a:rPr lang="es-AR" sz="1800" dirty="0"/>
              <a:t>Análisis inicial de información para sacar conclusiones </a:t>
            </a:r>
          </a:p>
          <a:p>
            <a:r>
              <a:rPr lang="es-AR" sz="1800" dirty="0"/>
              <a:t>Transformación de datos </a:t>
            </a:r>
          </a:p>
          <a:p>
            <a:r>
              <a:rPr lang="es-AR" sz="1800" dirty="0"/>
              <a:t>Entrenamiento y evaluación de distintos modelos</a:t>
            </a:r>
          </a:p>
          <a:p>
            <a:r>
              <a:rPr lang="es-AR" sz="1800" dirty="0"/>
              <a:t>Selección del mejor modelo evaluado en función de la métrica objetivo. </a:t>
            </a:r>
          </a:p>
        </p:txBody>
      </p:sp>
      <p:pic>
        <p:nvPicPr>
          <p:cNvPr id="5" name="Marcador de contenido 4" descr="Imagen que contiene Patrón de fondo&#10;&#10;Descripción generada automáticamente">
            <a:extLst>
              <a:ext uri="{FF2B5EF4-FFF2-40B4-BE49-F238E27FC236}">
                <a16:creationId xmlns:a16="http://schemas.microsoft.com/office/drawing/2014/main" id="{9F9522D1-19C2-7EA1-2654-ECC91EC03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420419">
            <a:off x="291346" y="1194963"/>
            <a:ext cx="5079349" cy="5079349"/>
          </a:xfrm>
          <a:prstGeom prst="rect">
            <a:avLst/>
          </a:prstGeom>
        </p:spPr>
      </p:pic>
    </p:spTree>
    <p:extLst>
      <p:ext uri="{BB962C8B-B14F-4D97-AF65-F5344CB8AC3E}">
        <p14:creationId xmlns:p14="http://schemas.microsoft.com/office/powerpoint/2010/main" val="3703042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1441B98B-6E41-475D-97DA-426952893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8E479B5C-2CB5-4B9A-901A-FB1FE2E35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9475"/>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810 w 12192000"/>
              <a:gd name="connsiteY144" fmla="*/ 1797886 h 2237474"/>
              <a:gd name="connsiteX145" fmla="*/ 4379064 w 12192000"/>
              <a:gd name="connsiteY145" fmla="*/ 1817177 h 2237474"/>
              <a:gd name="connsiteX146" fmla="*/ 4319209 w 12192000"/>
              <a:gd name="connsiteY146" fmla="*/ 1834833 h 2237474"/>
              <a:gd name="connsiteX147" fmla="*/ 4306907 w 12192000"/>
              <a:gd name="connsiteY147" fmla="*/ 1841641 h 2237474"/>
              <a:gd name="connsiteX148" fmla="*/ 4290981 w 12192000"/>
              <a:gd name="connsiteY148" fmla="*/ 1839677 h 2237474"/>
              <a:gd name="connsiteX149" fmla="*/ 4285792 w 12192000"/>
              <a:gd name="connsiteY149" fmla="*/ 1836231 h 2237474"/>
              <a:gd name="connsiteX150" fmla="*/ 4238372 w 12192000"/>
              <a:gd name="connsiteY150" fmla="*/ 1851480 h 2237474"/>
              <a:gd name="connsiteX151" fmla="*/ 4232517 w 12192000"/>
              <a:gd name="connsiteY151" fmla="*/ 1852567 h 2237474"/>
              <a:gd name="connsiteX152" fmla="*/ 4191732 w 12192000"/>
              <a:gd name="connsiteY152" fmla="*/ 1857328 h 2237474"/>
              <a:gd name="connsiteX153" fmla="*/ 4065532 w 12192000"/>
              <a:gd name="connsiteY153" fmla="*/ 1855477 h 2237474"/>
              <a:gd name="connsiteX154" fmla="*/ 4028460 w 12192000"/>
              <a:gd name="connsiteY154" fmla="*/ 1855137 h 2237474"/>
              <a:gd name="connsiteX155" fmla="*/ 4002267 w 12192000"/>
              <a:gd name="connsiteY155" fmla="*/ 1852352 h 2237474"/>
              <a:gd name="connsiteX156" fmla="*/ 3931396 w 12192000"/>
              <a:gd name="connsiteY156" fmla="*/ 1858915 h 2237474"/>
              <a:gd name="connsiteX157" fmla="*/ 3812162 w 12192000"/>
              <a:gd name="connsiteY157" fmla="*/ 1875501 h 2237474"/>
              <a:gd name="connsiteX158" fmla="*/ 3767672 w 12192000"/>
              <a:gd name="connsiteY158" fmla="*/ 1874600 h 2237474"/>
              <a:gd name="connsiteX159" fmla="*/ 3764741 w 12192000"/>
              <a:gd name="connsiteY159" fmla="*/ 1869433 h 2237474"/>
              <a:gd name="connsiteX160" fmla="*/ 3751332 w 12192000"/>
              <a:gd name="connsiteY160" fmla="*/ 1869854 h 2237474"/>
              <a:gd name="connsiteX161" fmla="*/ 3748155 w 12192000"/>
              <a:gd name="connsiteY161" fmla="*/ 1868903 h 2237474"/>
              <a:gd name="connsiteX162" fmla="*/ 3729530 w 12192000"/>
              <a:gd name="connsiteY162" fmla="*/ 1864513 h 2237474"/>
              <a:gd name="connsiteX163" fmla="*/ 3680177 w 12192000"/>
              <a:gd name="connsiteY163" fmla="*/ 1881552 h 2237474"/>
              <a:gd name="connsiteX164" fmla="*/ 3567259 w 12192000"/>
              <a:gd name="connsiteY164" fmla="*/ 1893482 h 2237474"/>
              <a:gd name="connsiteX165" fmla="*/ 3405770 w 12192000"/>
              <a:gd name="connsiteY165" fmla="*/ 1904591 h 2237474"/>
              <a:gd name="connsiteX166" fmla="*/ 3280097 w 12192000"/>
              <a:gd name="connsiteY166" fmla="*/ 1919610 h 2237474"/>
              <a:gd name="connsiteX167" fmla="*/ 3123424 w 12192000"/>
              <a:gd name="connsiteY167" fmla="*/ 1952930 h 2237474"/>
              <a:gd name="connsiteX168" fmla="*/ 3009910 w 12192000"/>
              <a:gd name="connsiteY168" fmla="*/ 1957866 h 2237474"/>
              <a:gd name="connsiteX169" fmla="*/ 2995934 w 12192000"/>
              <a:gd name="connsiteY169" fmla="*/ 1967085 h 2237474"/>
              <a:gd name="connsiteX170" fmla="*/ 2980071 w 12192000"/>
              <a:gd name="connsiteY170" fmla="*/ 1972988 h 2237474"/>
              <a:gd name="connsiteX171" fmla="*/ 2978094 w 12192000"/>
              <a:gd name="connsiteY171" fmla="*/ 1972369 h 2237474"/>
              <a:gd name="connsiteX172" fmla="*/ 2942858 w 12192000"/>
              <a:gd name="connsiteY172" fmla="*/ 1981367 h 2237474"/>
              <a:gd name="connsiteX173" fmla="*/ 2875436 w 12192000"/>
              <a:gd name="connsiteY173" fmla="*/ 1996977 h 2237474"/>
              <a:gd name="connsiteX174" fmla="*/ 2874892 w 12192000"/>
              <a:gd name="connsiteY174" fmla="*/ 1996085 h 2237474"/>
              <a:gd name="connsiteX175" fmla="*/ 2864145 w 12192000"/>
              <a:gd name="connsiteY175" fmla="*/ 1994061 h 2237474"/>
              <a:gd name="connsiteX176" fmla="*/ 2843662 w 12192000"/>
              <a:gd name="connsiteY176" fmla="*/ 1992498 h 2237474"/>
              <a:gd name="connsiteX177" fmla="*/ 2796128 w 12192000"/>
              <a:gd name="connsiteY177" fmla="*/ 1976403 h 2237474"/>
              <a:gd name="connsiteX178" fmla="*/ 2756784 w 12192000"/>
              <a:gd name="connsiteY178" fmla="*/ 1985116 h 2237474"/>
              <a:gd name="connsiteX179" fmla="*/ 2748833 w 12192000"/>
              <a:gd name="connsiteY179" fmla="*/ 1986323 h 2237474"/>
              <a:gd name="connsiteX180" fmla="*/ 2748661 w 12192000"/>
              <a:gd name="connsiteY180" fmla="*/ 1986122 h 2237474"/>
              <a:gd name="connsiteX181" fmla="*/ 2740251 w 12192000"/>
              <a:gd name="connsiteY181" fmla="*/ 1986946 h 2237474"/>
              <a:gd name="connsiteX182" fmla="*/ 2718916 w 12192000"/>
              <a:gd name="connsiteY182" fmla="*/ 1990867 h 2237474"/>
              <a:gd name="connsiteX183" fmla="*/ 2713522 w 12192000"/>
              <a:gd name="connsiteY183" fmla="*/ 1990173 h 2237474"/>
              <a:gd name="connsiteX184" fmla="*/ 2680597 w 12192000"/>
              <a:gd name="connsiteY184" fmla="*/ 1984996 h 2237474"/>
              <a:gd name="connsiteX185" fmla="*/ 2578178 w 12192000"/>
              <a:gd name="connsiteY185" fmla="*/ 1990531 h 2237474"/>
              <a:gd name="connsiteX186" fmla="*/ 2476147 w 12192000"/>
              <a:gd name="connsiteY186" fmla="*/ 1998305 h 2237474"/>
              <a:gd name="connsiteX187" fmla="*/ 2373568 w 12192000"/>
              <a:gd name="connsiteY187" fmla="*/ 2003219 h 2237474"/>
              <a:gd name="connsiteX188" fmla="*/ 2321399 w 12192000"/>
              <a:gd name="connsiteY188" fmla="*/ 1989467 h 2237474"/>
              <a:gd name="connsiteX189" fmla="*/ 2315525 w 12192000"/>
              <a:gd name="connsiteY189" fmla="*/ 1989708 h 2237474"/>
              <a:gd name="connsiteX190" fmla="*/ 2300792 w 12192000"/>
              <a:gd name="connsiteY190" fmla="*/ 1994290 h 2237474"/>
              <a:gd name="connsiteX191" fmla="*/ 2295469 w 12192000"/>
              <a:gd name="connsiteY191" fmla="*/ 1996659 h 2237474"/>
              <a:gd name="connsiteX192" fmla="*/ 2287219 w 12192000"/>
              <a:gd name="connsiteY192" fmla="*/ 1998750 h 2237474"/>
              <a:gd name="connsiteX193" fmla="*/ 2286948 w 12192000"/>
              <a:gd name="connsiteY193" fmla="*/ 1998596 h 2237474"/>
              <a:gd name="connsiteX194" fmla="*/ 2243069 w 12192000"/>
              <a:gd name="connsiteY194" fmla="*/ 2015111 h 2237474"/>
              <a:gd name="connsiteX195" fmla="*/ 2186609 w 12192000"/>
              <a:gd name="connsiteY195" fmla="*/ 2008263 h 2237474"/>
              <a:gd name="connsiteX196" fmla="*/ 2164831 w 12192000"/>
              <a:gd name="connsiteY196" fmla="*/ 2010143 h 2237474"/>
              <a:gd name="connsiteX197" fmla="*/ 2152836 w 12192000"/>
              <a:gd name="connsiteY197" fmla="*/ 2010048 h 2237474"/>
              <a:gd name="connsiteX198" fmla="*/ 2117102 w 12192000"/>
              <a:gd name="connsiteY198" fmla="*/ 2023004 h 2237474"/>
              <a:gd name="connsiteX199" fmla="*/ 2111935 w 12192000"/>
              <a:gd name="connsiteY199" fmla="*/ 2023163 h 2237474"/>
              <a:gd name="connsiteX200" fmla="*/ 2089991 w 12192000"/>
              <a:gd name="connsiteY200" fmla="*/ 2034193 h 2237474"/>
              <a:gd name="connsiteX201" fmla="*/ 2058061 w 12192000"/>
              <a:gd name="connsiteY201" fmla="*/ 2047942 h 2237474"/>
              <a:gd name="connsiteX202" fmla="*/ 2055737 w 12192000"/>
              <a:gd name="connsiteY202" fmla="*/ 2047704 h 2237474"/>
              <a:gd name="connsiteX203" fmla="*/ 2042244 w 12192000"/>
              <a:gd name="connsiteY203" fmla="*/ 2055560 h 2237474"/>
              <a:gd name="connsiteX204" fmla="*/ 1976224 w 12192000"/>
              <a:gd name="connsiteY204" fmla="*/ 2074257 h 2237474"/>
              <a:gd name="connsiteX205" fmla="*/ 1877728 w 12192000"/>
              <a:gd name="connsiteY205" fmla="*/ 2101004 h 2237474"/>
              <a:gd name="connsiteX206" fmla="*/ 1759056 w 12192000"/>
              <a:gd name="connsiteY206" fmla="*/ 2125608 h 2237474"/>
              <a:gd name="connsiteX207" fmla="*/ 1637948 w 12192000"/>
              <a:gd name="connsiteY207" fmla="*/ 2172597 h 2237474"/>
              <a:gd name="connsiteX208" fmla="*/ 1434549 w 12192000"/>
              <a:gd name="connsiteY208" fmla="*/ 2234522 h 2237474"/>
              <a:gd name="connsiteX209" fmla="*/ 1398481 w 12192000"/>
              <a:gd name="connsiteY209" fmla="*/ 2237074 h 2237474"/>
              <a:gd name="connsiteX210" fmla="*/ 1398407 w 12192000"/>
              <a:gd name="connsiteY210" fmla="*/ 2237095 h 2237474"/>
              <a:gd name="connsiteX211" fmla="*/ 1370962 w 12192000"/>
              <a:gd name="connsiteY211" fmla="*/ 2237474 h 2237474"/>
              <a:gd name="connsiteX212" fmla="*/ 1356367 w 12192000"/>
              <a:gd name="connsiteY212" fmla="*/ 2235089 h 2237474"/>
              <a:gd name="connsiteX213" fmla="*/ 1324828 w 12192000"/>
              <a:gd name="connsiteY213" fmla="*/ 2231968 h 2237474"/>
              <a:gd name="connsiteX214" fmla="*/ 1297744 w 12192000"/>
              <a:gd name="connsiteY214" fmla="*/ 2235849 h 2237474"/>
              <a:gd name="connsiteX215" fmla="*/ 1286236 w 12192000"/>
              <a:gd name="connsiteY215" fmla="*/ 2233135 h 2237474"/>
              <a:gd name="connsiteX216" fmla="*/ 1283504 w 12192000"/>
              <a:gd name="connsiteY216" fmla="*/ 2233797 h 2237474"/>
              <a:gd name="connsiteX217" fmla="*/ 1279765 w 12192000"/>
              <a:gd name="connsiteY217" fmla="*/ 2229639 h 2237474"/>
              <a:gd name="connsiteX218" fmla="*/ 1195347 w 12192000"/>
              <a:gd name="connsiteY218" fmla="*/ 2212354 h 2237474"/>
              <a:gd name="connsiteX219" fmla="*/ 970251 w 12192000"/>
              <a:gd name="connsiteY219" fmla="*/ 2221029 h 2237474"/>
              <a:gd name="connsiteX220" fmla="*/ 812914 w 12192000"/>
              <a:gd name="connsiteY220" fmla="*/ 2202752 h 2237474"/>
              <a:gd name="connsiteX221" fmla="*/ 800195 w 12192000"/>
              <a:gd name="connsiteY221" fmla="*/ 2209407 h 2237474"/>
              <a:gd name="connsiteX222" fmla="*/ 784978 w 12192000"/>
              <a:gd name="connsiteY222" fmla="*/ 2212360 h 2237474"/>
              <a:gd name="connsiteX223" fmla="*/ 681987 w 12192000"/>
              <a:gd name="connsiteY223" fmla="*/ 2216757 h 2237474"/>
              <a:gd name="connsiteX224" fmla="*/ 669923 w 12192000"/>
              <a:gd name="connsiteY224" fmla="*/ 2211682 h 2237474"/>
              <a:gd name="connsiteX225" fmla="*/ 648680 w 12192000"/>
              <a:gd name="connsiteY225" fmla="*/ 2206229 h 2237474"/>
              <a:gd name="connsiteX226" fmla="*/ 597225 w 12192000"/>
              <a:gd name="connsiteY226" fmla="*/ 2180999 h 2237474"/>
              <a:gd name="connsiteX227" fmla="*/ 558449 w 12192000"/>
              <a:gd name="connsiteY227" fmla="*/ 2182346 h 2237474"/>
              <a:gd name="connsiteX228" fmla="*/ 550517 w 12192000"/>
              <a:gd name="connsiteY228" fmla="*/ 2182060 h 2237474"/>
              <a:gd name="connsiteX229" fmla="*/ 550309 w 12192000"/>
              <a:gd name="connsiteY229" fmla="*/ 2181825 h 2237474"/>
              <a:gd name="connsiteX230" fmla="*/ 541836 w 12192000"/>
              <a:gd name="connsiteY230" fmla="*/ 2181063 h 2237474"/>
              <a:gd name="connsiteX231" fmla="*/ 536057 w 12192000"/>
              <a:gd name="connsiteY231" fmla="*/ 2181537 h 2237474"/>
              <a:gd name="connsiteX232" fmla="*/ 520671 w 12192000"/>
              <a:gd name="connsiteY232" fmla="*/ 2180980 h 2237474"/>
              <a:gd name="connsiteX233" fmla="*/ 515024 w 12192000"/>
              <a:gd name="connsiteY233" fmla="*/ 2179258 h 2237474"/>
              <a:gd name="connsiteX234" fmla="*/ 512278 w 12192000"/>
              <a:gd name="connsiteY234" fmla="*/ 2176369 h 2237474"/>
              <a:gd name="connsiteX235" fmla="*/ 480419 w 12192000"/>
              <a:gd name="connsiteY235" fmla="*/ 2167807 h 2237474"/>
              <a:gd name="connsiteX236" fmla="*/ 413835 w 12192000"/>
              <a:gd name="connsiteY236" fmla="*/ 2156783 h 2237474"/>
              <a:gd name="connsiteX237" fmla="*/ 376513 w 12192000"/>
              <a:gd name="connsiteY237" fmla="*/ 2154014 h 2237474"/>
              <a:gd name="connsiteX238" fmla="*/ 273386 w 12192000"/>
              <a:gd name="connsiteY238" fmla="*/ 2142551 h 2237474"/>
              <a:gd name="connsiteX239" fmla="*/ 169207 w 12192000"/>
              <a:gd name="connsiteY239" fmla="*/ 2128100 h 2237474"/>
              <a:gd name="connsiteX240" fmla="*/ 93149 w 12192000"/>
              <a:gd name="connsiteY240" fmla="*/ 2105324 h 2237474"/>
              <a:gd name="connsiteX241" fmla="*/ 88109 w 12192000"/>
              <a:gd name="connsiteY241" fmla="*/ 2106704 h 2237474"/>
              <a:gd name="connsiteX242" fmla="*/ 80022 w 12192000"/>
              <a:gd name="connsiteY242" fmla="*/ 2107254 h 2237474"/>
              <a:gd name="connsiteX243" fmla="*/ 79717 w 12192000"/>
              <a:gd name="connsiteY243" fmla="*/ 2107046 h 2237474"/>
              <a:gd name="connsiteX244" fmla="*/ 72352 w 12192000"/>
              <a:gd name="connsiteY244" fmla="*/ 2107991 h 2237474"/>
              <a:gd name="connsiteX245" fmla="*/ 37645 w 12192000"/>
              <a:gd name="connsiteY245" fmla="*/ 2115401 h 2237474"/>
              <a:gd name="connsiteX246" fmla="*/ 4572 w 12192000"/>
              <a:gd name="connsiteY246" fmla="*/ 2111091 h 2237474"/>
              <a:gd name="connsiteX247" fmla="*/ 0 w 12192000"/>
              <a:gd name="connsiteY247" fmla="*/ 2110468 h 2237474"/>
              <a:gd name="connsiteX248" fmla="*/ 0 w 12192000"/>
              <a:gd name="connsiteY2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459810 w 12192000"/>
              <a:gd name="connsiteY143" fmla="*/ 1797886 h 2237474"/>
              <a:gd name="connsiteX144" fmla="*/ 4379064 w 12192000"/>
              <a:gd name="connsiteY144" fmla="*/ 1817177 h 2237474"/>
              <a:gd name="connsiteX145" fmla="*/ 4319209 w 12192000"/>
              <a:gd name="connsiteY145" fmla="*/ 1834833 h 2237474"/>
              <a:gd name="connsiteX146" fmla="*/ 4306907 w 12192000"/>
              <a:gd name="connsiteY146" fmla="*/ 1841641 h 2237474"/>
              <a:gd name="connsiteX147" fmla="*/ 4290981 w 12192000"/>
              <a:gd name="connsiteY147" fmla="*/ 1839677 h 2237474"/>
              <a:gd name="connsiteX148" fmla="*/ 4285792 w 12192000"/>
              <a:gd name="connsiteY148" fmla="*/ 1836231 h 2237474"/>
              <a:gd name="connsiteX149" fmla="*/ 4238372 w 12192000"/>
              <a:gd name="connsiteY149" fmla="*/ 1851480 h 2237474"/>
              <a:gd name="connsiteX150" fmla="*/ 4232517 w 12192000"/>
              <a:gd name="connsiteY150" fmla="*/ 1852567 h 2237474"/>
              <a:gd name="connsiteX151" fmla="*/ 4191732 w 12192000"/>
              <a:gd name="connsiteY151" fmla="*/ 1857328 h 2237474"/>
              <a:gd name="connsiteX152" fmla="*/ 4065532 w 12192000"/>
              <a:gd name="connsiteY152" fmla="*/ 1855477 h 2237474"/>
              <a:gd name="connsiteX153" fmla="*/ 4028460 w 12192000"/>
              <a:gd name="connsiteY153" fmla="*/ 1855137 h 2237474"/>
              <a:gd name="connsiteX154" fmla="*/ 4002267 w 12192000"/>
              <a:gd name="connsiteY154" fmla="*/ 1852352 h 2237474"/>
              <a:gd name="connsiteX155" fmla="*/ 3931396 w 12192000"/>
              <a:gd name="connsiteY155" fmla="*/ 1858915 h 2237474"/>
              <a:gd name="connsiteX156" fmla="*/ 3812162 w 12192000"/>
              <a:gd name="connsiteY156" fmla="*/ 1875501 h 2237474"/>
              <a:gd name="connsiteX157" fmla="*/ 3767672 w 12192000"/>
              <a:gd name="connsiteY157" fmla="*/ 1874600 h 2237474"/>
              <a:gd name="connsiteX158" fmla="*/ 3764741 w 12192000"/>
              <a:gd name="connsiteY158" fmla="*/ 1869433 h 2237474"/>
              <a:gd name="connsiteX159" fmla="*/ 3751332 w 12192000"/>
              <a:gd name="connsiteY159" fmla="*/ 1869854 h 2237474"/>
              <a:gd name="connsiteX160" fmla="*/ 3748155 w 12192000"/>
              <a:gd name="connsiteY160" fmla="*/ 1868903 h 2237474"/>
              <a:gd name="connsiteX161" fmla="*/ 3729530 w 12192000"/>
              <a:gd name="connsiteY161" fmla="*/ 1864513 h 2237474"/>
              <a:gd name="connsiteX162" fmla="*/ 3680177 w 12192000"/>
              <a:gd name="connsiteY162" fmla="*/ 1881552 h 2237474"/>
              <a:gd name="connsiteX163" fmla="*/ 3567259 w 12192000"/>
              <a:gd name="connsiteY163" fmla="*/ 1893482 h 2237474"/>
              <a:gd name="connsiteX164" fmla="*/ 3405770 w 12192000"/>
              <a:gd name="connsiteY164" fmla="*/ 1904591 h 2237474"/>
              <a:gd name="connsiteX165" fmla="*/ 3280097 w 12192000"/>
              <a:gd name="connsiteY165" fmla="*/ 1919610 h 2237474"/>
              <a:gd name="connsiteX166" fmla="*/ 3123424 w 12192000"/>
              <a:gd name="connsiteY166" fmla="*/ 1952930 h 2237474"/>
              <a:gd name="connsiteX167" fmla="*/ 3009910 w 12192000"/>
              <a:gd name="connsiteY167" fmla="*/ 1957866 h 2237474"/>
              <a:gd name="connsiteX168" fmla="*/ 2995934 w 12192000"/>
              <a:gd name="connsiteY168" fmla="*/ 1967085 h 2237474"/>
              <a:gd name="connsiteX169" fmla="*/ 2980071 w 12192000"/>
              <a:gd name="connsiteY169" fmla="*/ 1972988 h 2237474"/>
              <a:gd name="connsiteX170" fmla="*/ 2978094 w 12192000"/>
              <a:gd name="connsiteY170" fmla="*/ 1972369 h 2237474"/>
              <a:gd name="connsiteX171" fmla="*/ 2942858 w 12192000"/>
              <a:gd name="connsiteY171" fmla="*/ 1981367 h 2237474"/>
              <a:gd name="connsiteX172" fmla="*/ 2875436 w 12192000"/>
              <a:gd name="connsiteY172" fmla="*/ 1996977 h 2237474"/>
              <a:gd name="connsiteX173" fmla="*/ 2874892 w 12192000"/>
              <a:gd name="connsiteY173" fmla="*/ 1996085 h 2237474"/>
              <a:gd name="connsiteX174" fmla="*/ 2864145 w 12192000"/>
              <a:gd name="connsiteY174" fmla="*/ 1994061 h 2237474"/>
              <a:gd name="connsiteX175" fmla="*/ 2843662 w 12192000"/>
              <a:gd name="connsiteY175" fmla="*/ 1992498 h 2237474"/>
              <a:gd name="connsiteX176" fmla="*/ 2796128 w 12192000"/>
              <a:gd name="connsiteY176" fmla="*/ 1976403 h 2237474"/>
              <a:gd name="connsiteX177" fmla="*/ 2756784 w 12192000"/>
              <a:gd name="connsiteY177" fmla="*/ 1985116 h 2237474"/>
              <a:gd name="connsiteX178" fmla="*/ 2748833 w 12192000"/>
              <a:gd name="connsiteY178" fmla="*/ 1986323 h 2237474"/>
              <a:gd name="connsiteX179" fmla="*/ 2748661 w 12192000"/>
              <a:gd name="connsiteY179" fmla="*/ 1986122 h 2237474"/>
              <a:gd name="connsiteX180" fmla="*/ 2740251 w 12192000"/>
              <a:gd name="connsiteY180" fmla="*/ 1986946 h 2237474"/>
              <a:gd name="connsiteX181" fmla="*/ 2718916 w 12192000"/>
              <a:gd name="connsiteY181" fmla="*/ 1990867 h 2237474"/>
              <a:gd name="connsiteX182" fmla="*/ 2713522 w 12192000"/>
              <a:gd name="connsiteY182" fmla="*/ 1990173 h 2237474"/>
              <a:gd name="connsiteX183" fmla="*/ 2680597 w 12192000"/>
              <a:gd name="connsiteY183" fmla="*/ 1984996 h 2237474"/>
              <a:gd name="connsiteX184" fmla="*/ 2578178 w 12192000"/>
              <a:gd name="connsiteY184" fmla="*/ 1990531 h 2237474"/>
              <a:gd name="connsiteX185" fmla="*/ 2476147 w 12192000"/>
              <a:gd name="connsiteY185" fmla="*/ 1998305 h 2237474"/>
              <a:gd name="connsiteX186" fmla="*/ 2373568 w 12192000"/>
              <a:gd name="connsiteY186" fmla="*/ 2003219 h 2237474"/>
              <a:gd name="connsiteX187" fmla="*/ 2321399 w 12192000"/>
              <a:gd name="connsiteY187" fmla="*/ 1989467 h 2237474"/>
              <a:gd name="connsiteX188" fmla="*/ 2315525 w 12192000"/>
              <a:gd name="connsiteY188" fmla="*/ 1989708 h 2237474"/>
              <a:gd name="connsiteX189" fmla="*/ 2300792 w 12192000"/>
              <a:gd name="connsiteY189" fmla="*/ 1994290 h 2237474"/>
              <a:gd name="connsiteX190" fmla="*/ 2295469 w 12192000"/>
              <a:gd name="connsiteY190" fmla="*/ 1996659 h 2237474"/>
              <a:gd name="connsiteX191" fmla="*/ 2287219 w 12192000"/>
              <a:gd name="connsiteY191" fmla="*/ 1998750 h 2237474"/>
              <a:gd name="connsiteX192" fmla="*/ 2286948 w 12192000"/>
              <a:gd name="connsiteY192" fmla="*/ 1998596 h 2237474"/>
              <a:gd name="connsiteX193" fmla="*/ 2243069 w 12192000"/>
              <a:gd name="connsiteY193" fmla="*/ 2015111 h 2237474"/>
              <a:gd name="connsiteX194" fmla="*/ 2186609 w 12192000"/>
              <a:gd name="connsiteY194" fmla="*/ 2008263 h 2237474"/>
              <a:gd name="connsiteX195" fmla="*/ 2164831 w 12192000"/>
              <a:gd name="connsiteY195" fmla="*/ 2010143 h 2237474"/>
              <a:gd name="connsiteX196" fmla="*/ 2152836 w 12192000"/>
              <a:gd name="connsiteY196" fmla="*/ 2010048 h 2237474"/>
              <a:gd name="connsiteX197" fmla="*/ 2117102 w 12192000"/>
              <a:gd name="connsiteY197" fmla="*/ 2023004 h 2237474"/>
              <a:gd name="connsiteX198" fmla="*/ 2111935 w 12192000"/>
              <a:gd name="connsiteY198" fmla="*/ 2023163 h 2237474"/>
              <a:gd name="connsiteX199" fmla="*/ 2089991 w 12192000"/>
              <a:gd name="connsiteY199" fmla="*/ 2034193 h 2237474"/>
              <a:gd name="connsiteX200" fmla="*/ 2058061 w 12192000"/>
              <a:gd name="connsiteY200" fmla="*/ 2047942 h 2237474"/>
              <a:gd name="connsiteX201" fmla="*/ 2055737 w 12192000"/>
              <a:gd name="connsiteY201" fmla="*/ 2047704 h 2237474"/>
              <a:gd name="connsiteX202" fmla="*/ 2042244 w 12192000"/>
              <a:gd name="connsiteY202" fmla="*/ 2055560 h 2237474"/>
              <a:gd name="connsiteX203" fmla="*/ 1976224 w 12192000"/>
              <a:gd name="connsiteY203" fmla="*/ 2074257 h 2237474"/>
              <a:gd name="connsiteX204" fmla="*/ 1877728 w 12192000"/>
              <a:gd name="connsiteY204" fmla="*/ 2101004 h 2237474"/>
              <a:gd name="connsiteX205" fmla="*/ 1759056 w 12192000"/>
              <a:gd name="connsiteY205" fmla="*/ 2125608 h 2237474"/>
              <a:gd name="connsiteX206" fmla="*/ 1637948 w 12192000"/>
              <a:gd name="connsiteY206" fmla="*/ 2172597 h 2237474"/>
              <a:gd name="connsiteX207" fmla="*/ 1434549 w 12192000"/>
              <a:gd name="connsiteY207" fmla="*/ 2234522 h 2237474"/>
              <a:gd name="connsiteX208" fmla="*/ 1398481 w 12192000"/>
              <a:gd name="connsiteY208" fmla="*/ 2237074 h 2237474"/>
              <a:gd name="connsiteX209" fmla="*/ 1398407 w 12192000"/>
              <a:gd name="connsiteY209" fmla="*/ 2237095 h 2237474"/>
              <a:gd name="connsiteX210" fmla="*/ 1370962 w 12192000"/>
              <a:gd name="connsiteY210" fmla="*/ 2237474 h 2237474"/>
              <a:gd name="connsiteX211" fmla="*/ 1356367 w 12192000"/>
              <a:gd name="connsiteY211" fmla="*/ 2235089 h 2237474"/>
              <a:gd name="connsiteX212" fmla="*/ 1324828 w 12192000"/>
              <a:gd name="connsiteY212" fmla="*/ 2231968 h 2237474"/>
              <a:gd name="connsiteX213" fmla="*/ 1297744 w 12192000"/>
              <a:gd name="connsiteY213" fmla="*/ 2235849 h 2237474"/>
              <a:gd name="connsiteX214" fmla="*/ 1286236 w 12192000"/>
              <a:gd name="connsiteY214" fmla="*/ 2233135 h 2237474"/>
              <a:gd name="connsiteX215" fmla="*/ 1283504 w 12192000"/>
              <a:gd name="connsiteY215" fmla="*/ 2233797 h 2237474"/>
              <a:gd name="connsiteX216" fmla="*/ 1279765 w 12192000"/>
              <a:gd name="connsiteY216" fmla="*/ 2229639 h 2237474"/>
              <a:gd name="connsiteX217" fmla="*/ 1195347 w 12192000"/>
              <a:gd name="connsiteY217" fmla="*/ 2212354 h 2237474"/>
              <a:gd name="connsiteX218" fmla="*/ 970251 w 12192000"/>
              <a:gd name="connsiteY218" fmla="*/ 2221029 h 2237474"/>
              <a:gd name="connsiteX219" fmla="*/ 812914 w 12192000"/>
              <a:gd name="connsiteY219" fmla="*/ 2202752 h 2237474"/>
              <a:gd name="connsiteX220" fmla="*/ 800195 w 12192000"/>
              <a:gd name="connsiteY220" fmla="*/ 2209407 h 2237474"/>
              <a:gd name="connsiteX221" fmla="*/ 784978 w 12192000"/>
              <a:gd name="connsiteY221" fmla="*/ 2212360 h 2237474"/>
              <a:gd name="connsiteX222" fmla="*/ 681987 w 12192000"/>
              <a:gd name="connsiteY222" fmla="*/ 2216757 h 2237474"/>
              <a:gd name="connsiteX223" fmla="*/ 669923 w 12192000"/>
              <a:gd name="connsiteY223" fmla="*/ 2211682 h 2237474"/>
              <a:gd name="connsiteX224" fmla="*/ 648680 w 12192000"/>
              <a:gd name="connsiteY224" fmla="*/ 2206229 h 2237474"/>
              <a:gd name="connsiteX225" fmla="*/ 597225 w 12192000"/>
              <a:gd name="connsiteY225" fmla="*/ 2180999 h 2237474"/>
              <a:gd name="connsiteX226" fmla="*/ 558449 w 12192000"/>
              <a:gd name="connsiteY226" fmla="*/ 2182346 h 2237474"/>
              <a:gd name="connsiteX227" fmla="*/ 550517 w 12192000"/>
              <a:gd name="connsiteY227" fmla="*/ 2182060 h 2237474"/>
              <a:gd name="connsiteX228" fmla="*/ 550309 w 12192000"/>
              <a:gd name="connsiteY228" fmla="*/ 2181825 h 2237474"/>
              <a:gd name="connsiteX229" fmla="*/ 541836 w 12192000"/>
              <a:gd name="connsiteY229" fmla="*/ 2181063 h 2237474"/>
              <a:gd name="connsiteX230" fmla="*/ 536057 w 12192000"/>
              <a:gd name="connsiteY230" fmla="*/ 2181537 h 2237474"/>
              <a:gd name="connsiteX231" fmla="*/ 520671 w 12192000"/>
              <a:gd name="connsiteY231" fmla="*/ 2180980 h 2237474"/>
              <a:gd name="connsiteX232" fmla="*/ 515024 w 12192000"/>
              <a:gd name="connsiteY232" fmla="*/ 2179258 h 2237474"/>
              <a:gd name="connsiteX233" fmla="*/ 512278 w 12192000"/>
              <a:gd name="connsiteY233" fmla="*/ 2176369 h 2237474"/>
              <a:gd name="connsiteX234" fmla="*/ 480419 w 12192000"/>
              <a:gd name="connsiteY234" fmla="*/ 2167807 h 2237474"/>
              <a:gd name="connsiteX235" fmla="*/ 413835 w 12192000"/>
              <a:gd name="connsiteY235" fmla="*/ 2156783 h 2237474"/>
              <a:gd name="connsiteX236" fmla="*/ 376513 w 12192000"/>
              <a:gd name="connsiteY236" fmla="*/ 2154014 h 2237474"/>
              <a:gd name="connsiteX237" fmla="*/ 273386 w 12192000"/>
              <a:gd name="connsiteY237" fmla="*/ 2142551 h 2237474"/>
              <a:gd name="connsiteX238" fmla="*/ 169207 w 12192000"/>
              <a:gd name="connsiteY238" fmla="*/ 2128100 h 2237474"/>
              <a:gd name="connsiteX239" fmla="*/ 93149 w 12192000"/>
              <a:gd name="connsiteY239" fmla="*/ 2105324 h 2237474"/>
              <a:gd name="connsiteX240" fmla="*/ 88109 w 12192000"/>
              <a:gd name="connsiteY240" fmla="*/ 2106704 h 2237474"/>
              <a:gd name="connsiteX241" fmla="*/ 80022 w 12192000"/>
              <a:gd name="connsiteY241" fmla="*/ 2107254 h 2237474"/>
              <a:gd name="connsiteX242" fmla="*/ 79717 w 12192000"/>
              <a:gd name="connsiteY242" fmla="*/ 2107046 h 2237474"/>
              <a:gd name="connsiteX243" fmla="*/ 72352 w 12192000"/>
              <a:gd name="connsiteY243" fmla="*/ 2107991 h 2237474"/>
              <a:gd name="connsiteX244" fmla="*/ 37645 w 12192000"/>
              <a:gd name="connsiteY244" fmla="*/ 2115401 h 2237474"/>
              <a:gd name="connsiteX245" fmla="*/ 4572 w 12192000"/>
              <a:gd name="connsiteY245" fmla="*/ 2111091 h 2237474"/>
              <a:gd name="connsiteX246" fmla="*/ 0 w 12192000"/>
              <a:gd name="connsiteY246" fmla="*/ 2110468 h 2237474"/>
              <a:gd name="connsiteX247" fmla="*/ 0 w 12192000"/>
              <a:gd name="connsiteY24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53307 w 12192000"/>
              <a:gd name="connsiteY117" fmla="*/ 1815450 h 2237474"/>
              <a:gd name="connsiteX118" fmla="*/ 5364192 w 12192000"/>
              <a:gd name="connsiteY118" fmla="*/ 1826074 h 2237474"/>
              <a:gd name="connsiteX119" fmla="*/ 5350380 w 12192000"/>
              <a:gd name="connsiteY119" fmla="*/ 1830891 h 2237474"/>
              <a:gd name="connsiteX120" fmla="*/ 5259633 w 12192000"/>
              <a:gd name="connsiteY120" fmla="*/ 1837160 h 2237474"/>
              <a:gd name="connsiteX121" fmla="*/ 5197513 w 12192000"/>
              <a:gd name="connsiteY121" fmla="*/ 1844718 h 2237474"/>
              <a:gd name="connsiteX122" fmla="*/ 5184170 w 12192000"/>
              <a:gd name="connsiteY122" fmla="*/ 1849402 h 2237474"/>
              <a:gd name="connsiteX123" fmla="*/ 5168852 w 12192000"/>
              <a:gd name="connsiteY123" fmla="*/ 1844846 h 2237474"/>
              <a:gd name="connsiteX124" fmla="*/ 5164370 w 12192000"/>
              <a:gd name="connsiteY124" fmla="*/ 1840597 h 2237474"/>
              <a:gd name="connsiteX125" fmla="*/ 5114927 w 12192000"/>
              <a:gd name="connsiteY125" fmla="*/ 1847827 h 2237474"/>
              <a:gd name="connsiteX126" fmla="*/ 5108970 w 12192000"/>
              <a:gd name="connsiteY126" fmla="*/ 1847935 h 2237474"/>
              <a:gd name="connsiteX127" fmla="*/ 5067961 w 12192000"/>
              <a:gd name="connsiteY127" fmla="*/ 1845917 h 2237474"/>
              <a:gd name="connsiteX128" fmla="*/ 5007075 w 12192000"/>
              <a:gd name="connsiteY128" fmla="*/ 1838626 h 2237474"/>
              <a:gd name="connsiteX129" fmla="*/ 4944087 w 12192000"/>
              <a:gd name="connsiteY129" fmla="*/ 1823332 h 2237474"/>
              <a:gd name="connsiteX130" fmla="*/ 4907662 w 12192000"/>
              <a:gd name="connsiteY130" fmla="*/ 1816900 h 2237474"/>
              <a:gd name="connsiteX131" fmla="*/ 4882386 w 12192000"/>
              <a:gd name="connsiteY131" fmla="*/ 1809844 h 2237474"/>
              <a:gd name="connsiteX132" fmla="*/ 4811440 w 12192000"/>
              <a:gd name="connsiteY132" fmla="*/ 1804655 h 2237474"/>
              <a:gd name="connsiteX133" fmla="*/ 4691075 w 12192000"/>
              <a:gd name="connsiteY133" fmla="*/ 1801389 h 2237474"/>
              <a:gd name="connsiteX134" fmla="*/ 4647449 w 12192000"/>
              <a:gd name="connsiteY134" fmla="*/ 1793181 h 2237474"/>
              <a:gd name="connsiteX135" fmla="*/ 4645504 w 12192000"/>
              <a:gd name="connsiteY135" fmla="*/ 1787606 h 2237474"/>
              <a:gd name="connsiteX136" fmla="*/ 4632229 w 12192000"/>
              <a:gd name="connsiteY136" fmla="*/ 1785815 h 2237474"/>
              <a:gd name="connsiteX137" fmla="*/ 4629273 w 12192000"/>
              <a:gd name="connsiteY137" fmla="*/ 1784355 h 2237474"/>
              <a:gd name="connsiteX138" fmla="*/ 4611738 w 12192000"/>
              <a:gd name="connsiteY138" fmla="*/ 1776964 h 2237474"/>
              <a:gd name="connsiteX139" fmla="*/ 4560070 w 12192000"/>
              <a:gd name="connsiteY139" fmla="*/ 1785640 h 2237474"/>
              <a:gd name="connsiteX140" fmla="*/ 4536503 w 12192000"/>
              <a:gd name="connsiteY140" fmla="*/ 1785334 h 2237474"/>
              <a:gd name="connsiteX141" fmla="*/ 4513724 w 12192000"/>
              <a:gd name="connsiteY141" fmla="*/ 1791996 h 2237474"/>
              <a:gd name="connsiteX142" fmla="*/ 4459810 w 12192000"/>
              <a:gd name="connsiteY142" fmla="*/ 1797886 h 2237474"/>
              <a:gd name="connsiteX143" fmla="*/ 4379064 w 12192000"/>
              <a:gd name="connsiteY143" fmla="*/ 1817177 h 2237474"/>
              <a:gd name="connsiteX144" fmla="*/ 4319209 w 12192000"/>
              <a:gd name="connsiteY144" fmla="*/ 1834833 h 2237474"/>
              <a:gd name="connsiteX145" fmla="*/ 4306907 w 12192000"/>
              <a:gd name="connsiteY145" fmla="*/ 1841641 h 2237474"/>
              <a:gd name="connsiteX146" fmla="*/ 4290981 w 12192000"/>
              <a:gd name="connsiteY146" fmla="*/ 1839677 h 2237474"/>
              <a:gd name="connsiteX147" fmla="*/ 4285792 w 12192000"/>
              <a:gd name="connsiteY147" fmla="*/ 1836231 h 2237474"/>
              <a:gd name="connsiteX148" fmla="*/ 4238372 w 12192000"/>
              <a:gd name="connsiteY148" fmla="*/ 1851480 h 2237474"/>
              <a:gd name="connsiteX149" fmla="*/ 4232517 w 12192000"/>
              <a:gd name="connsiteY149" fmla="*/ 1852567 h 2237474"/>
              <a:gd name="connsiteX150" fmla="*/ 4191732 w 12192000"/>
              <a:gd name="connsiteY150" fmla="*/ 1857328 h 2237474"/>
              <a:gd name="connsiteX151" fmla="*/ 4065532 w 12192000"/>
              <a:gd name="connsiteY151" fmla="*/ 1855477 h 2237474"/>
              <a:gd name="connsiteX152" fmla="*/ 4028460 w 12192000"/>
              <a:gd name="connsiteY152" fmla="*/ 1855137 h 2237474"/>
              <a:gd name="connsiteX153" fmla="*/ 4002267 w 12192000"/>
              <a:gd name="connsiteY153" fmla="*/ 1852352 h 2237474"/>
              <a:gd name="connsiteX154" fmla="*/ 3931396 w 12192000"/>
              <a:gd name="connsiteY154" fmla="*/ 1858915 h 2237474"/>
              <a:gd name="connsiteX155" fmla="*/ 3812162 w 12192000"/>
              <a:gd name="connsiteY155" fmla="*/ 1875501 h 2237474"/>
              <a:gd name="connsiteX156" fmla="*/ 3767672 w 12192000"/>
              <a:gd name="connsiteY156" fmla="*/ 1874600 h 2237474"/>
              <a:gd name="connsiteX157" fmla="*/ 3764741 w 12192000"/>
              <a:gd name="connsiteY157" fmla="*/ 1869433 h 2237474"/>
              <a:gd name="connsiteX158" fmla="*/ 3751332 w 12192000"/>
              <a:gd name="connsiteY158" fmla="*/ 1869854 h 2237474"/>
              <a:gd name="connsiteX159" fmla="*/ 3748155 w 12192000"/>
              <a:gd name="connsiteY159" fmla="*/ 1868903 h 2237474"/>
              <a:gd name="connsiteX160" fmla="*/ 3729530 w 12192000"/>
              <a:gd name="connsiteY160" fmla="*/ 1864513 h 2237474"/>
              <a:gd name="connsiteX161" fmla="*/ 3680177 w 12192000"/>
              <a:gd name="connsiteY161" fmla="*/ 1881552 h 2237474"/>
              <a:gd name="connsiteX162" fmla="*/ 3567259 w 12192000"/>
              <a:gd name="connsiteY162" fmla="*/ 1893482 h 2237474"/>
              <a:gd name="connsiteX163" fmla="*/ 3405770 w 12192000"/>
              <a:gd name="connsiteY163" fmla="*/ 1904591 h 2237474"/>
              <a:gd name="connsiteX164" fmla="*/ 3280097 w 12192000"/>
              <a:gd name="connsiteY164" fmla="*/ 1919610 h 2237474"/>
              <a:gd name="connsiteX165" fmla="*/ 3123424 w 12192000"/>
              <a:gd name="connsiteY165" fmla="*/ 1952930 h 2237474"/>
              <a:gd name="connsiteX166" fmla="*/ 3009910 w 12192000"/>
              <a:gd name="connsiteY166" fmla="*/ 1957866 h 2237474"/>
              <a:gd name="connsiteX167" fmla="*/ 2995934 w 12192000"/>
              <a:gd name="connsiteY167" fmla="*/ 1967085 h 2237474"/>
              <a:gd name="connsiteX168" fmla="*/ 2980071 w 12192000"/>
              <a:gd name="connsiteY168" fmla="*/ 1972988 h 2237474"/>
              <a:gd name="connsiteX169" fmla="*/ 2978094 w 12192000"/>
              <a:gd name="connsiteY169" fmla="*/ 1972369 h 2237474"/>
              <a:gd name="connsiteX170" fmla="*/ 2942858 w 12192000"/>
              <a:gd name="connsiteY170" fmla="*/ 1981367 h 2237474"/>
              <a:gd name="connsiteX171" fmla="*/ 2875436 w 12192000"/>
              <a:gd name="connsiteY171" fmla="*/ 1996977 h 2237474"/>
              <a:gd name="connsiteX172" fmla="*/ 2874892 w 12192000"/>
              <a:gd name="connsiteY172" fmla="*/ 1996085 h 2237474"/>
              <a:gd name="connsiteX173" fmla="*/ 2864145 w 12192000"/>
              <a:gd name="connsiteY173" fmla="*/ 1994061 h 2237474"/>
              <a:gd name="connsiteX174" fmla="*/ 2843662 w 12192000"/>
              <a:gd name="connsiteY174" fmla="*/ 1992498 h 2237474"/>
              <a:gd name="connsiteX175" fmla="*/ 2796128 w 12192000"/>
              <a:gd name="connsiteY175" fmla="*/ 1976403 h 2237474"/>
              <a:gd name="connsiteX176" fmla="*/ 2756784 w 12192000"/>
              <a:gd name="connsiteY176" fmla="*/ 1985116 h 2237474"/>
              <a:gd name="connsiteX177" fmla="*/ 2748833 w 12192000"/>
              <a:gd name="connsiteY177" fmla="*/ 1986323 h 2237474"/>
              <a:gd name="connsiteX178" fmla="*/ 2748661 w 12192000"/>
              <a:gd name="connsiteY178" fmla="*/ 1986122 h 2237474"/>
              <a:gd name="connsiteX179" fmla="*/ 2740251 w 12192000"/>
              <a:gd name="connsiteY179" fmla="*/ 1986946 h 2237474"/>
              <a:gd name="connsiteX180" fmla="*/ 2718916 w 12192000"/>
              <a:gd name="connsiteY180" fmla="*/ 1990867 h 2237474"/>
              <a:gd name="connsiteX181" fmla="*/ 2713522 w 12192000"/>
              <a:gd name="connsiteY181" fmla="*/ 1990173 h 2237474"/>
              <a:gd name="connsiteX182" fmla="*/ 2680597 w 12192000"/>
              <a:gd name="connsiteY182" fmla="*/ 1984996 h 2237474"/>
              <a:gd name="connsiteX183" fmla="*/ 2578178 w 12192000"/>
              <a:gd name="connsiteY183" fmla="*/ 1990531 h 2237474"/>
              <a:gd name="connsiteX184" fmla="*/ 2476147 w 12192000"/>
              <a:gd name="connsiteY184" fmla="*/ 1998305 h 2237474"/>
              <a:gd name="connsiteX185" fmla="*/ 2373568 w 12192000"/>
              <a:gd name="connsiteY185" fmla="*/ 2003219 h 2237474"/>
              <a:gd name="connsiteX186" fmla="*/ 2321399 w 12192000"/>
              <a:gd name="connsiteY186" fmla="*/ 1989467 h 2237474"/>
              <a:gd name="connsiteX187" fmla="*/ 2315525 w 12192000"/>
              <a:gd name="connsiteY187" fmla="*/ 1989708 h 2237474"/>
              <a:gd name="connsiteX188" fmla="*/ 2300792 w 12192000"/>
              <a:gd name="connsiteY188" fmla="*/ 1994290 h 2237474"/>
              <a:gd name="connsiteX189" fmla="*/ 2295469 w 12192000"/>
              <a:gd name="connsiteY189" fmla="*/ 1996659 h 2237474"/>
              <a:gd name="connsiteX190" fmla="*/ 2287219 w 12192000"/>
              <a:gd name="connsiteY190" fmla="*/ 1998750 h 2237474"/>
              <a:gd name="connsiteX191" fmla="*/ 2286948 w 12192000"/>
              <a:gd name="connsiteY191" fmla="*/ 1998596 h 2237474"/>
              <a:gd name="connsiteX192" fmla="*/ 2243069 w 12192000"/>
              <a:gd name="connsiteY192" fmla="*/ 2015111 h 2237474"/>
              <a:gd name="connsiteX193" fmla="*/ 2186609 w 12192000"/>
              <a:gd name="connsiteY193" fmla="*/ 2008263 h 2237474"/>
              <a:gd name="connsiteX194" fmla="*/ 2164831 w 12192000"/>
              <a:gd name="connsiteY194" fmla="*/ 2010143 h 2237474"/>
              <a:gd name="connsiteX195" fmla="*/ 2152836 w 12192000"/>
              <a:gd name="connsiteY195" fmla="*/ 2010048 h 2237474"/>
              <a:gd name="connsiteX196" fmla="*/ 2117102 w 12192000"/>
              <a:gd name="connsiteY196" fmla="*/ 2023004 h 2237474"/>
              <a:gd name="connsiteX197" fmla="*/ 2111935 w 12192000"/>
              <a:gd name="connsiteY197" fmla="*/ 2023163 h 2237474"/>
              <a:gd name="connsiteX198" fmla="*/ 2089991 w 12192000"/>
              <a:gd name="connsiteY198" fmla="*/ 2034193 h 2237474"/>
              <a:gd name="connsiteX199" fmla="*/ 2058061 w 12192000"/>
              <a:gd name="connsiteY199" fmla="*/ 2047942 h 2237474"/>
              <a:gd name="connsiteX200" fmla="*/ 2055737 w 12192000"/>
              <a:gd name="connsiteY200" fmla="*/ 2047704 h 2237474"/>
              <a:gd name="connsiteX201" fmla="*/ 2042244 w 12192000"/>
              <a:gd name="connsiteY201" fmla="*/ 2055560 h 2237474"/>
              <a:gd name="connsiteX202" fmla="*/ 1976224 w 12192000"/>
              <a:gd name="connsiteY202" fmla="*/ 2074257 h 2237474"/>
              <a:gd name="connsiteX203" fmla="*/ 1877728 w 12192000"/>
              <a:gd name="connsiteY203" fmla="*/ 2101004 h 2237474"/>
              <a:gd name="connsiteX204" fmla="*/ 1759056 w 12192000"/>
              <a:gd name="connsiteY204" fmla="*/ 2125608 h 2237474"/>
              <a:gd name="connsiteX205" fmla="*/ 1637948 w 12192000"/>
              <a:gd name="connsiteY205" fmla="*/ 2172597 h 2237474"/>
              <a:gd name="connsiteX206" fmla="*/ 1434549 w 12192000"/>
              <a:gd name="connsiteY206" fmla="*/ 2234522 h 2237474"/>
              <a:gd name="connsiteX207" fmla="*/ 1398481 w 12192000"/>
              <a:gd name="connsiteY207" fmla="*/ 2237074 h 2237474"/>
              <a:gd name="connsiteX208" fmla="*/ 1398407 w 12192000"/>
              <a:gd name="connsiteY208" fmla="*/ 2237095 h 2237474"/>
              <a:gd name="connsiteX209" fmla="*/ 1370962 w 12192000"/>
              <a:gd name="connsiteY209" fmla="*/ 2237474 h 2237474"/>
              <a:gd name="connsiteX210" fmla="*/ 1356367 w 12192000"/>
              <a:gd name="connsiteY210" fmla="*/ 2235089 h 2237474"/>
              <a:gd name="connsiteX211" fmla="*/ 1324828 w 12192000"/>
              <a:gd name="connsiteY211" fmla="*/ 2231968 h 2237474"/>
              <a:gd name="connsiteX212" fmla="*/ 1297744 w 12192000"/>
              <a:gd name="connsiteY212" fmla="*/ 2235849 h 2237474"/>
              <a:gd name="connsiteX213" fmla="*/ 1286236 w 12192000"/>
              <a:gd name="connsiteY213" fmla="*/ 2233135 h 2237474"/>
              <a:gd name="connsiteX214" fmla="*/ 1283504 w 12192000"/>
              <a:gd name="connsiteY214" fmla="*/ 2233797 h 2237474"/>
              <a:gd name="connsiteX215" fmla="*/ 1279765 w 12192000"/>
              <a:gd name="connsiteY215" fmla="*/ 2229639 h 2237474"/>
              <a:gd name="connsiteX216" fmla="*/ 1195347 w 12192000"/>
              <a:gd name="connsiteY216" fmla="*/ 2212354 h 2237474"/>
              <a:gd name="connsiteX217" fmla="*/ 970251 w 12192000"/>
              <a:gd name="connsiteY217" fmla="*/ 2221029 h 2237474"/>
              <a:gd name="connsiteX218" fmla="*/ 812914 w 12192000"/>
              <a:gd name="connsiteY218" fmla="*/ 2202752 h 2237474"/>
              <a:gd name="connsiteX219" fmla="*/ 800195 w 12192000"/>
              <a:gd name="connsiteY219" fmla="*/ 2209407 h 2237474"/>
              <a:gd name="connsiteX220" fmla="*/ 784978 w 12192000"/>
              <a:gd name="connsiteY220" fmla="*/ 2212360 h 2237474"/>
              <a:gd name="connsiteX221" fmla="*/ 681987 w 12192000"/>
              <a:gd name="connsiteY221" fmla="*/ 2216757 h 2237474"/>
              <a:gd name="connsiteX222" fmla="*/ 669923 w 12192000"/>
              <a:gd name="connsiteY222" fmla="*/ 2211682 h 2237474"/>
              <a:gd name="connsiteX223" fmla="*/ 648680 w 12192000"/>
              <a:gd name="connsiteY223" fmla="*/ 2206229 h 2237474"/>
              <a:gd name="connsiteX224" fmla="*/ 597225 w 12192000"/>
              <a:gd name="connsiteY224" fmla="*/ 2180999 h 2237474"/>
              <a:gd name="connsiteX225" fmla="*/ 558449 w 12192000"/>
              <a:gd name="connsiteY225" fmla="*/ 2182346 h 2237474"/>
              <a:gd name="connsiteX226" fmla="*/ 550517 w 12192000"/>
              <a:gd name="connsiteY226" fmla="*/ 2182060 h 2237474"/>
              <a:gd name="connsiteX227" fmla="*/ 550309 w 12192000"/>
              <a:gd name="connsiteY227" fmla="*/ 2181825 h 2237474"/>
              <a:gd name="connsiteX228" fmla="*/ 541836 w 12192000"/>
              <a:gd name="connsiteY228" fmla="*/ 2181063 h 2237474"/>
              <a:gd name="connsiteX229" fmla="*/ 536057 w 12192000"/>
              <a:gd name="connsiteY229" fmla="*/ 2181537 h 2237474"/>
              <a:gd name="connsiteX230" fmla="*/ 520671 w 12192000"/>
              <a:gd name="connsiteY230" fmla="*/ 2180980 h 2237474"/>
              <a:gd name="connsiteX231" fmla="*/ 515024 w 12192000"/>
              <a:gd name="connsiteY231" fmla="*/ 2179258 h 2237474"/>
              <a:gd name="connsiteX232" fmla="*/ 512278 w 12192000"/>
              <a:gd name="connsiteY232" fmla="*/ 2176369 h 2237474"/>
              <a:gd name="connsiteX233" fmla="*/ 480419 w 12192000"/>
              <a:gd name="connsiteY233" fmla="*/ 2167807 h 2237474"/>
              <a:gd name="connsiteX234" fmla="*/ 413835 w 12192000"/>
              <a:gd name="connsiteY234" fmla="*/ 2156783 h 2237474"/>
              <a:gd name="connsiteX235" fmla="*/ 376513 w 12192000"/>
              <a:gd name="connsiteY235" fmla="*/ 2154014 h 2237474"/>
              <a:gd name="connsiteX236" fmla="*/ 273386 w 12192000"/>
              <a:gd name="connsiteY236" fmla="*/ 2142551 h 2237474"/>
              <a:gd name="connsiteX237" fmla="*/ 169207 w 12192000"/>
              <a:gd name="connsiteY237" fmla="*/ 2128100 h 2237474"/>
              <a:gd name="connsiteX238" fmla="*/ 93149 w 12192000"/>
              <a:gd name="connsiteY238" fmla="*/ 2105324 h 2237474"/>
              <a:gd name="connsiteX239" fmla="*/ 88109 w 12192000"/>
              <a:gd name="connsiteY239" fmla="*/ 2106704 h 2237474"/>
              <a:gd name="connsiteX240" fmla="*/ 80022 w 12192000"/>
              <a:gd name="connsiteY240" fmla="*/ 2107254 h 2237474"/>
              <a:gd name="connsiteX241" fmla="*/ 79717 w 12192000"/>
              <a:gd name="connsiteY241" fmla="*/ 2107046 h 2237474"/>
              <a:gd name="connsiteX242" fmla="*/ 72352 w 12192000"/>
              <a:gd name="connsiteY242" fmla="*/ 2107991 h 2237474"/>
              <a:gd name="connsiteX243" fmla="*/ 37645 w 12192000"/>
              <a:gd name="connsiteY243" fmla="*/ 2115401 h 2237474"/>
              <a:gd name="connsiteX244" fmla="*/ 4572 w 12192000"/>
              <a:gd name="connsiteY244" fmla="*/ 2111091 h 2237474"/>
              <a:gd name="connsiteX245" fmla="*/ 0 w 12192000"/>
              <a:gd name="connsiteY245" fmla="*/ 2110468 h 2237474"/>
              <a:gd name="connsiteX246" fmla="*/ 0 w 12192000"/>
              <a:gd name="connsiteY24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32229 w 12192000"/>
              <a:gd name="connsiteY135" fmla="*/ 1785815 h 2237474"/>
              <a:gd name="connsiteX136" fmla="*/ 4629273 w 12192000"/>
              <a:gd name="connsiteY136" fmla="*/ 1784355 h 2237474"/>
              <a:gd name="connsiteX137" fmla="*/ 4611738 w 12192000"/>
              <a:gd name="connsiteY137" fmla="*/ 1776964 h 2237474"/>
              <a:gd name="connsiteX138" fmla="*/ 4560070 w 12192000"/>
              <a:gd name="connsiteY138" fmla="*/ 1785640 h 2237474"/>
              <a:gd name="connsiteX139" fmla="*/ 4536503 w 12192000"/>
              <a:gd name="connsiteY139" fmla="*/ 1785334 h 2237474"/>
              <a:gd name="connsiteX140" fmla="*/ 4513724 w 12192000"/>
              <a:gd name="connsiteY140" fmla="*/ 1791996 h 2237474"/>
              <a:gd name="connsiteX141" fmla="*/ 4459810 w 12192000"/>
              <a:gd name="connsiteY141" fmla="*/ 1797886 h 2237474"/>
              <a:gd name="connsiteX142" fmla="*/ 4379064 w 12192000"/>
              <a:gd name="connsiteY142" fmla="*/ 1817177 h 2237474"/>
              <a:gd name="connsiteX143" fmla="*/ 4319209 w 12192000"/>
              <a:gd name="connsiteY143" fmla="*/ 1834833 h 2237474"/>
              <a:gd name="connsiteX144" fmla="*/ 4306907 w 12192000"/>
              <a:gd name="connsiteY144" fmla="*/ 1841641 h 2237474"/>
              <a:gd name="connsiteX145" fmla="*/ 4290981 w 12192000"/>
              <a:gd name="connsiteY145" fmla="*/ 1839677 h 2237474"/>
              <a:gd name="connsiteX146" fmla="*/ 4285792 w 12192000"/>
              <a:gd name="connsiteY146" fmla="*/ 1836231 h 2237474"/>
              <a:gd name="connsiteX147" fmla="*/ 4238372 w 12192000"/>
              <a:gd name="connsiteY147" fmla="*/ 1851480 h 2237474"/>
              <a:gd name="connsiteX148" fmla="*/ 4232517 w 12192000"/>
              <a:gd name="connsiteY148" fmla="*/ 1852567 h 2237474"/>
              <a:gd name="connsiteX149" fmla="*/ 4191732 w 12192000"/>
              <a:gd name="connsiteY149" fmla="*/ 1857328 h 2237474"/>
              <a:gd name="connsiteX150" fmla="*/ 4065532 w 12192000"/>
              <a:gd name="connsiteY150" fmla="*/ 1855477 h 2237474"/>
              <a:gd name="connsiteX151" fmla="*/ 4028460 w 12192000"/>
              <a:gd name="connsiteY151" fmla="*/ 1855137 h 2237474"/>
              <a:gd name="connsiteX152" fmla="*/ 4002267 w 12192000"/>
              <a:gd name="connsiteY152" fmla="*/ 1852352 h 2237474"/>
              <a:gd name="connsiteX153" fmla="*/ 3931396 w 12192000"/>
              <a:gd name="connsiteY153" fmla="*/ 1858915 h 2237474"/>
              <a:gd name="connsiteX154" fmla="*/ 3812162 w 12192000"/>
              <a:gd name="connsiteY154" fmla="*/ 1875501 h 2237474"/>
              <a:gd name="connsiteX155" fmla="*/ 3767672 w 12192000"/>
              <a:gd name="connsiteY155" fmla="*/ 1874600 h 2237474"/>
              <a:gd name="connsiteX156" fmla="*/ 3764741 w 12192000"/>
              <a:gd name="connsiteY156" fmla="*/ 1869433 h 2237474"/>
              <a:gd name="connsiteX157" fmla="*/ 3751332 w 12192000"/>
              <a:gd name="connsiteY157" fmla="*/ 1869854 h 2237474"/>
              <a:gd name="connsiteX158" fmla="*/ 3748155 w 12192000"/>
              <a:gd name="connsiteY158" fmla="*/ 1868903 h 2237474"/>
              <a:gd name="connsiteX159" fmla="*/ 3729530 w 12192000"/>
              <a:gd name="connsiteY159" fmla="*/ 1864513 h 2237474"/>
              <a:gd name="connsiteX160" fmla="*/ 3680177 w 12192000"/>
              <a:gd name="connsiteY160" fmla="*/ 1881552 h 2237474"/>
              <a:gd name="connsiteX161" fmla="*/ 3567259 w 12192000"/>
              <a:gd name="connsiteY161" fmla="*/ 1893482 h 2237474"/>
              <a:gd name="connsiteX162" fmla="*/ 3405770 w 12192000"/>
              <a:gd name="connsiteY162" fmla="*/ 1904591 h 2237474"/>
              <a:gd name="connsiteX163" fmla="*/ 3280097 w 12192000"/>
              <a:gd name="connsiteY163" fmla="*/ 1919610 h 2237474"/>
              <a:gd name="connsiteX164" fmla="*/ 3123424 w 12192000"/>
              <a:gd name="connsiteY164" fmla="*/ 1952930 h 2237474"/>
              <a:gd name="connsiteX165" fmla="*/ 3009910 w 12192000"/>
              <a:gd name="connsiteY165" fmla="*/ 1957866 h 2237474"/>
              <a:gd name="connsiteX166" fmla="*/ 2995934 w 12192000"/>
              <a:gd name="connsiteY166" fmla="*/ 1967085 h 2237474"/>
              <a:gd name="connsiteX167" fmla="*/ 2980071 w 12192000"/>
              <a:gd name="connsiteY167" fmla="*/ 1972988 h 2237474"/>
              <a:gd name="connsiteX168" fmla="*/ 2978094 w 12192000"/>
              <a:gd name="connsiteY168" fmla="*/ 1972369 h 2237474"/>
              <a:gd name="connsiteX169" fmla="*/ 2942858 w 12192000"/>
              <a:gd name="connsiteY169" fmla="*/ 1981367 h 2237474"/>
              <a:gd name="connsiteX170" fmla="*/ 2875436 w 12192000"/>
              <a:gd name="connsiteY170" fmla="*/ 1996977 h 2237474"/>
              <a:gd name="connsiteX171" fmla="*/ 2874892 w 12192000"/>
              <a:gd name="connsiteY171" fmla="*/ 1996085 h 2237474"/>
              <a:gd name="connsiteX172" fmla="*/ 2864145 w 12192000"/>
              <a:gd name="connsiteY172" fmla="*/ 1994061 h 2237474"/>
              <a:gd name="connsiteX173" fmla="*/ 2843662 w 12192000"/>
              <a:gd name="connsiteY173" fmla="*/ 1992498 h 2237474"/>
              <a:gd name="connsiteX174" fmla="*/ 2796128 w 12192000"/>
              <a:gd name="connsiteY174" fmla="*/ 1976403 h 2237474"/>
              <a:gd name="connsiteX175" fmla="*/ 2756784 w 12192000"/>
              <a:gd name="connsiteY175" fmla="*/ 1985116 h 2237474"/>
              <a:gd name="connsiteX176" fmla="*/ 2748833 w 12192000"/>
              <a:gd name="connsiteY176" fmla="*/ 1986323 h 2237474"/>
              <a:gd name="connsiteX177" fmla="*/ 2748661 w 12192000"/>
              <a:gd name="connsiteY177" fmla="*/ 1986122 h 2237474"/>
              <a:gd name="connsiteX178" fmla="*/ 2740251 w 12192000"/>
              <a:gd name="connsiteY178" fmla="*/ 1986946 h 2237474"/>
              <a:gd name="connsiteX179" fmla="*/ 2718916 w 12192000"/>
              <a:gd name="connsiteY179" fmla="*/ 1990867 h 2237474"/>
              <a:gd name="connsiteX180" fmla="*/ 2713522 w 12192000"/>
              <a:gd name="connsiteY180" fmla="*/ 1990173 h 2237474"/>
              <a:gd name="connsiteX181" fmla="*/ 2680597 w 12192000"/>
              <a:gd name="connsiteY181" fmla="*/ 1984996 h 2237474"/>
              <a:gd name="connsiteX182" fmla="*/ 2578178 w 12192000"/>
              <a:gd name="connsiteY182" fmla="*/ 1990531 h 2237474"/>
              <a:gd name="connsiteX183" fmla="*/ 2476147 w 12192000"/>
              <a:gd name="connsiteY183" fmla="*/ 1998305 h 2237474"/>
              <a:gd name="connsiteX184" fmla="*/ 2373568 w 12192000"/>
              <a:gd name="connsiteY184" fmla="*/ 2003219 h 2237474"/>
              <a:gd name="connsiteX185" fmla="*/ 2321399 w 12192000"/>
              <a:gd name="connsiteY185" fmla="*/ 1989467 h 2237474"/>
              <a:gd name="connsiteX186" fmla="*/ 2315525 w 12192000"/>
              <a:gd name="connsiteY186" fmla="*/ 1989708 h 2237474"/>
              <a:gd name="connsiteX187" fmla="*/ 2300792 w 12192000"/>
              <a:gd name="connsiteY187" fmla="*/ 1994290 h 2237474"/>
              <a:gd name="connsiteX188" fmla="*/ 2295469 w 12192000"/>
              <a:gd name="connsiteY188" fmla="*/ 1996659 h 2237474"/>
              <a:gd name="connsiteX189" fmla="*/ 2287219 w 12192000"/>
              <a:gd name="connsiteY189" fmla="*/ 1998750 h 2237474"/>
              <a:gd name="connsiteX190" fmla="*/ 2286948 w 12192000"/>
              <a:gd name="connsiteY190" fmla="*/ 1998596 h 2237474"/>
              <a:gd name="connsiteX191" fmla="*/ 2243069 w 12192000"/>
              <a:gd name="connsiteY191" fmla="*/ 2015111 h 2237474"/>
              <a:gd name="connsiteX192" fmla="*/ 2186609 w 12192000"/>
              <a:gd name="connsiteY192" fmla="*/ 2008263 h 2237474"/>
              <a:gd name="connsiteX193" fmla="*/ 2164831 w 12192000"/>
              <a:gd name="connsiteY193" fmla="*/ 2010143 h 2237474"/>
              <a:gd name="connsiteX194" fmla="*/ 2152836 w 12192000"/>
              <a:gd name="connsiteY194" fmla="*/ 2010048 h 2237474"/>
              <a:gd name="connsiteX195" fmla="*/ 2117102 w 12192000"/>
              <a:gd name="connsiteY195" fmla="*/ 2023004 h 2237474"/>
              <a:gd name="connsiteX196" fmla="*/ 2111935 w 12192000"/>
              <a:gd name="connsiteY196" fmla="*/ 2023163 h 2237474"/>
              <a:gd name="connsiteX197" fmla="*/ 2089991 w 12192000"/>
              <a:gd name="connsiteY197" fmla="*/ 2034193 h 2237474"/>
              <a:gd name="connsiteX198" fmla="*/ 2058061 w 12192000"/>
              <a:gd name="connsiteY198" fmla="*/ 2047942 h 2237474"/>
              <a:gd name="connsiteX199" fmla="*/ 2055737 w 12192000"/>
              <a:gd name="connsiteY199" fmla="*/ 2047704 h 2237474"/>
              <a:gd name="connsiteX200" fmla="*/ 2042244 w 12192000"/>
              <a:gd name="connsiteY200" fmla="*/ 2055560 h 2237474"/>
              <a:gd name="connsiteX201" fmla="*/ 1976224 w 12192000"/>
              <a:gd name="connsiteY201" fmla="*/ 2074257 h 2237474"/>
              <a:gd name="connsiteX202" fmla="*/ 1877728 w 12192000"/>
              <a:gd name="connsiteY202" fmla="*/ 2101004 h 2237474"/>
              <a:gd name="connsiteX203" fmla="*/ 1759056 w 12192000"/>
              <a:gd name="connsiteY203" fmla="*/ 2125608 h 2237474"/>
              <a:gd name="connsiteX204" fmla="*/ 1637948 w 12192000"/>
              <a:gd name="connsiteY204" fmla="*/ 2172597 h 2237474"/>
              <a:gd name="connsiteX205" fmla="*/ 1434549 w 12192000"/>
              <a:gd name="connsiteY205" fmla="*/ 2234522 h 2237474"/>
              <a:gd name="connsiteX206" fmla="*/ 1398481 w 12192000"/>
              <a:gd name="connsiteY206" fmla="*/ 2237074 h 2237474"/>
              <a:gd name="connsiteX207" fmla="*/ 1398407 w 12192000"/>
              <a:gd name="connsiteY207" fmla="*/ 2237095 h 2237474"/>
              <a:gd name="connsiteX208" fmla="*/ 1370962 w 12192000"/>
              <a:gd name="connsiteY208" fmla="*/ 2237474 h 2237474"/>
              <a:gd name="connsiteX209" fmla="*/ 1356367 w 12192000"/>
              <a:gd name="connsiteY209" fmla="*/ 2235089 h 2237474"/>
              <a:gd name="connsiteX210" fmla="*/ 1324828 w 12192000"/>
              <a:gd name="connsiteY210" fmla="*/ 2231968 h 2237474"/>
              <a:gd name="connsiteX211" fmla="*/ 1297744 w 12192000"/>
              <a:gd name="connsiteY211" fmla="*/ 2235849 h 2237474"/>
              <a:gd name="connsiteX212" fmla="*/ 1286236 w 12192000"/>
              <a:gd name="connsiteY212" fmla="*/ 2233135 h 2237474"/>
              <a:gd name="connsiteX213" fmla="*/ 1283504 w 12192000"/>
              <a:gd name="connsiteY213" fmla="*/ 2233797 h 2237474"/>
              <a:gd name="connsiteX214" fmla="*/ 1279765 w 12192000"/>
              <a:gd name="connsiteY214" fmla="*/ 2229639 h 2237474"/>
              <a:gd name="connsiteX215" fmla="*/ 1195347 w 12192000"/>
              <a:gd name="connsiteY215" fmla="*/ 2212354 h 2237474"/>
              <a:gd name="connsiteX216" fmla="*/ 970251 w 12192000"/>
              <a:gd name="connsiteY216" fmla="*/ 2221029 h 2237474"/>
              <a:gd name="connsiteX217" fmla="*/ 812914 w 12192000"/>
              <a:gd name="connsiteY217" fmla="*/ 2202752 h 2237474"/>
              <a:gd name="connsiteX218" fmla="*/ 800195 w 12192000"/>
              <a:gd name="connsiteY218" fmla="*/ 2209407 h 2237474"/>
              <a:gd name="connsiteX219" fmla="*/ 784978 w 12192000"/>
              <a:gd name="connsiteY219" fmla="*/ 2212360 h 2237474"/>
              <a:gd name="connsiteX220" fmla="*/ 681987 w 12192000"/>
              <a:gd name="connsiteY220" fmla="*/ 2216757 h 2237474"/>
              <a:gd name="connsiteX221" fmla="*/ 669923 w 12192000"/>
              <a:gd name="connsiteY221" fmla="*/ 2211682 h 2237474"/>
              <a:gd name="connsiteX222" fmla="*/ 648680 w 12192000"/>
              <a:gd name="connsiteY222" fmla="*/ 2206229 h 2237474"/>
              <a:gd name="connsiteX223" fmla="*/ 597225 w 12192000"/>
              <a:gd name="connsiteY223" fmla="*/ 2180999 h 2237474"/>
              <a:gd name="connsiteX224" fmla="*/ 558449 w 12192000"/>
              <a:gd name="connsiteY224" fmla="*/ 2182346 h 2237474"/>
              <a:gd name="connsiteX225" fmla="*/ 550517 w 12192000"/>
              <a:gd name="connsiteY225" fmla="*/ 2182060 h 2237474"/>
              <a:gd name="connsiteX226" fmla="*/ 550309 w 12192000"/>
              <a:gd name="connsiteY226" fmla="*/ 2181825 h 2237474"/>
              <a:gd name="connsiteX227" fmla="*/ 541836 w 12192000"/>
              <a:gd name="connsiteY227" fmla="*/ 2181063 h 2237474"/>
              <a:gd name="connsiteX228" fmla="*/ 536057 w 12192000"/>
              <a:gd name="connsiteY228" fmla="*/ 2181537 h 2237474"/>
              <a:gd name="connsiteX229" fmla="*/ 520671 w 12192000"/>
              <a:gd name="connsiteY229" fmla="*/ 2180980 h 2237474"/>
              <a:gd name="connsiteX230" fmla="*/ 515024 w 12192000"/>
              <a:gd name="connsiteY230" fmla="*/ 2179258 h 2237474"/>
              <a:gd name="connsiteX231" fmla="*/ 512278 w 12192000"/>
              <a:gd name="connsiteY231" fmla="*/ 2176369 h 2237474"/>
              <a:gd name="connsiteX232" fmla="*/ 480419 w 12192000"/>
              <a:gd name="connsiteY232" fmla="*/ 2167807 h 2237474"/>
              <a:gd name="connsiteX233" fmla="*/ 413835 w 12192000"/>
              <a:gd name="connsiteY233" fmla="*/ 2156783 h 2237474"/>
              <a:gd name="connsiteX234" fmla="*/ 376513 w 12192000"/>
              <a:gd name="connsiteY234" fmla="*/ 2154014 h 2237474"/>
              <a:gd name="connsiteX235" fmla="*/ 273386 w 12192000"/>
              <a:gd name="connsiteY235" fmla="*/ 2142551 h 2237474"/>
              <a:gd name="connsiteX236" fmla="*/ 169207 w 12192000"/>
              <a:gd name="connsiteY236" fmla="*/ 2128100 h 2237474"/>
              <a:gd name="connsiteX237" fmla="*/ 93149 w 12192000"/>
              <a:gd name="connsiteY237" fmla="*/ 2105324 h 2237474"/>
              <a:gd name="connsiteX238" fmla="*/ 88109 w 12192000"/>
              <a:gd name="connsiteY238" fmla="*/ 2106704 h 2237474"/>
              <a:gd name="connsiteX239" fmla="*/ 80022 w 12192000"/>
              <a:gd name="connsiteY239" fmla="*/ 2107254 h 2237474"/>
              <a:gd name="connsiteX240" fmla="*/ 79717 w 12192000"/>
              <a:gd name="connsiteY240" fmla="*/ 2107046 h 2237474"/>
              <a:gd name="connsiteX241" fmla="*/ 72352 w 12192000"/>
              <a:gd name="connsiteY241" fmla="*/ 2107991 h 2237474"/>
              <a:gd name="connsiteX242" fmla="*/ 37645 w 12192000"/>
              <a:gd name="connsiteY242" fmla="*/ 2115401 h 2237474"/>
              <a:gd name="connsiteX243" fmla="*/ 4572 w 12192000"/>
              <a:gd name="connsiteY243" fmla="*/ 2111091 h 2237474"/>
              <a:gd name="connsiteX244" fmla="*/ 0 w 12192000"/>
              <a:gd name="connsiteY244" fmla="*/ 2110468 h 2237474"/>
              <a:gd name="connsiteX245" fmla="*/ 0 w 12192000"/>
              <a:gd name="connsiteY24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32229 w 12192000"/>
              <a:gd name="connsiteY135" fmla="*/ 1785815 h 2237474"/>
              <a:gd name="connsiteX136" fmla="*/ 4611738 w 12192000"/>
              <a:gd name="connsiteY136" fmla="*/ 1776964 h 2237474"/>
              <a:gd name="connsiteX137" fmla="*/ 4560070 w 12192000"/>
              <a:gd name="connsiteY137" fmla="*/ 1785640 h 2237474"/>
              <a:gd name="connsiteX138" fmla="*/ 4536503 w 12192000"/>
              <a:gd name="connsiteY138" fmla="*/ 1785334 h 2237474"/>
              <a:gd name="connsiteX139" fmla="*/ 4513724 w 12192000"/>
              <a:gd name="connsiteY139" fmla="*/ 1791996 h 2237474"/>
              <a:gd name="connsiteX140" fmla="*/ 4459810 w 12192000"/>
              <a:gd name="connsiteY140" fmla="*/ 1797886 h 2237474"/>
              <a:gd name="connsiteX141" fmla="*/ 4379064 w 12192000"/>
              <a:gd name="connsiteY141" fmla="*/ 1817177 h 2237474"/>
              <a:gd name="connsiteX142" fmla="*/ 4319209 w 12192000"/>
              <a:gd name="connsiteY142" fmla="*/ 1834833 h 2237474"/>
              <a:gd name="connsiteX143" fmla="*/ 4306907 w 12192000"/>
              <a:gd name="connsiteY143" fmla="*/ 1841641 h 2237474"/>
              <a:gd name="connsiteX144" fmla="*/ 4290981 w 12192000"/>
              <a:gd name="connsiteY144" fmla="*/ 1839677 h 2237474"/>
              <a:gd name="connsiteX145" fmla="*/ 4285792 w 12192000"/>
              <a:gd name="connsiteY145" fmla="*/ 1836231 h 2237474"/>
              <a:gd name="connsiteX146" fmla="*/ 4238372 w 12192000"/>
              <a:gd name="connsiteY146" fmla="*/ 1851480 h 2237474"/>
              <a:gd name="connsiteX147" fmla="*/ 4232517 w 12192000"/>
              <a:gd name="connsiteY147" fmla="*/ 1852567 h 2237474"/>
              <a:gd name="connsiteX148" fmla="*/ 4191732 w 12192000"/>
              <a:gd name="connsiteY148" fmla="*/ 1857328 h 2237474"/>
              <a:gd name="connsiteX149" fmla="*/ 4065532 w 12192000"/>
              <a:gd name="connsiteY149" fmla="*/ 1855477 h 2237474"/>
              <a:gd name="connsiteX150" fmla="*/ 4028460 w 12192000"/>
              <a:gd name="connsiteY150" fmla="*/ 1855137 h 2237474"/>
              <a:gd name="connsiteX151" fmla="*/ 4002267 w 12192000"/>
              <a:gd name="connsiteY151" fmla="*/ 1852352 h 2237474"/>
              <a:gd name="connsiteX152" fmla="*/ 3931396 w 12192000"/>
              <a:gd name="connsiteY152" fmla="*/ 1858915 h 2237474"/>
              <a:gd name="connsiteX153" fmla="*/ 3812162 w 12192000"/>
              <a:gd name="connsiteY153" fmla="*/ 1875501 h 2237474"/>
              <a:gd name="connsiteX154" fmla="*/ 3767672 w 12192000"/>
              <a:gd name="connsiteY154" fmla="*/ 1874600 h 2237474"/>
              <a:gd name="connsiteX155" fmla="*/ 3764741 w 12192000"/>
              <a:gd name="connsiteY155" fmla="*/ 1869433 h 2237474"/>
              <a:gd name="connsiteX156" fmla="*/ 3751332 w 12192000"/>
              <a:gd name="connsiteY156" fmla="*/ 1869854 h 2237474"/>
              <a:gd name="connsiteX157" fmla="*/ 3748155 w 12192000"/>
              <a:gd name="connsiteY157" fmla="*/ 1868903 h 2237474"/>
              <a:gd name="connsiteX158" fmla="*/ 3729530 w 12192000"/>
              <a:gd name="connsiteY158" fmla="*/ 1864513 h 2237474"/>
              <a:gd name="connsiteX159" fmla="*/ 3680177 w 12192000"/>
              <a:gd name="connsiteY159" fmla="*/ 1881552 h 2237474"/>
              <a:gd name="connsiteX160" fmla="*/ 3567259 w 12192000"/>
              <a:gd name="connsiteY160" fmla="*/ 1893482 h 2237474"/>
              <a:gd name="connsiteX161" fmla="*/ 3405770 w 12192000"/>
              <a:gd name="connsiteY161" fmla="*/ 1904591 h 2237474"/>
              <a:gd name="connsiteX162" fmla="*/ 3280097 w 12192000"/>
              <a:gd name="connsiteY162" fmla="*/ 1919610 h 2237474"/>
              <a:gd name="connsiteX163" fmla="*/ 3123424 w 12192000"/>
              <a:gd name="connsiteY163" fmla="*/ 1952930 h 2237474"/>
              <a:gd name="connsiteX164" fmla="*/ 3009910 w 12192000"/>
              <a:gd name="connsiteY164" fmla="*/ 1957866 h 2237474"/>
              <a:gd name="connsiteX165" fmla="*/ 2995934 w 12192000"/>
              <a:gd name="connsiteY165" fmla="*/ 1967085 h 2237474"/>
              <a:gd name="connsiteX166" fmla="*/ 2980071 w 12192000"/>
              <a:gd name="connsiteY166" fmla="*/ 1972988 h 2237474"/>
              <a:gd name="connsiteX167" fmla="*/ 2978094 w 12192000"/>
              <a:gd name="connsiteY167" fmla="*/ 1972369 h 2237474"/>
              <a:gd name="connsiteX168" fmla="*/ 2942858 w 12192000"/>
              <a:gd name="connsiteY168" fmla="*/ 1981367 h 2237474"/>
              <a:gd name="connsiteX169" fmla="*/ 2875436 w 12192000"/>
              <a:gd name="connsiteY169" fmla="*/ 1996977 h 2237474"/>
              <a:gd name="connsiteX170" fmla="*/ 2874892 w 12192000"/>
              <a:gd name="connsiteY170" fmla="*/ 1996085 h 2237474"/>
              <a:gd name="connsiteX171" fmla="*/ 2864145 w 12192000"/>
              <a:gd name="connsiteY171" fmla="*/ 1994061 h 2237474"/>
              <a:gd name="connsiteX172" fmla="*/ 2843662 w 12192000"/>
              <a:gd name="connsiteY172" fmla="*/ 1992498 h 2237474"/>
              <a:gd name="connsiteX173" fmla="*/ 2796128 w 12192000"/>
              <a:gd name="connsiteY173" fmla="*/ 1976403 h 2237474"/>
              <a:gd name="connsiteX174" fmla="*/ 2756784 w 12192000"/>
              <a:gd name="connsiteY174" fmla="*/ 1985116 h 2237474"/>
              <a:gd name="connsiteX175" fmla="*/ 2748833 w 12192000"/>
              <a:gd name="connsiteY175" fmla="*/ 1986323 h 2237474"/>
              <a:gd name="connsiteX176" fmla="*/ 2748661 w 12192000"/>
              <a:gd name="connsiteY176" fmla="*/ 1986122 h 2237474"/>
              <a:gd name="connsiteX177" fmla="*/ 2740251 w 12192000"/>
              <a:gd name="connsiteY177" fmla="*/ 1986946 h 2237474"/>
              <a:gd name="connsiteX178" fmla="*/ 2718916 w 12192000"/>
              <a:gd name="connsiteY178" fmla="*/ 1990867 h 2237474"/>
              <a:gd name="connsiteX179" fmla="*/ 2713522 w 12192000"/>
              <a:gd name="connsiteY179" fmla="*/ 1990173 h 2237474"/>
              <a:gd name="connsiteX180" fmla="*/ 2680597 w 12192000"/>
              <a:gd name="connsiteY180" fmla="*/ 1984996 h 2237474"/>
              <a:gd name="connsiteX181" fmla="*/ 2578178 w 12192000"/>
              <a:gd name="connsiteY181" fmla="*/ 1990531 h 2237474"/>
              <a:gd name="connsiteX182" fmla="*/ 2476147 w 12192000"/>
              <a:gd name="connsiteY182" fmla="*/ 1998305 h 2237474"/>
              <a:gd name="connsiteX183" fmla="*/ 2373568 w 12192000"/>
              <a:gd name="connsiteY183" fmla="*/ 2003219 h 2237474"/>
              <a:gd name="connsiteX184" fmla="*/ 2321399 w 12192000"/>
              <a:gd name="connsiteY184" fmla="*/ 1989467 h 2237474"/>
              <a:gd name="connsiteX185" fmla="*/ 2315525 w 12192000"/>
              <a:gd name="connsiteY185" fmla="*/ 1989708 h 2237474"/>
              <a:gd name="connsiteX186" fmla="*/ 2300792 w 12192000"/>
              <a:gd name="connsiteY186" fmla="*/ 1994290 h 2237474"/>
              <a:gd name="connsiteX187" fmla="*/ 2295469 w 12192000"/>
              <a:gd name="connsiteY187" fmla="*/ 1996659 h 2237474"/>
              <a:gd name="connsiteX188" fmla="*/ 2287219 w 12192000"/>
              <a:gd name="connsiteY188" fmla="*/ 1998750 h 2237474"/>
              <a:gd name="connsiteX189" fmla="*/ 2286948 w 12192000"/>
              <a:gd name="connsiteY189" fmla="*/ 1998596 h 2237474"/>
              <a:gd name="connsiteX190" fmla="*/ 2243069 w 12192000"/>
              <a:gd name="connsiteY190" fmla="*/ 2015111 h 2237474"/>
              <a:gd name="connsiteX191" fmla="*/ 2186609 w 12192000"/>
              <a:gd name="connsiteY191" fmla="*/ 2008263 h 2237474"/>
              <a:gd name="connsiteX192" fmla="*/ 2164831 w 12192000"/>
              <a:gd name="connsiteY192" fmla="*/ 2010143 h 2237474"/>
              <a:gd name="connsiteX193" fmla="*/ 2152836 w 12192000"/>
              <a:gd name="connsiteY193" fmla="*/ 2010048 h 2237474"/>
              <a:gd name="connsiteX194" fmla="*/ 2117102 w 12192000"/>
              <a:gd name="connsiteY194" fmla="*/ 2023004 h 2237474"/>
              <a:gd name="connsiteX195" fmla="*/ 2111935 w 12192000"/>
              <a:gd name="connsiteY195" fmla="*/ 2023163 h 2237474"/>
              <a:gd name="connsiteX196" fmla="*/ 2089991 w 12192000"/>
              <a:gd name="connsiteY196" fmla="*/ 2034193 h 2237474"/>
              <a:gd name="connsiteX197" fmla="*/ 2058061 w 12192000"/>
              <a:gd name="connsiteY197" fmla="*/ 2047942 h 2237474"/>
              <a:gd name="connsiteX198" fmla="*/ 2055737 w 12192000"/>
              <a:gd name="connsiteY198" fmla="*/ 2047704 h 2237474"/>
              <a:gd name="connsiteX199" fmla="*/ 2042244 w 12192000"/>
              <a:gd name="connsiteY199" fmla="*/ 2055560 h 2237474"/>
              <a:gd name="connsiteX200" fmla="*/ 1976224 w 12192000"/>
              <a:gd name="connsiteY200" fmla="*/ 2074257 h 2237474"/>
              <a:gd name="connsiteX201" fmla="*/ 1877728 w 12192000"/>
              <a:gd name="connsiteY201" fmla="*/ 2101004 h 2237474"/>
              <a:gd name="connsiteX202" fmla="*/ 1759056 w 12192000"/>
              <a:gd name="connsiteY202" fmla="*/ 2125608 h 2237474"/>
              <a:gd name="connsiteX203" fmla="*/ 1637948 w 12192000"/>
              <a:gd name="connsiteY203" fmla="*/ 2172597 h 2237474"/>
              <a:gd name="connsiteX204" fmla="*/ 1434549 w 12192000"/>
              <a:gd name="connsiteY204" fmla="*/ 2234522 h 2237474"/>
              <a:gd name="connsiteX205" fmla="*/ 1398481 w 12192000"/>
              <a:gd name="connsiteY205" fmla="*/ 2237074 h 2237474"/>
              <a:gd name="connsiteX206" fmla="*/ 1398407 w 12192000"/>
              <a:gd name="connsiteY206" fmla="*/ 2237095 h 2237474"/>
              <a:gd name="connsiteX207" fmla="*/ 1370962 w 12192000"/>
              <a:gd name="connsiteY207" fmla="*/ 2237474 h 2237474"/>
              <a:gd name="connsiteX208" fmla="*/ 1356367 w 12192000"/>
              <a:gd name="connsiteY208" fmla="*/ 2235089 h 2237474"/>
              <a:gd name="connsiteX209" fmla="*/ 1324828 w 12192000"/>
              <a:gd name="connsiteY209" fmla="*/ 2231968 h 2237474"/>
              <a:gd name="connsiteX210" fmla="*/ 1297744 w 12192000"/>
              <a:gd name="connsiteY210" fmla="*/ 2235849 h 2237474"/>
              <a:gd name="connsiteX211" fmla="*/ 1286236 w 12192000"/>
              <a:gd name="connsiteY211" fmla="*/ 2233135 h 2237474"/>
              <a:gd name="connsiteX212" fmla="*/ 1283504 w 12192000"/>
              <a:gd name="connsiteY212" fmla="*/ 2233797 h 2237474"/>
              <a:gd name="connsiteX213" fmla="*/ 1279765 w 12192000"/>
              <a:gd name="connsiteY213" fmla="*/ 2229639 h 2237474"/>
              <a:gd name="connsiteX214" fmla="*/ 1195347 w 12192000"/>
              <a:gd name="connsiteY214" fmla="*/ 2212354 h 2237474"/>
              <a:gd name="connsiteX215" fmla="*/ 970251 w 12192000"/>
              <a:gd name="connsiteY215" fmla="*/ 2221029 h 2237474"/>
              <a:gd name="connsiteX216" fmla="*/ 812914 w 12192000"/>
              <a:gd name="connsiteY216" fmla="*/ 2202752 h 2237474"/>
              <a:gd name="connsiteX217" fmla="*/ 800195 w 12192000"/>
              <a:gd name="connsiteY217" fmla="*/ 2209407 h 2237474"/>
              <a:gd name="connsiteX218" fmla="*/ 784978 w 12192000"/>
              <a:gd name="connsiteY218" fmla="*/ 2212360 h 2237474"/>
              <a:gd name="connsiteX219" fmla="*/ 681987 w 12192000"/>
              <a:gd name="connsiteY219" fmla="*/ 2216757 h 2237474"/>
              <a:gd name="connsiteX220" fmla="*/ 669923 w 12192000"/>
              <a:gd name="connsiteY220" fmla="*/ 2211682 h 2237474"/>
              <a:gd name="connsiteX221" fmla="*/ 648680 w 12192000"/>
              <a:gd name="connsiteY221" fmla="*/ 2206229 h 2237474"/>
              <a:gd name="connsiteX222" fmla="*/ 597225 w 12192000"/>
              <a:gd name="connsiteY222" fmla="*/ 2180999 h 2237474"/>
              <a:gd name="connsiteX223" fmla="*/ 558449 w 12192000"/>
              <a:gd name="connsiteY223" fmla="*/ 2182346 h 2237474"/>
              <a:gd name="connsiteX224" fmla="*/ 550517 w 12192000"/>
              <a:gd name="connsiteY224" fmla="*/ 2182060 h 2237474"/>
              <a:gd name="connsiteX225" fmla="*/ 550309 w 12192000"/>
              <a:gd name="connsiteY225" fmla="*/ 2181825 h 2237474"/>
              <a:gd name="connsiteX226" fmla="*/ 541836 w 12192000"/>
              <a:gd name="connsiteY226" fmla="*/ 2181063 h 2237474"/>
              <a:gd name="connsiteX227" fmla="*/ 536057 w 12192000"/>
              <a:gd name="connsiteY227" fmla="*/ 2181537 h 2237474"/>
              <a:gd name="connsiteX228" fmla="*/ 520671 w 12192000"/>
              <a:gd name="connsiteY228" fmla="*/ 2180980 h 2237474"/>
              <a:gd name="connsiteX229" fmla="*/ 515024 w 12192000"/>
              <a:gd name="connsiteY229" fmla="*/ 2179258 h 2237474"/>
              <a:gd name="connsiteX230" fmla="*/ 512278 w 12192000"/>
              <a:gd name="connsiteY230" fmla="*/ 2176369 h 2237474"/>
              <a:gd name="connsiteX231" fmla="*/ 480419 w 12192000"/>
              <a:gd name="connsiteY231" fmla="*/ 2167807 h 2237474"/>
              <a:gd name="connsiteX232" fmla="*/ 413835 w 12192000"/>
              <a:gd name="connsiteY232" fmla="*/ 2156783 h 2237474"/>
              <a:gd name="connsiteX233" fmla="*/ 376513 w 12192000"/>
              <a:gd name="connsiteY233" fmla="*/ 2154014 h 2237474"/>
              <a:gd name="connsiteX234" fmla="*/ 273386 w 12192000"/>
              <a:gd name="connsiteY234" fmla="*/ 2142551 h 2237474"/>
              <a:gd name="connsiteX235" fmla="*/ 169207 w 12192000"/>
              <a:gd name="connsiteY235" fmla="*/ 2128100 h 2237474"/>
              <a:gd name="connsiteX236" fmla="*/ 93149 w 12192000"/>
              <a:gd name="connsiteY236" fmla="*/ 2105324 h 2237474"/>
              <a:gd name="connsiteX237" fmla="*/ 88109 w 12192000"/>
              <a:gd name="connsiteY237" fmla="*/ 2106704 h 2237474"/>
              <a:gd name="connsiteX238" fmla="*/ 80022 w 12192000"/>
              <a:gd name="connsiteY238" fmla="*/ 2107254 h 2237474"/>
              <a:gd name="connsiteX239" fmla="*/ 79717 w 12192000"/>
              <a:gd name="connsiteY239" fmla="*/ 2107046 h 2237474"/>
              <a:gd name="connsiteX240" fmla="*/ 72352 w 12192000"/>
              <a:gd name="connsiteY240" fmla="*/ 2107991 h 2237474"/>
              <a:gd name="connsiteX241" fmla="*/ 37645 w 12192000"/>
              <a:gd name="connsiteY241" fmla="*/ 2115401 h 2237474"/>
              <a:gd name="connsiteX242" fmla="*/ 4572 w 12192000"/>
              <a:gd name="connsiteY242" fmla="*/ 2111091 h 2237474"/>
              <a:gd name="connsiteX243" fmla="*/ 0 w 12192000"/>
              <a:gd name="connsiteY243" fmla="*/ 2110468 h 2237474"/>
              <a:gd name="connsiteX244" fmla="*/ 0 w 12192000"/>
              <a:gd name="connsiteY2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45504 w 12192000"/>
              <a:gd name="connsiteY134" fmla="*/ 1787606 h 2237474"/>
              <a:gd name="connsiteX135" fmla="*/ 4611738 w 12192000"/>
              <a:gd name="connsiteY135" fmla="*/ 1776964 h 2237474"/>
              <a:gd name="connsiteX136" fmla="*/ 4560070 w 12192000"/>
              <a:gd name="connsiteY136" fmla="*/ 1785640 h 2237474"/>
              <a:gd name="connsiteX137" fmla="*/ 4536503 w 12192000"/>
              <a:gd name="connsiteY137" fmla="*/ 1785334 h 2237474"/>
              <a:gd name="connsiteX138" fmla="*/ 4513724 w 12192000"/>
              <a:gd name="connsiteY138" fmla="*/ 1791996 h 2237474"/>
              <a:gd name="connsiteX139" fmla="*/ 4459810 w 12192000"/>
              <a:gd name="connsiteY139" fmla="*/ 1797886 h 2237474"/>
              <a:gd name="connsiteX140" fmla="*/ 4379064 w 12192000"/>
              <a:gd name="connsiteY140" fmla="*/ 1817177 h 2237474"/>
              <a:gd name="connsiteX141" fmla="*/ 4319209 w 12192000"/>
              <a:gd name="connsiteY141" fmla="*/ 1834833 h 2237474"/>
              <a:gd name="connsiteX142" fmla="*/ 4306907 w 12192000"/>
              <a:gd name="connsiteY142" fmla="*/ 1841641 h 2237474"/>
              <a:gd name="connsiteX143" fmla="*/ 4290981 w 12192000"/>
              <a:gd name="connsiteY143" fmla="*/ 1839677 h 2237474"/>
              <a:gd name="connsiteX144" fmla="*/ 4285792 w 12192000"/>
              <a:gd name="connsiteY144" fmla="*/ 1836231 h 2237474"/>
              <a:gd name="connsiteX145" fmla="*/ 4238372 w 12192000"/>
              <a:gd name="connsiteY145" fmla="*/ 1851480 h 2237474"/>
              <a:gd name="connsiteX146" fmla="*/ 4232517 w 12192000"/>
              <a:gd name="connsiteY146" fmla="*/ 1852567 h 2237474"/>
              <a:gd name="connsiteX147" fmla="*/ 4191732 w 12192000"/>
              <a:gd name="connsiteY147" fmla="*/ 1857328 h 2237474"/>
              <a:gd name="connsiteX148" fmla="*/ 4065532 w 12192000"/>
              <a:gd name="connsiteY148" fmla="*/ 1855477 h 2237474"/>
              <a:gd name="connsiteX149" fmla="*/ 4028460 w 12192000"/>
              <a:gd name="connsiteY149" fmla="*/ 1855137 h 2237474"/>
              <a:gd name="connsiteX150" fmla="*/ 4002267 w 12192000"/>
              <a:gd name="connsiteY150" fmla="*/ 1852352 h 2237474"/>
              <a:gd name="connsiteX151" fmla="*/ 3931396 w 12192000"/>
              <a:gd name="connsiteY151" fmla="*/ 1858915 h 2237474"/>
              <a:gd name="connsiteX152" fmla="*/ 3812162 w 12192000"/>
              <a:gd name="connsiteY152" fmla="*/ 1875501 h 2237474"/>
              <a:gd name="connsiteX153" fmla="*/ 3767672 w 12192000"/>
              <a:gd name="connsiteY153" fmla="*/ 1874600 h 2237474"/>
              <a:gd name="connsiteX154" fmla="*/ 3764741 w 12192000"/>
              <a:gd name="connsiteY154" fmla="*/ 1869433 h 2237474"/>
              <a:gd name="connsiteX155" fmla="*/ 3751332 w 12192000"/>
              <a:gd name="connsiteY155" fmla="*/ 1869854 h 2237474"/>
              <a:gd name="connsiteX156" fmla="*/ 3748155 w 12192000"/>
              <a:gd name="connsiteY156" fmla="*/ 1868903 h 2237474"/>
              <a:gd name="connsiteX157" fmla="*/ 3729530 w 12192000"/>
              <a:gd name="connsiteY157" fmla="*/ 1864513 h 2237474"/>
              <a:gd name="connsiteX158" fmla="*/ 3680177 w 12192000"/>
              <a:gd name="connsiteY158" fmla="*/ 1881552 h 2237474"/>
              <a:gd name="connsiteX159" fmla="*/ 3567259 w 12192000"/>
              <a:gd name="connsiteY159" fmla="*/ 1893482 h 2237474"/>
              <a:gd name="connsiteX160" fmla="*/ 3405770 w 12192000"/>
              <a:gd name="connsiteY160" fmla="*/ 1904591 h 2237474"/>
              <a:gd name="connsiteX161" fmla="*/ 3280097 w 12192000"/>
              <a:gd name="connsiteY161" fmla="*/ 1919610 h 2237474"/>
              <a:gd name="connsiteX162" fmla="*/ 3123424 w 12192000"/>
              <a:gd name="connsiteY162" fmla="*/ 1952930 h 2237474"/>
              <a:gd name="connsiteX163" fmla="*/ 3009910 w 12192000"/>
              <a:gd name="connsiteY163" fmla="*/ 1957866 h 2237474"/>
              <a:gd name="connsiteX164" fmla="*/ 2995934 w 12192000"/>
              <a:gd name="connsiteY164" fmla="*/ 1967085 h 2237474"/>
              <a:gd name="connsiteX165" fmla="*/ 2980071 w 12192000"/>
              <a:gd name="connsiteY165" fmla="*/ 1972988 h 2237474"/>
              <a:gd name="connsiteX166" fmla="*/ 2978094 w 12192000"/>
              <a:gd name="connsiteY166" fmla="*/ 1972369 h 2237474"/>
              <a:gd name="connsiteX167" fmla="*/ 2942858 w 12192000"/>
              <a:gd name="connsiteY167" fmla="*/ 1981367 h 2237474"/>
              <a:gd name="connsiteX168" fmla="*/ 2875436 w 12192000"/>
              <a:gd name="connsiteY168" fmla="*/ 1996977 h 2237474"/>
              <a:gd name="connsiteX169" fmla="*/ 2874892 w 12192000"/>
              <a:gd name="connsiteY169" fmla="*/ 1996085 h 2237474"/>
              <a:gd name="connsiteX170" fmla="*/ 2864145 w 12192000"/>
              <a:gd name="connsiteY170" fmla="*/ 1994061 h 2237474"/>
              <a:gd name="connsiteX171" fmla="*/ 2843662 w 12192000"/>
              <a:gd name="connsiteY171" fmla="*/ 1992498 h 2237474"/>
              <a:gd name="connsiteX172" fmla="*/ 2796128 w 12192000"/>
              <a:gd name="connsiteY172" fmla="*/ 1976403 h 2237474"/>
              <a:gd name="connsiteX173" fmla="*/ 2756784 w 12192000"/>
              <a:gd name="connsiteY173" fmla="*/ 1985116 h 2237474"/>
              <a:gd name="connsiteX174" fmla="*/ 2748833 w 12192000"/>
              <a:gd name="connsiteY174" fmla="*/ 1986323 h 2237474"/>
              <a:gd name="connsiteX175" fmla="*/ 2748661 w 12192000"/>
              <a:gd name="connsiteY175" fmla="*/ 1986122 h 2237474"/>
              <a:gd name="connsiteX176" fmla="*/ 2740251 w 12192000"/>
              <a:gd name="connsiteY176" fmla="*/ 1986946 h 2237474"/>
              <a:gd name="connsiteX177" fmla="*/ 2718916 w 12192000"/>
              <a:gd name="connsiteY177" fmla="*/ 1990867 h 2237474"/>
              <a:gd name="connsiteX178" fmla="*/ 2713522 w 12192000"/>
              <a:gd name="connsiteY178" fmla="*/ 1990173 h 2237474"/>
              <a:gd name="connsiteX179" fmla="*/ 2680597 w 12192000"/>
              <a:gd name="connsiteY179" fmla="*/ 1984996 h 2237474"/>
              <a:gd name="connsiteX180" fmla="*/ 2578178 w 12192000"/>
              <a:gd name="connsiteY180" fmla="*/ 1990531 h 2237474"/>
              <a:gd name="connsiteX181" fmla="*/ 2476147 w 12192000"/>
              <a:gd name="connsiteY181" fmla="*/ 1998305 h 2237474"/>
              <a:gd name="connsiteX182" fmla="*/ 2373568 w 12192000"/>
              <a:gd name="connsiteY182" fmla="*/ 2003219 h 2237474"/>
              <a:gd name="connsiteX183" fmla="*/ 2321399 w 12192000"/>
              <a:gd name="connsiteY183" fmla="*/ 1989467 h 2237474"/>
              <a:gd name="connsiteX184" fmla="*/ 2315525 w 12192000"/>
              <a:gd name="connsiteY184" fmla="*/ 1989708 h 2237474"/>
              <a:gd name="connsiteX185" fmla="*/ 2300792 w 12192000"/>
              <a:gd name="connsiteY185" fmla="*/ 1994290 h 2237474"/>
              <a:gd name="connsiteX186" fmla="*/ 2295469 w 12192000"/>
              <a:gd name="connsiteY186" fmla="*/ 1996659 h 2237474"/>
              <a:gd name="connsiteX187" fmla="*/ 2287219 w 12192000"/>
              <a:gd name="connsiteY187" fmla="*/ 1998750 h 2237474"/>
              <a:gd name="connsiteX188" fmla="*/ 2286948 w 12192000"/>
              <a:gd name="connsiteY188" fmla="*/ 1998596 h 2237474"/>
              <a:gd name="connsiteX189" fmla="*/ 2243069 w 12192000"/>
              <a:gd name="connsiteY189" fmla="*/ 2015111 h 2237474"/>
              <a:gd name="connsiteX190" fmla="*/ 2186609 w 12192000"/>
              <a:gd name="connsiteY190" fmla="*/ 2008263 h 2237474"/>
              <a:gd name="connsiteX191" fmla="*/ 2164831 w 12192000"/>
              <a:gd name="connsiteY191" fmla="*/ 2010143 h 2237474"/>
              <a:gd name="connsiteX192" fmla="*/ 2152836 w 12192000"/>
              <a:gd name="connsiteY192" fmla="*/ 2010048 h 2237474"/>
              <a:gd name="connsiteX193" fmla="*/ 2117102 w 12192000"/>
              <a:gd name="connsiteY193" fmla="*/ 2023004 h 2237474"/>
              <a:gd name="connsiteX194" fmla="*/ 2111935 w 12192000"/>
              <a:gd name="connsiteY194" fmla="*/ 2023163 h 2237474"/>
              <a:gd name="connsiteX195" fmla="*/ 2089991 w 12192000"/>
              <a:gd name="connsiteY195" fmla="*/ 2034193 h 2237474"/>
              <a:gd name="connsiteX196" fmla="*/ 2058061 w 12192000"/>
              <a:gd name="connsiteY196" fmla="*/ 2047942 h 2237474"/>
              <a:gd name="connsiteX197" fmla="*/ 2055737 w 12192000"/>
              <a:gd name="connsiteY197" fmla="*/ 2047704 h 2237474"/>
              <a:gd name="connsiteX198" fmla="*/ 2042244 w 12192000"/>
              <a:gd name="connsiteY198" fmla="*/ 2055560 h 2237474"/>
              <a:gd name="connsiteX199" fmla="*/ 1976224 w 12192000"/>
              <a:gd name="connsiteY199" fmla="*/ 2074257 h 2237474"/>
              <a:gd name="connsiteX200" fmla="*/ 1877728 w 12192000"/>
              <a:gd name="connsiteY200" fmla="*/ 2101004 h 2237474"/>
              <a:gd name="connsiteX201" fmla="*/ 1759056 w 12192000"/>
              <a:gd name="connsiteY201" fmla="*/ 2125608 h 2237474"/>
              <a:gd name="connsiteX202" fmla="*/ 1637948 w 12192000"/>
              <a:gd name="connsiteY202" fmla="*/ 2172597 h 2237474"/>
              <a:gd name="connsiteX203" fmla="*/ 1434549 w 12192000"/>
              <a:gd name="connsiteY203" fmla="*/ 2234522 h 2237474"/>
              <a:gd name="connsiteX204" fmla="*/ 1398481 w 12192000"/>
              <a:gd name="connsiteY204" fmla="*/ 2237074 h 2237474"/>
              <a:gd name="connsiteX205" fmla="*/ 1398407 w 12192000"/>
              <a:gd name="connsiteY205" fmla="*/ 2237095 h 2237474"/>
              <a:gd name="connsiteX206" fmla="*/ 1370962 w 12192000"/>
              <a:gd name="connsiteY206" fmla="*/ 2237474 h 2237474"/>
              <a:gd name="connsiteX207" fmla="*/ 1356367 w 12192000"/>
              <a:gd name="connsiteY207" fmla="*/ 2235089 h 2237474"/>
              <a:gd name="connsiteX208" fmla="*/ 1324828 w 12192000"/>
              <a:gd name="connsiteY208" fmla="*/ 2231968 h 2237474"/>
              <a:gd name="connsiteX209" fmla="*/ 1297744 w 12192000"/>
              <a:gd name="connsiteY209" fmla="*/ 2235849 h 2237474"/>
              <a:gd name="connsiteX210" fmla="*/ 1286236 w 12192000"/>
              <a:gd name="connsiteY210" fmla="*/ 2233135 h 2237474"/>
              <a:gd name="connsiteX211" fmla="*/ 1283504 w 12192000"/>
              <a:gd name="connsiteY211" fmla="*/ 2233797 h 2237474"/>
              <a:gd name="connsiteX212" fmla="*/ 1279765 w 12192000"/>
              <a:gd name="connsiteY212" fmla="*/ 2229639 h 2237474"/>
              <a:gd name="connsiteX213" fmla="*/ 1195347 w 12192000"/>
              <a:gd name="connsiteY213" fmla="*/ 2212354 h 2237474"/>
              <a:gd name="connsiteX214" fmla="*/ 970251 w 12192000"/>
              <a:gd name="connsiteY214" fmla="*/ 2221029 h 2237474"/>
              <a:gd name="connsiteX215" fmla="*/ 812914 w 12192000"/>
              <a:gd name="connsiteY215" fmla="*/ 2202752 h 2237474"/>
              <a:gd name="connsiteX216" fmla="*/ 800195 w 12192000"/>
              <a:gd name="connsiteY216" fmla="*/ 2209407 h 2237474"/>
              <a:gd name="connsiteX217" fmla="*/ 784978 w 12192000"/>
              <a:gd name="connsiteY217" fmla="*/ 2212360 h 2237474"/>
              <a:gd name="connsiteX218" fmla="*/ 681987 w 12192000"/>
              <a:gd name="connsiteY218" fmla="*/ 2216757 h 2237474"/>
              <a:gd name="connsiteX219" fmla="*/ 669923 w 12192000"/>
              <a:gd name="connsiteY219" fmla="*/ 2211682 h 2237474"/>
              <a:gd name="connsiteX220" fmla="*/ 648680 w 12192000"/>
              <a:gd name="connsiteY220" fmla="*/ 2206229 h 2237474"/>
              <a:gd name="connsiteX221" fmla="*/ 597225 w 12192000"/>
              <a:gd name="connsiteY221" fmla="*/ 2180999 h 2237474"/>
              <a:gd name="connsiteX222" fmla="*/ 558449 w 12192000"/>
              <a:gd name="connsiteY222" fmla="*/ 2182346 h 2237474"/>
              <a:gd name="connsiteX223" fmla="*/ 550517 w 12192000"/>
              <a:gd name="connsiteY223" fmla="*/ 2182060 h 2237474"/>
              <a:gd name="connsiteX224" fmla="*/ 550309 w 12192000"/>
              <a:gd name="connsiteY224" fmla="*/ 2181825 h 2237474"/>
              <a:gd name="connsiteX225" fmla="*/ 541836 w 12192000"/>
              <a:gd name="connsiteY225" fmla="*/ 2181063 h 2237474"/>
              <a:gd name="connsiteX226" fmla="*/ 536057 w 12192000"/>
              <a:gd name="connsiteY226" fmla="*/ 2181537 h 2237474"/>
              <a:gd name="connsiteX227" fmla="*/ 520671 w 12192000"/>
              <a:gd name="connsiteY227" fmla="*/ 2180980 h 2237474"/>
              <a:gd name="connsiteX228" fmla="*/ 515024 w 12192000"/>
              <a:gd name="connsiteY228" fmla="*/ 2179258 h 2237474"/>
              <a:gd name="connsiteX229" fmla="*/ 512278 w 12192000"/>
              <a:gd name="connsiteY229" fmla="*/ 2176369 h 2237474"/>
              <a:gd name="connsiteX230" fmla="*/ 480419 w 12192000"/>
              <a:gd name="connsiteY230" fmla="*/ 2167807 h 2237474"/>
              <a:gd name="connsiteX231" fmla="*/ 413835 w 12192000"/>
              <a:gd name="connsiteY231" fmla="*/ 2156783 h 2237474"/>
              <a:gd name="connsiteX232" fmla="*/ 376513 w 12192000"/>
              <a:gd name="connsiteY232" fmla="*/ 2154014 h 2237474"/>
              <a:gd name="connsiteX233" fmla="*/ 273386 w 12192000"/>
              <a:gd name="connsiteY233" fmla="*/ 2142551 h 2237474"/>
              <a:gd name="connsiteX234" fmla="*/ 169207 w 12192000"/>
              <a:gd name="connsiteY234" fmla="*/ 2128100 h 2237474"/>
              <a:gd name="connsiteX235" fmla="*/ 93149 w 12192000"/>
              <a:gd name="connsiteY235" fmla="*/ 2105324 h 2237474"/>
              <a:gd name="connsiteX236" fmla="*/ 88109 w 12192000"/>
              <a:gd name="connsiteY236" fmla="*/ 2106704 h 2237474"/>
              <a:gd name="connsiteX237" fmla="*/ 80022 w 12192000"/>
              <a:gd name="connsiteY237" fmla="*/ 2107254 h 2237474"/>
              <a:gd name="connsiteX238" fmla="*/ 79717 w 12192000"/>
              <a:gd name="connsiteY238" fmla="*/ 2107046 h 2237474"/>
              <a:gd name="connsiteX239" fmla="*/ 72352 w 12192000"/>
              <a:gd name="connsiteY239" fmla="*/ 2107991 h 2237474"/>
              <a:gd name="connsiteX240" fmla="*/ 37645 w 12192000"/>
              <a:gd name="connsiteY240" fmla="*/ 2115401 h 2237474"/>
              <a:gd name="connsiteX241" fmla="*/ 4572 w 12192000"/>
              <a:gd name="connsiteY241" fmla="*/ 2111091 h 2237474"/>
              <a:gd name="connsiteX242" fmla="*/ 0 w 12192000"/>
              <a:gd name="connsiteY242" fmla="*/ 2110468 h 2237474"/>
              <a:gd name="connsiteX243" fmla="*/ 0 w 12192000"/>
              <a:gd name="connsiteY2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47449 w 12192000"/>
              <a:gd name="connsiteY133" fmla="*/ 1793181 h 2237474"/>
              <a:gd name="connsiteX134" fmla="*/ 4611738 w 12192000"/>
              <a:gd name="connsiteY134" fmla="*/ 1776964 h 2237474"/>
              <a:gd name="connsiteX135" fmla="*/ 4560070 w 12192000"/>
              <a:gd name="connsiteY135" fmla="*/ 1785640 h 2237474"/>
              <a:gd name="connsiteX136" fmla="*/ 4536503 w 12192000"/>
              <a:gd name="connsiteY136" fmla="*/ 1785334 h 2237474"/>
              <a:gd name="connsiteX137" fmla="*/ 4513724 w 12192000"/>
              <a:gd name="connsiteY137" fmla="*/ 1791996 h 2237474"/>
              <a:gd name="connsiteX138" fmla="*/ 4459810 w 12192000"/>
              <a:gd name="connsiteY138" fmla="*/ 1797886 h 2237474"/>
              <a:gd name="connsiteX139" fmla="*/ 4379064 w 12192000"/>
              <a:gd name="connsiteY139" fmla="*/ 1817177 h 2237474"/>
              <a:gd name="connsiteX140" fmla="*/ 4319209 w 12192000"/>
              <a:gd name="connsiteY140" fmla="*/ 1834833 h 2237474"/>
              <a:gd name="connsiteX141" fmla="*/ 4306907 w 12192000"/>
              <a:gd name="connsiteY141" fmla="*/ 1841641 h 2237474"/>
              <a:gd name="connsiteX142" fmla="*/ 4290981 w 12192000"/>
              <a:gd name="connsiteY142" fmla="*/ 1839677 h 2237474"/>
              <a:gd name="connsiteX143" fmla="*/ 4285792 w 12192000"/>
              <a:gd name="connsiteY143" fmla="*/ 1836231 h 2237474"/>
              <a:gd name="connsiteX144" fmla="*/ 4238372 w 12192000"/>
              <a:gd name="connsiteY144" fmla="*/ 1851480 h 2237474"/>
              <a:gd name="connsiteX145" fmla="*/ 4232517 w 12192000"/>
              <a:gd name="connsiteY145" fmla="*/ 1852567 h 2237474"/>
              <a:gd name="connsiteX146" fmla="*/ 4191732 w 12192000"/>
              <a:gd name="connsiteY146" fmla="*/ 1857328 h 2237474"/>
              <a:gd name="connsiteX147" fmla="*/ 4065532 w 12192000"/>
              <a:gd name="connsiteY147" fmla="*/ 1855477 h 2237474"/>
              <a:gd name="connsiteX148" fmla="*/ 4028460 w 12192000"/>
              <a:gd name="connsiteY148" fmla="*/ 1855137 h 2237474"/>
              <a:gd name="connsiteX149" fmla="*/ 4002267 w 12192000"/>
              <a:gd name="connsiteY149" fmla="*/ 1852352 h 2237474"/>
              <a:gd name="connsiteX150" fmla="*/ 3931396 w 12192000"/>
              <a:gd name="connsiteY150" fmla="*/ 1858915 h 2237474"/>
              <a:gd name="connsiteX151" fmla="*/ 3812162 w 12192000"/>
              <a:gd name="connsiteY151" fmla="*/ 1875501 h 2237474"/>
              <a:gd name="connsiteX152" fmla="*/ 3767672 w 12192000"/>
              <a:gd name="connsiteY152" fmla="*/ 1874600 h 2237474"/>
              <a:gd name="connsiteX153" fmla="*/ 3764741 w 12192000"/>
              <a:gd name="connsiteY153" fmla="*/ 1869433 h 2237474"/>
              <a:gd name="connsiteX154" fmla="*/ 3751332 w 12192000"/>
              <a:gd name="connsiteY154" fmla="*/ 1869854 h 2237474"/>
              <a:gd name="connsiteX155" fmla="*/ 3748155 w 12192000"/>
              <a:gd name="connsiteY155" fmla="*/ 1868903 h 2237474"/>
              <a:gd name="connsiteX156" fmla="*/ 3729530 w 12192000"/>
              <a:gd name="connsiteY156" fmla="*/ 1864513 h 2237474"/>
              <a:gd name="connsiteX157" fmla="*/ 3680177 w 12192000"/>
              <a:gd name="connsiteY157" fmla="*/ 1881552 h 2237474"/>
              <a:gd name="connsiteX158" fmla="*/ 3567259 w 12192000"/>
              <a:gd name="connsiteY158" fmla="*/ 1893482 h 2237474"/>
              <a:gd name="connsiteX159" fmla="*/ 3405770 w 12192000"/>
              <a:gd name="connsiteY159" fmla="*/ 1904591 h 2237474"/>
              <a:gd name="connsiteX160" fmla="*/ 3280097 w 12192000"/>
              <a:gd name="connsiteY160" fmla="*/ 1919610 h 2237474"/>
              <a:gd name="connsiteX161" fmla="*/ 3123424 w 12192000"/>
              <a:gd name="connsiteY161" fmla="*/ 1952930 h 2237474"/>
              <a:gd name="connsiteX162" fmla="*/ 3009910 w 12192000"/>
              <a:gd name="connsiteY162" fmla="*/ 1957866 h 2237474"/>
              <a:gd name="connsiteX163" fmla="*/ 2995934 w 12192000"/>
              <a:gd name="connsiteY163" fmla="*/ 1967085 h 2237474"/>
              <a:gd name="connsiteX164" fmla="*/ 2980071 w 12192000"/>
              <a:gd name="connsiteY164" fmla="*/ 1972988 h 2237474"/>
              <a:gd name="connsiteX165" fmla="*/ 2978094 w 12192000"/>
              <a:gd name="connsiteY165" fmla="*/ 1972369 h 2237474"/>
              <a:gd name="connsiteX166" fmla="*/ 2942858 w 12192000"/>
              <a:gd name="connsiteY166" fmla="*/ 1981367 h 2237474"/>
              <a:gd name="connsiteX167" fmla="*/ 2875436 w 12192000"/>
              <a:gd name="connsiteY167" fmla="*/ 1996977 h 2237474"/>
              <a:gd name="connsiteX168" fmla="*/ 2874892 w 12192000"/>
              <a:gd name="connsiteY168" fmla="*/ 1996085 h 2237474"/>
              <a:gd name="connsiteX169" fmla="*/ 2864145 w 12192000"/>
              <a:gd name="connsiteY169" fmla="*/ 1994061 h 2237474"/>
              <a:gd name="connsiteX170" fmla="*/ 2843662 w 12192000"/>
              <a:gd name="connsiteY170" fmla="*/ 1992498 h 2237474"/>
              <a:gd name="connsiteX171" fmla="*/ 2796128 w 12192000"/>
              <a:gd name="connsiteY171" fmla="*/ 1976403 h 2237474"/>
              <a:gd name="connsiteX172" fmla="*/ 2756784 w 12192000"/>
              <a:gd name="connsiteY172" fmla="*/ 1985116 h 2237474"/>
              <a:gd name="connsiteX173" fmla="*/ 2748833 w 12192000"/>
              <a:gd name="connsiteY173" fmla="*/ 1986323 h 2237474"/>
              <a:gd name="connsiteX174" fmla="*/ 2748661 w 12192000"/>
              <a:gd name="connsiteY174" fmla="*/ 1986122 h 2237474"/>
              <a:gd name="connsiteX175" fmla="*/ 2740251 w 12192000"/>
              <a:gd name="connsiteY175" fmla="*/ 1986946 h 2237474"/>
              <a:gd name="connsiteX176" fmla="*/ 2718916 w 12192000"/>
              <a:gd name="connsiteY176" fmla="*/ 1990867 h 2237474"/>
              <a:gd name="connsiteX177" fmla="*/ 2713522 w 12192000"/>
              <a:gd name="connsiteY177" fmla="*/ 1990173 h 2237474"/>
              <a:gd name="connsiteX178" fmla="*/ 2680597 w 12192000"/>
              <a:gd name="connsiteY178" fmla="*/ 1984996 h 2237474"/>
              <a:gd name="connsiteX179" fmla="*/ 2578178 w 12192000"/>
              <a:gd name="connsiteY179" fmla="*/ 1990531 h 2237474"/>
              <a:gd name="connsiteX180" fmla="*/ 2476147 w 12192000"/>
              <a:gd name="connsiteY180" fmla="*/ 1998305 h 2237474"/>
              <a:gd name="connsiteX181" fmla="*/ 2373568 w 12192000"/>
              <a:gd name="connsiteY181" fmla="*/ 2003219 h 2237474"/>
              <a:gd name="connsiteX182" fmla="*/ 2321399 w 12192000"/>
              <a:gd name="connsiteY182" fmla="*/ 1989467 h 2237474"/>
              <a:gd name="connsiteX183" fmla="*/ 2315525 w 12192000"/>
              <a:gd name="connsiteY183" fmla="*/ 1989708 h 2237474"/>
              <a:gd name="connsiteX184" fmla="*/ 2300792 w 12192000"/>
              <a:gd name="connsiteY184" fmla="*/ 1994290 h 2237474"/>
              <a:gd name="connsiteX185" fmla="*/ 2295469 w 12192000"/>
              <a:gd name="connsiteY185" fmla="*/ 1996659 h 2237474"/>
              <a:gd name="connsiteX186" fmla="*/ 2287219 w 12192000"/>
              <a:gd name="connsiteY186" fmla="*/ 1998750 h 2237474"/>
              <a:gd name="connsiteX187" fmla="*/ 2286948 w 12192000"/>
              <a:gd name="connsiteY187" fmla="*/ 1998596 h 2237474"/>
              <a:gd name="connsiteX188" fmla="*/ 2243069 w 12192000"/>
              <a:gd name="connsiteY188" fmla="*/ 2015111 h 2237474"/>
              <a:gd name="connsiteX189" fmla="*/ 2186609 w 12192000"/>
              <a:gd name="connsiteY189" fmla="*/ 2008263 h 2237474"/>
              <a:gd name="connsiteX190" fmla="*/ 2164831 w 12192000"/>
              <a:gd name="connsiteY190" fmla="*/ 2010143 h 2237474"/>
              <a:gd name="connsiteX191" fmla="*/ 2152836 w 12192000"/>
              <a:gd name="connsiteY191" fmla="*/ 2010048 h 2237474"/>
              <a:gd name="connsiteX192" fmla="*/ 2117102 w 12192000"/>
              <a:gd name="connsiteY192" fmla="*/ 2023004 h 2237474"/>
              <a:gd name="connsiteX193" fmla="*/ 2111935 w 12192000"/>
              <a:gd name="connsiteY193" fmla="*/ 2023163 h 2237474"/>
              <a:gd name="connsiteX194" fmla="*/ 2089991 w 12192000"/>
              <a:gd name="connsiteY194" fmla="*/ 2034193 h 2237474"/>
              <a:gd name="connsiteX195" fmla="*/ 2058061 w 12192000"/>
              <a:gd name="connsiteY195" fmla="*/ 2047942 h 2237474"/>
              <a:gd name="connsiteX196" fmla="*/ 2055737 w 12192000"/>
              <a:gd name="connsiteY196" fmla="*/ 2047704 h 2237474"/>
              <a:gd name="connsiteX197" fmla="*/ 2042244 w 12192000"/>
              <a:gd name="connsiteY197" fmla="*/ 2055560 h 2237474"/>
              <a:gd name="connsiteX198" fmla="*/ 1976224 w 12192000"/>
              <a:gd name="connsiteY198" fmla="*/ 2074257 h 2237474"/>
              <a:gd name="connsiteX199" fmla="*/ 1877728 w 12192000"/>
              <a:gd name="connsiteY199" fmla="*/ 2101004 h 2237474"/>
              <a:gd name="connsiteX200" fmla="*/ 1759056 w 12192000"/>
              <a:gd name="connsiteY200" fmla="*/ 2125608 h 2237474"/>
              <a:gd name="connsiteX201" fmla="*/ 1637948 w 12192000"/>
              <a:gd name="connsiteY201" fmla="*/ 2172597 h 2237474"/>
              <a:gd name="connsiteX202" fmla="*/ 1434549 w 12192000"/>
              <a:gd name="connsiteY202" fmla="*/ 2234522 h 2237474"/>
              <a:gd name="connsiteX203" fmla="*/ 1398481 w 12192000"/>
              <a:gd name="connsiteY203" fmla="*/ 2237074 h 2237474"/>
              <a:gd name="connsiteX204" fmla="*/ 1398407 w 12192000"/>
              <a:gd name="connsiteY204" fmla="*/ 2237095 h 2237474"/>
              <a:gd name="connsiteX205" fmla="*/ 1370962 w 12192000"/>
              <a:gd name="connsiteY205" fmla="*/ 2237474 h 2237474"/>
              <a:gd name="connsiteX206" fmla="*/ 1356367 w 12192000"/>
              <a:gd name="connsiteY206" fmla="*/ 2235089 h 2237474"/>
              <a:gd name="connsiteX207" fmla="*/ 1324828 w 12192000"/>
              <a:gd name="connsiteY207" fmla="*/ 2231968 h 2237474"/>
              <a:gd name="connsiteX208" fmla="*/ 1297744 w 12192000"/>
              <a:gd name="connsiteY208" fmla="*/ 2235849 h 2237474"/>
              <a:gd name="connsiteX209" fmla="*/ 1286236 w 12192000"/>
              <a:gd name="connsiteY209" fmla="*/ 2233135 h 2237474"/>
              <a:gd name="connsiteX210" fmla="*/ 1283504 w 12192000"/>
              <a:gd name="connsiteY210" fmla="*/ 2233797 h 2237474"/>
              <a:gd name="connsiteX211" fmla="*/ 1279765 w 12192000"/>
              <a:gd name="connsiteY211" fmla="*/ 2229639 h 2237474"/>
              <a:gd name="connsiteX212" fmla="*/ 1195347 w 12192000"/>
              <a:gd name="connsiteY212" fmla="*/ 2212354 h 2237474"/>
              <a:gd name="connsiteX213" fmla="*/ 970251 w 12192000"/>
              <a:gd name="connsiteY213" fmla="*/ 2221029 h 2237474"/>
              <a:gd name="connsiteX214" fmla="*/ 812914 w 12192000"/>
              <a:gd name="connsiteY214" fmla="*/ 2202752 h 2237474"/>
              <a:gd name="connsiteX215" fmla="*/ 800195 w 12192000"/>
              <a:gd name="connsiteY215" fmla="*/ 2209407 h 2237474"/>
              <a:gd name="connsiteX216" fmla="*/ 784978 w 12192000"/>
              <a:gd name="connsiteY216" fmla="*/ 2212360 h 2237474"/>
              <a:gd name="connsiteX217" fmla="*/ 681987 w 12192000"/>
              <a:gd name="connsiteY217" fmla="*/ 2216757 h 2237474"/>
              <a:gd name="connsiteX218" fmla="*/ 669923 w 12192000"/>
              <a:gd name="connsiteY218" fmla="*/ 2211682 h 2237474"/>
              <a:gd name="connsiteX219" fmla="*/ 648680 w 12192000"/>
              <a:gd name="connsiteY219" fmla="*/ 2206229 h 2237474"/>
              <a:gd name="connsiteX220" fmla="*/ 597225 w 12192000"/>
              <a:gd name="connsiteY220" fmla="*/ 2180999 h 2237474"/>
              <a:gd name="connsiteX221" fmla="*/ 558449 w 12192000"/>
              <a:gd name="connsiteY221" fmla="*/ 2182346 h 2237474"/>
              <a:gd name="connsiteX222" fmla="*/ 550517 w 12192000"/>
              <a:gd name="connsiteY222" fmla="*/ 2182060 h 2237474"/>
              <a:gd name="connsiteX223" fmla="*/ 550309 w 12192000"/>
              <a:gd name="connsiteY223" fmla="*/ 2181825 h 2237474"/>
              <a:gd name="connsiteX224" fmla="*/ 541836 w 12192000"/>
              <a:gd name="connsiteY224" fmla="*/ 2181063 h 2237474"/>
              <a:gd name="connsiteX225" fmla="*/ 536057 w 12192000"/>
              <a:gd name="connsiteY225" fmla="*/ 2181537 h 2237474"/>
              <a:gd name="connsiteX226" fmla="*/ 520671 w 12192000"/>
              <a:gd name="connsiteY226" fmla="*/ 2180980 h 2237474"/>
              <a:gd name="connsiteX227" fmla="*/ 515024 w 12192000"/>
              <a:gd name="connsiteY227" fmla="*/ 2179258 h 2237474"/>
              <a:gd name="connsiteX228" fmla="*/ 512278 w 12192000"/>
              <a:gd name="connsiteY228" fmla="*/ 2176369 h 2237474"/>
              <a:gd name="connsiteX229" fmla="*/ 480419 w 12192000"/>
              <a:gd name="connsiteY229" fmla="*/ 2167807 h 2237474"/>
              <a:gd name="connsiteX230" fmla="*/ 413835 w 12192000"/>
              <a:gd name="connsiteY230" fmla="*/ 2156783 h 2237474"/>
              <a:gd name="connsiteX231" fmla="*/ 376513 w 12192000"/>
              <a:gd name="connsiteY231" fmla="*/ 2154014 h 2237474"/>
              <a:gd name="connsiteX232" fmla="*/ 273386 w 12192000"/>
              <a:gd name="connsiteY232" fmla="*/ 2142551 h 2237474"/>
              <a:gd name="connsiteX233" fmla="*/ 169207 w 12192000"/>
              <a:gd name="connsiteY233" fmla="*/ 2128100 h 2237474"/>
              <a:gd name="connsiteX234" fmla="*/ 93149 w 12192000"/>
              <a:gd name="connsiteY234" fmla="*/ 2105324 h 2237474"/>
              <a:gd name="connsiteX235" fmla="*/ 88109 w 12192000"/>
              <a:gd name="connsiteY235" fmla="*/ 2106704 h 2237474"/>
              <a:gd name="connsiteX236" fmla="*/ 80022 w 12192000"/>
              <a:gd name="connsiteY236" fmla="*/ 2107254 h 2237474"/>
              <a:gd name="connsiteX237" fmla="*/ 79717 w 12192000"/>
              <a:gd name="connsiteY237" fmla="*/ 2107046 h 2237474"/>
              <a:gd name="connsiteX238" fmla="*/ 72352 w 12192000"/>
              <a:gd name="connsiteY238" fmla="*/ 2107991 h 2237474"/>
              <a:gd name="connsiteX239" fmla="*/ 37645 w 12192000"/>
              <a:gd name="connsiteY239" fmla="*/ 2115401 h 2237474"/>
              <a:gd name="connsiteX240" fmla="*/ 4572 w 12192000"/>
              <a:gd name="connsiteY240" fmla="*/ 2111091 h 2237474"/>
              <a:gd name="connsiteX241" fmla="*/ 0 w 12192000"/>
              <a:gd name="connsiteY241" fmla="*/ 2110468 h 2237474"/>
              <a:gd name="connsiteX242" fmla="*/ 0 w 12192000"/>
              <a:gd name="connsiteY2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306907 w 12192000"/>
              <a:gd name="connsiteY140" fmla="*/ 1841641 h 2237474"/>
              <a:gd name="connsiteX141" fmla="*/ 4290981 w 12192000"/>
              <a:gd name="connsiteY141" fmla="*/ 1839677 h 2237474"/>
              <a:gd name="connsiteX142" fmla="*/ 4285792 w 12192000"/>
              <a:gd name="connsiteY142" fmla="*/ 1836231 h 2237474"/>
              <a:gd name="connsiteX143" fmla="*/ 4238372 w 12192000"/>
              <a:gd name="connsiteY143" fmla="*/ 1851480 h 2237474"/>
              <a:gd name="connsiteX144" fmla="*/ 4232517 w 12192000"/>
              <a:gd name="connsiteY144" fmla="*/ 1852567 h 2237474"/>
              <a:gd name="connsiteX145" fmla="*/ 4191732 w 12192000"/>
              <a:gd name="connsiteY145" fmla="*/ 1857328 h 2237474"/>
              <a:gd name="connsiteX146" fmla="*/ 4065532 w 12192000"/>
              <a:gd name="connsiteY146" fmla="*/ 1855477 h 2237474"/>
              <a:gd name="connsiteX147" fmla="*/ 4028460 w 12192000"/>
              <a:gd name="connsiteY147" fmla="*/ 1855137 h 2237474"/>
              <a:gd name="connsiteX148" fmla="*/ 4002267 w 12192000"/>
              <a:gd name="connsiteY148" fmla="*/ 1852352 h 2237474"/>
              <a:gd name="connsiteX149" fmla="*/ 3931396 w 12192000"/>
              <a:gd name="connsiteY149" fmla="*/ 1858915 h 2237474"/>
              <a:gd name="connsiteX150" fmla="*/ 3812162 w 12192000"/>
              <a:gd name="connsiteY150" fmla="*/ 1875501 h 2237474"/>
              <a:gd name="connsiteX151" fmla="*/ 3767672 w 12192000"/>
              <a:gd name="connsiteY151" fmla="*/ 1874600 h 2237474"/>
              <a:gd name="connsiteX152" fmla="*/ 3764741 w 12192000"/>
              <a:gd name="connsiteY152" fmla="*/ 1869433 h 2237474"/>
              <a:gd name="connsiteX153" fmla="*/ 3751332 w 12192000"/>
              <a:gd name="connsiteY153" fmla="*/ 1869854 h 2237474"/>
              <a:gd name="connsiteX154" fmla="*/ 3748155 w 12192000"/>
              <a:gd name="connsiteY154" fmla="*/ 1868903 h 2237474"/>
              <a:gd name="connsiteX155" fmla="*/ 3729530 w 12192000"/>
              <a:gd name="connsiteY155" fmla="*/ 1864513 h 2237474"/>
              <a:gd name="connsiteX156" fmla="*/ 3680177 w 12192000"/>
              <a:gd name="connsiteY156" fmla="*/ 1881552 h 2237474"/>
              <a:gd name="connsiteX157" fmla="*/ 3567259 w 12192000"/>
              <a:gd name="connsiteY157" fmla="*/ 1893482 h 2237474"/>
              <a:gd name="connsiteX158" fmla="*/ 3405770 w 12192000"/>
              <a:gd name="connsiteY158" fmla="*/ 1904591 h 2237474"/>
              <a:gd name="connsiteX159" fmla="*/ 3280097 w 12192000"/>
              <a:gd name="connsiteY159" fmla="*/ 1919610 h 2237474"/>
              <a:gd name="connsiteX160" fmla="*/ 3123424 w 12192000"/>
              <a:gd name="connsiteY160" fmla="*/ 1952930 h 2237474"/>
              <a:gd name="connsiteX161" fmla="*/ 3009910 w 12192000"/>
              <a:gd name="connsiteY161" fmla="*/ 1957866 h 2237474"/>
              <a:gd name="connsiteX162" fmla="*/ 2995934 w 12192000"/>
              <a:gd name="connsiteY162" fmla="*/ 1967085 h 2237474"/>
              <a:gd name="connsiteX163" fmla="*/ 2980071 w 12192000"/>
              <a:gd name="connsiteY163" fmla="*/ 1972988 h 2237474"/>
              <a:gd name="connsiteX164" fmla="*/ 2978094 w 12192000"/>
              <a:gd name="connsiteY164" fmla="*/ 1972369 h 2237474"/>
              <a:gd name="connsiteX165" fmla="*/ 2942858 w 12192000"/>
              <a:gd name="connsiteY165" fmla="*/ 1981367 h 2237474"/>
              <a:gd name="connsiteX166" fmla="*/ 2875436 w 12192000"/>
              <a:gd name="connsiteY166" fmla="*/ 1996977 h 2237474"/>
              <a:gd name="connsiteX167" fmla="*/ 2874892 w 12192000"/>
              <a:gd name="connsiteY167" fmla="*/ 1996085 h 2237474"/>
              <a:gd name="connsiteX168" fmla="*/ 2864145 w 12192000"/>
              <a:gd name="connsiteY168" fmla="*/ 1994061 h 2237474"/>
              <a:gd name="connsiteX169" fmla="*/ 2843662 w 12192000"/>
              <a:gd name="connsiteY169" fmla="*/ 1992498 h 2237474"/>
              <a:gd name="connsiteX170" fmla="*/ 2796128 w 12192000"/>
              <a:gd name="connsiteY170" fmla="*/ 1976403 h 2237474"/>
              <a:gd name="connsiteX171" fmla="*/ 2756784 w 12192000"/>
              <a:gd name="connsiteY171" fmla="*/ 1985116 h 2237474"/>
              <a:gd name="connsiteX172" fmla="*/ 2748833 w 12192000"/>
              <a:gd name="connsiteY172" fmla="*/ 1986323 h 2237474"/>
              <a:gd name="connsiteX173" fmla="*/ 2748661 w 12192000"/>
              <a:gd name="connsiteY173" fmla="*/ 1986122 h 2237474"/>
              <a:gd name="connsiteX174" fmla="*/ 2740251 w 12192000"/>
              <a:gd name="connsiteY174" fmla="*/ 1986946 h 2237474"/>
              <a:gd name="connsiteX175" fmla="*/ 2718916 w 12192000"/>
              <a:gd name="connsiteY175" fmla="*/ 1990867 h 2237474"/>
              <a:gd name="connsiteX176" fmla="*/ 2713522 w 12192000"/>
              <a:gd name="connsiteY176" fmla="*/ 1990173 h 2237474"/>
              <a:gd name="connsiteX177" fmla="*/ 2680597 w 12192000"/>
              <a:gd name="connsiteY177" fmla="*/ 1984996 h 2237474"/>
              <a:gd name="connsiteX178" fmla="*/ 2578178 w 12192000"/>
              <a:gd name="connsiteY178" fmla="*/ 1990531 h 2237474"/>
              <a:gd name="connsiteX179" fmla="*/ 2476147 w 12192000"/>
              <a:gd name="connsiteY179" fmla="*/ 1998305 h 2237474"/>
              <a:gd name="connsiteX180" fmla="*/ 2373568 w 12192000"/>
              <a:gd name="connsiteY180" fmla="*/ 2003219 h 2237474"/>
              <a:gd name="connsiteX181" fmla="*/ 2321399 w 12192000"/>
              <a:gd name="connsiteY181" fmla="*/ 1989467 h 2237474"/>
              <a:gd name="connsiteX182" fmla="*/ 2315525 w 12192000"/>
              <a:gd name="connsiteY182" fmla="*/ 1989708 h 2237474"/>
              <a:gd name="connsiteX183" fmla="*/ 2300792 w 12192000"/>
              <a:gd name="connsiteY183" fmla="*/ 1994290 h 2237474"/>
              <a:gd name="connsiteX184" fmla="*/ 2295469 w 12192000"/>
              <a:gd name="connsiteY184" fmla="*/ 1996659 h 2237474"/>
              <a:gd name="connsiteX185" fmla="*/ 2287219 w 12192000"/>
              <a:gd name="connsiteY185" fmla="*/ 1998750 h 2237474"/>
              <a:gd name="connsiteX186" fmla="*/ 2286948 w 12192000"/>
              <a:gd name="connsiteY186" fmla="*/ 1998596 h 2237474"/>
              <a:gd name="connsiteX187" fmla="*/ 2243069 w 12192000"/>
              <a:gd name="connsiteY187" fmla="*/ 2015111 h 2237474"/>
              <a:gd name="connsiteX188" fmla="*/ 2186609 w 12192000"/>
              <a:gd name="connsiteY188" fmla="*/ 2008263 h 2237474"/>
              <a:gd name="connsiteX189" fmla="*/ 2164831 w 12192000"/>
              <a:gd name="connsiteY189" fmla="*/ 2010143 h 2237474"/>
              <a:gd name="connsiteX190" fmla="*/ 2152836 w 12192000"/>
              <a:gd name="connsiteY190" fmla="*/ 2010048 h 2237474"/>
              <a:gd name="connsiteX191" fmla="*/ 2117102 w 12192000"/>
              <a:gd name="connsiteY191" fmla="*/ 2023004 h 2237474"/>
              <a:gd name="connsiteX192" fmla="*/ 2111935 w 12192000"/>
              <a:gd name="connsiteY192" fmla="*/ 2023163 h 2237474"/>
              <a:gd name="connsiteX193" fmla="*/ 2089991 w 12192000"/>
              <a:gd name="connsiteY193" fmla="*/ 2034193 h 2237474"/>
              <a:gd name="connsiteX194" fmla="*/ 2058061 w 12192000"/>
              <a:gd name="connsiteY194" fmla="*/ 2047942 h 2237474"/>
              <a:gd name="connsiteX195" fmla="*/ 2055737 w 12192000"/>
              <a:gd name="connsiteY195" fmla="*/ 2047704 h 2237474"/>
              <a:gd name="connsiteX196" fmla="*/ 2042244 w 12192000"/>
              <a:gd name="connsiteY196" fmla="*/ 2055560 h 2237474"/>
              <a:gd name="connsiteX197" fmla="*/ 1976224 w 12192000"/>
              <a:gd name="connsiteY197" fmla="*/ 2074257 h 2237474"/>
              <a:gd name="connsiteX198" fmla="*/ 1877728 w 12192000"/>
              <a:gd name="connsiteY198" fmla="*/ 2101004 h 2237474"/>
              <a:gd name="connsiteX199" fmla="*/ 1759056 w 12192000"/>
              <a:gd name="connsiteY199" fmla="*/ 2125608 h 2237474"/>
              <a:gd name="connsiteX200" fmla="*/ 1637948 w 12192000"/>
              <a:gd name="connsiteY200" fmla="*/ 2172597 h 2237474"/>
              <a:gd name="connsiteX201" fmla="*/ 1434549 w 12192000"/>
              <a:gd name="connsiteY201" fmla="*/ 2234522 h 2237474"/>
              <a:gd name="connsiteX202" fmla="*/ 1398481 w 12192000"/>
              <a:gd name="connsiteY202" fmla="*/ 2237074 h 2237474"/>
              <a:gd name="connsiteX203" fmla="*/ 1398407 w 12192000"/>
              <a:gd name="connsiteY203" fmla="*/ 2237095 h 2237474"/>
              <a:gd name="connsiteX204" fmla="*/ 1370962 w 12192000"/>
              <a:gd name="connsiteY204" fmla="*/ 2237474 h 2237474"/>
              <a:gd name="connsiteX205" fmla="*/ 1356367 w 12192000"/>
              <a:gd name="connsiteY205" fmla="*/ 2235089 h 2237474"/>
              <a:gd name="connsiteX206" fmla="*/ 1324828 w 12192000"/>
              <a:gd name="connsiteY206" fmla="*/ 2231968 h 2237474"/>
              <a:gd name="connsiteX207" fmla="*/ 1297744 w 12192000"/>
              <a:gd name="connsiteY207" fmla="*/ 2235849 h 2237474"/>
              <a:gd name="connsiteX208" fmla="*/ 1286236 w 12192000"/>
              <a:gd name="connsiteY208" fmla="*/ 2233135 h 2237474"/>
              <a:gd name="connsiteX209" fmla="*/ 1283504 w 12192000"/>
              <a:gd name="connsiteY209" fmla="*/ 2233797 h 2237474"/>
              <a:gd name="connsiteX210" fmla="*/ 1279765 w 12192000"/>
              <a:gd name="connsiteY210" fmla="*/ 2229639 h 2237474"/>
              <a:gd name="connsiteX211" fmla="*/ 1195347 w 12192000"/>
              <a:gd name="connsiteY211" fmla="*/ 2212354 h 2237474"/>
              <a:gd name="connsiteX212" fmla="*/ 970251 w 12192000"/>
              <a:gd name="connsiteY212" fmla="*/ 2221029 h 2237474"/>
              <a:gd name="connsiteX213" fmla="*/ 812914 w 12192000"/>
              <a:gd name="connsiteY213" fmla="*/ 2202752 h 2237474"/>
              <a:gd name="connsiteX214" fmla="*/ 800195 w 12192000"/>
              <a:gd name="connsiteY214" fmla="*/ 2209407 h 2237474"/>
              <a:gd name="connsiteX215" fmla="*/ 784978 w 12192000"/>
              <a:gd name="connsiteY215" fmla="*/ 2212360 h 2237474"/>
              <a:gd name="connsiteX216" fmla="*/ 681987 w 12192000"/>
              <a:gd name="connsiteY216" fmla="*/ 2216757 h 2237474"/>
              <a:gd name="connsiteX217" fmla="*/ 669923 w 12192000"/>
              <a:gd name="connsiteY217" fmla="*/ 2211682 h 2237474"/>
              <a:gd name="connsiteX218" fmla="*/ 648680 w 12192000"/>
              <a:gd name="connsiteY218" fmla="*/ 2206229 h 2237474"/>
              <a:gd name="connsiteX219" fmla="*/ 597225 w 12192000"/>
              <a:gd name="connsiteY219" fmla="*/ 2180999 h 2237474"/>
              <a:gd name="connsiteX220" fmla="*/ 558449 w 12192000"/>
              <a:gd name="connsiteY220" fmla="*/ 2182346 h 2237474"/>
              <a:gd name="connsiteX221" fmla="*/ 550517 w 12192000"/>
              <a:gd name="connsiteY221" fmla="*/ 2182060 h 2237474"/>
              <a:gd name="connsiteX222" fmla="*/ 550309 w 12192000"/>
              <a:gd name="connsiteY222" fmla="*/ 2181825 h 2237474"/>
              <a:gd name="connsiteX223" fmla="*/ 541836 w 12192000"/>
              <a:gd name="connsiteY223" fmla="*/ 2181063 h 2237474"/>
              <a:gd name="connsiteX224" fmla="*/ 536057 w 12192000"/>
              <a:gd name="connsiteY224" fmla="*/ 2181537 h 2237474"/>
              <a:gd name="connsiteX225" fmla="*/ 520671 w 12192000"/>
              <a:gd name="connsiteY225" fmla="*/ 2180980 h 2237474"/>
              <a:gd name="connsiteX226" fmla="*/ 515024 w 12192000"/>
              <a:gd name="connsiteY226" fmla="*/ 2179258 h 2237474"/>
              <a:gd name="connsiteX227" fmla="*/ 512278 w 12192000"/>
              <a:gd name="connsiteY227" fmla="*/ 2176369 h 2237474"/>
              <a:gd name="connsiteX228" fmla="*/ 480419 w 12192000"/>
              <a:gd name="connsiteY228" fmla="*/ 2167807 h 2237474"/>
              <a:gd name="connsiteX229" fmla="*/ 413835 w 12192000"/>
              <a:gd name="connsiteY229" fmla="*/ 2156783 h 2237474"/>
              <a:gd name="connsiteX230" fmla="*/ 376513 w 12192000"/>
              <a:gd name="connsiteY230" fmla="*/ 2154014 h 2237474"/>
              <a:gd name="connsiteX231" fmla="*/ 273386 w 12192000"/>
              <a:gd name="connsiteY231" fmla="*/ 2142551 h 2237474"/>
              <a:gd name="connsiteX232" fmla="*/ 169207 w 12192000"/>
              <a:gd name="connsiteY232" fmla="*/ 2128100 h 2237474"/>
              <a:gd name="connsiteX233" fmla="*/ 93149 w 12192000"/>
              <a:gd name="connsiteY233" fmla="*/ 2105324 h 2237474"/>
              <a:gd name="connsiteX234" fmla="*/ 88109 w 12192000"/>
              <a:gd name="connsiteY234" fmla="*/ 2106704 h 2237474"/>
              <a:gd name="connsiteX235" fmla="*/ 80022 w 12192000"/>
              <a:gd name="connsiteY235" fmla="*/ 2107254 h 2237474"/>
              <a:gd name="connsiteX236" fmla="*/ 79717 w 12192000"/>
              <a:gd name="connsiteY236" fmla="*/ 2107046 h 2237474"/>
              <a:gd name="connsiteX237" fmla="*/ 72352 w 12192000"/>
              <a:gd name="connsiteY237" fmla="*/ 2107991 h 2237474"/>
              <a:gd name="connsiteX238" fmla="*/ 37645 w 12192000"/>
              <a:gd name="connsiteY238" fmla="*/ 2115401 h 2237474"/>
              <a:gd name="connsiteX239" fmla="*/ 4572 w 12192000"/>
              <a:gd name="connsiteY239" fmla="*/ 2111091 h 2237474"/>
              <a:gd name="connsiteX240" fmla="*/ 0 w 12192000"/>
              <a:gd name="connsiteY240" fmla="*/ 2110468 h 2237474"/>
              <a:gd name="connsiteX241" fmla="*/ 0 w 12192000"/>
              <a:gd name="connsiteY2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64741 w 12192000"/>
              <a:gd name="connsiteY151" fmla="*/ 1869433 h 2237474"/>
              <a:gd name="connsiteX152" fmla="*/ 3751332 w 12192000"/>
              <a:gd name="connsiteY152" fmla="*/ 1869854 h 2237474"/>
              <a:gd name="connsiteX153" fmla="*/ 3748155 w 12192000"/>
              <a:gd name="connsiteY153" fmla="*/ 1868903 h 2237474"/>
              <a:gd name="connsiteX154" fmla="*/ 3729530 w 12192000"/>
              <a:gd name="connsiteY154" fmla="*/ 1864513 h 2237474"/>
              <a:gd name="connsiteX155" fmla="*/ 3680177 w 12192000"/>
              <a:gd name="connsiteY155" fmla="*/ 1881552 h 2237474"/>
              <a:gd name="connsiteX156" fmla="*/ 3567259 w 12192000"/>
              <a:gd name="connsiteY156" fmla="*/ 1893482 h 2237474"/>
              <a:gd name="connsiteX157" fmla="*/ 3405770 w 12192000"/>
              <a:gd name="connsiteY157" fmla="*/ 1904591 h 2237474"/>
              <a:gd name="connsiteX158" fmla="*/ 3280097 w 12192000"/>
              <a:gd name="connsiteY158" fmla="*/ 1919610 h 2237474"/>
              <a:gd name="connsiteX159" fmla="*/ 3123424 w 12192000"/>
              <a:gd name="connsiteY159" fmla="*/ 1952930 h 2237474"/>
              <a:gd name="connsiteX160" fmla="*/ 3009910 w 12192000"/>
              <a:gd name="connsiteY160" fmla="*/ 1957866 h 2237474"/>
              <a:gd name="connsiteX161" fmla="*/ 2995934 w 12192000"/>
              <a:gd name="connsiteY161" fmla="*/ 1967085 h 2237474"/>
              <a:gd name="connsiteX162" fmla="*/ 2980071 w 12192000"/>
              <a:gd name="connsiteY162" fmla="*/ 1972988 h 2237474"/>
              <a:gd name="connsiteX163" fmla="*/ 2978094 w 12192000"/>
              <a:gd name="connsiteY163" fmla="*/ 1972369 h 2237474"/>
              <a:gd name="connsiteX164" fmla="*/ 2942858 w 12192000"/>
              <a:gd name="connsiteY164" fmla="*/ 1981367 h 2237474"/>
              <a:gd name="connsiteX165" fmla="*/ 2875436 w 12192000"/>
              <a:gd name="connsiteY165" fmla="*/ 1996977 h 2237474"/>
              <a:gd name="connsiteX166" fmla="*/ 2874892 w 12192000"/>
              <a:gd name="connsiteY166" fmla="*/ 1996085 h 2237474"/>
              <a:gd name="connsiteX167" fmla="*/ 2864145 w 12192000"/>
              <a:gd name="connsiteY167" fmla="*/ 1994061 h 2237474"/>
              <a:gd name="connsiteX168" fmla="*/ 2843662 w 12192000"/>
              <a:gd name="connsiteY168" fmla="*/ 1992498 h 2237474"/>
              <a:gd name="connsiteX169" fmla="*/ 2796128 w 12192000"/>
              <a:gd name="connsiteY169" fmla="*/ 1976403 h 2237474"/>
              <a:gd name="connsiteX170" fmla="*/ 2756784 w 12192000"/>
              <a:gd name="connsiteY170" fmla="*/ 1985116 h 2237474"/>
              <a:gd name="connsiteX171" fmla="*/ 2748833 w 12192000"/>
              <a:gd name="connsiteY171" fmla="*/ 1986323 h 2237474"/>
              <a:gd name="connsiteX172" fmla="*/ 2748661 w 12192000"/>
              <a:gd name="connsiteY172" fmla="*/ 1986122 h 2237474"/>
              <a:gd name="connsiteX173" fmla="*/ 2740251 w 12192000"/>
              <a:gd name="connsiteY173" fmla="*/ 1986946 h 2237474"/>
              <a:gd name="connsiteX174" fmla="*/ 2718916 w 12192000"/>
              <a:gd name="connsiteY174" fmla="*/ 1990867 h 2237474"/>
              <a:gd name="connsiteX175" fmla="*/ 2713522 w 12192000"/>
              <a:gd name="connsiteY175" fmla="*/ 1990173 h 2237474"/>
              <a:gd name="connsiteX176" fmla="*/ 2680597 w 12192000"/>
              <a:gd name="connsiteY176" fmla="*/ 1984996 h 2237474"/>
              <a:gd name="connsiteX177" fmla="*/ 2578178 w 12192000"/>
              <a:gd name="connsiteY177" fmla="*/ 1990531 h 2237474"/>
              <a:gd name="connsiteX178" fmla="*/ 2476147 w 12192000"/>
              <a:gd name="connsiteY178" fmla="*/ 1998305 h 2237474"/>
              <a:gd name="connsiteX179" fmla="*/ 2373568 w 12192000"/>
              <a:gd name="connsiteY179" fmla="*/ 2003219 h 2237474"/>
              <a:gd name="connsiteX180" fmla="*/ 2321399 w 12192000"/>
              <a:gd name="connsiteY180" fmla="*/ 1989467 h 2237474"/>
              <a:gd name="connsiteX181" fmla="*/ 2315525 w 12192000"/>
              <a:gd name="connsiteY181" fmla="*/ 1989708 h 2237474"/>
              <a:gd name="connsiteX182" fmla="*/ 2300792 w 12192000"/>
              <a:gd name="connsiteY182" fmla="*/ 1994290 h 2237474"/>
              <a:gd name="connsiteX183" fmla="*/ 2295469 w 12192000"/>
              <a:gd name="connsiteY183" fmla="*/ 1996659 h 2237474"/>
              <a:gd name="connsiteX184" fmla="*/ 2287219 w 12192000"/>
              <a:gd name="connsiteY184" fmla="*/ 1998750 h 2237474"/>
              <a:gd name="connsiteX185" fmla="*/ 2286948 w 12192000"/>
              <a:gd name="connsiteY185" fmla="*/ 1998596 h 2237474"/>
              <a:gd name="connsiteX186" fmla="*/ 2243069 w 12192000"/>
              <a:gd name="connsiteY186" fmla="*/ 2015111 h 2237474"/>
              <a:gd name="connsiteX187" fmla="*/ 2186609 w 12192000"/>
              <a:gd name="connsiteY187" fmla="*/ 2008263 h 2237474"/>
              <a:gd name="connsiteX188" fmla="*/ 2164831 w 12192000"/>
              <a:gd name="connsiteY188" fmla="*/ 2010143 h 2237474"/>
              <a:gd name="connsiteX189" fmla="*/ 2152836 w 12192000"/>
              <a:gd name="connsiteY189" fmla="*/ 2010048 h 2237474"/>
              <a:gd name="connsiteX190" fmla="*/ 2117102 w 12192000"/>
              <a:gd name="connsiteY190" fmla="*/ 2023004 h 2237474"/>
              <a:gd name="connsiteX191" fmla="*/ 2111935 w 12192000"/>
              <a:gd name="connsiteY191" fmla="*/ 2023163 h 2237474"/>
              <a:gd name="connsiteX192" fmla="*/ 2089991 w 12192000"/>
              <a:gd name="connsiteY192" fmla="*/ 2034193 h 2237474"/>
              <a:gd name="connsiteX193" fmla="*/ 2058061 w 12192000"/>
              <a:gd name="connsiteY193" fmla="*/ 2047942 h 2237474"/>
              <a:gd name="connsiteX194" fmla="*/ 2055737 w 12192000"/>
              <a:gd name="connsiteY194" fmla="*/ 2047704 h 2237474"/>
              <a:gd name="connsiteX195" fmla="*/ 2042244 w 12192000"/>
              <a:gd name="connsiteY195" fmla="*/ 2055560 h 2237474"/>
              <a:gd name="connsiteX196" fmla="*/ 1976224 w 12192000"/>
              <a:gd name="connsiteY196" fmla="*/ 2074257 h 2237474"/>
              <a:gd name="connsiteX197" fmla="*/ 1877728 w 12192000"/>
              <a:gd name="connsiteY197" fmla="*/ 2101004 h 2237474"/>
              <a:gd name="connsiteX198" fmla="*/ 1759056 w 12192000"/>
              <a:gd name="connsiteY198" fmla="*/ 2125608 h 2237474"/>
              <a:gd name="connsiteX199" fmla="*/ 1637948 w 12192000"/>
              <a:gd name="connsiteY199" fmla="*/ 2172597 h 2237474"/>
              <a:gd name="connsiteX200" fmla="*/ 1434549 w 12192000"/>
              <a:gd name="connsiteY200" fmla="*/ 2234522 h 2237474"/>
              <a:gd name="connsiteX201" fmla="*/ 1398481 w 12192000"/>
              <a:gd name="connsiteY201" fmla="*/ 2237074 h 2237474"/>
              <a:gd name="connsiteX202" fmla="*/ 1398407 w 12192000"/>
              <a:gd name="connsiteY202" fmla="*/ 2237095 h 2237474"/>
              <a:gd name="connsiteX203" fmla="*/ 1370962 w 12192000"/>
              <a:gd name="connsiteY203" fmla="*/ 2237474 h 2237474"/>
              <a:gd name="connsiteX204" fmla="*/ 1356367 w 12192000"/>
              <a:gd name="connsiteY204" fmla="*/ 2235089 h 2237474"/>
              <a:gd name="connsiteX205" fmla="*/ 1324828 w 12192000"/>
              <a:gd name="connsiteY205" fmla="*/ 2231968 h 2237474"/>
              <a:gd name="connsiteX206" fmla="*/ 1297744 w 12192000"/>
              <a:gd name="connsiteY206" fmla="*/ 2235849 h 2237474"/>
              <a:gd name="connsiteX207" fmla="*/ 1286236 w 12192000"/>
              <a:gd name="connsiteY207" fmla="*/ 2233135 h 2237474"/>
              <a:gd name="connsiteX208" fmla="*/ 1283504 w 12192000"/>
              <a:gd name="connsiteY208" fmla="*/ 2233797 h 2237474"/>
              <a:gd name="connsiteX209" fmla="*/ 1279765 w 12192000"/>
              <a:gd name="connsiteY209" fmla="*/ 2229639 h 2237474"/>
              <a:gd name="connsiteX210" fmla="*/ 1195347 w 12192000"/>
              <a:gd name="connsiteY210" fmla="*/ 2212354 h 2237474"/>
              <a:gd name="connsiteX211" fmla="*/ 970251 w 12192000"/>
              <a:gd name="connsiteY211" fmla="*/ 2221029 h 2237474"/>
              <a:gd name="connsiteX212" fmla="*/ 812914 w 12192000"/>
              <a:gd name="connsiteY212" fmla="*/ 2202752 h 2237474"/>
              <a:gd name="connsiteX213" fmla="*/ 800195 w 12192000"/>
              <a:gd name="connsiteY213" fmla="*/ 2209407 h 2237474"/>
              <a:gd name="connsiteX214" fmla="*/ 784978 w 12192000"/>
              <a:gd name="connsiteY214" fmla="*/ 2212360 h 2237474"/>
              <a:gd name="connsiteX215" fmla="*/ 681987 w 12192000"/>
              <a:gd name="connsiteY215" fmla="*/ 2216757 h 2237474"/>
              <a:gd name="connsiteX216" fmla="*/ 669923 w 12192000"/>
              <a:gd name="connsiteY216" fmla="*/ 2211682 h 2237474"/>
              <a:gd name="connsiteX217" fmla="*/ 648680 w 12192000"/>
              <a:gd name="connsiteY217" fmla="*/ 2206229 h 2237474"/>
              <a:gd name="connsiteX218" fmla="*/ 597225 w 12192000"/>
              <a:gd name="connsiteY218" fmla="*/ 2180999 h 2237474"/>
              <a:gd name="connsiteX219" fmla="*/ 558449 w 12192000"/>
              <a:gd name="connsiteY219" fmla="*/ 2182346 h 2237474"/>
              <a:gd name="connsiteX220" fmla="*/ 550517 w 12192000"/>
              <a:gd name="connsiteY220" fmla="*/ 2182060 h 2237474"/>
              <a:gd name="connsiteX221" fmla="*/ 550309 w 12192000"/>
              <a:gd name="connsiteY221" fmla="*/ 2181825 h 2237474"/>
              <a:gd name="connsiteX222" fmla="*/ 541836 w 12192000"/>
              <a:gd name="connsiteY222" fmla="*/ 2181063 h 2237474"/>
              <a:gd name="connsiteX223" fmla="*/ 536057 w 12192000"/>
              <a:gd name="connsiteY223" fmla="*/ 2181537 h 2237474"/>
              <a:gd name="connsiteX224" fmla="*/ 520671 w 12192000"/>
              <a:gd name="connsiteY224" fmla="*/ 2180980 h 2237474"/>
              <a:gd name="connsiteX225" fmla="*/ 515024 w 12192000"/>
              <a:gd name="connsiteY225" fmla="*/ 2179258 h 2237474"/>
              <a:gd name="connsiteX226" fmla="*/ 512278 w 12192000"/>
              <a:gd name="connsiteY226" fmla="*/ 2176369 h 2237474"/>
              <a:gd name="connsiteX227" fmla="*/ 480419 w 12192000"/>
              <a:gd name="connsiteY227" fmla="*/ 2167807 h 2237474"/>
              <a:gd name="connsiteX228" fmla="*/ 413835 w 12192000"/>
              <a:gd name="connsiteY228" fmla="*/ 2156783 h 2237474"/>
              <a:gd name="connsiteX229" fmla="*/ 376513 w 12192000"/>
              <a:gd name="connsiteY229" fmla="*/ 2154014 h 2237474"/>
              <a:gd name="connsiteX230" fmla="*/ 273386 w 12192000"/>
              <a:gd name="connsiteY230" fmla="*/ 2142551 h 2237474"/>
              <a:gd name="connsiteX231" fmla="*/ 169207 w 12192000"/>
              <a:gd name="connsiteY231" fmla="*/ 2128100 h 2237474"/>
              <a:gd name="connsiteX232" fmla="*/ 93149 w 12192000"/>
              <a:gd name="connsiteY232" fmla="*/ 2105324 h 2237474"/>
              <a:gd name="connsiteX233" fmla="*/ 88109 w 12192000"/>
              <a:gd name="connsiteY233" fmla="*/ 2106704 h 2237474"/>
              <a:gd name="connsiteX234" fmla="*/ 80022 w 12192000"/>
              <a:gd name="connsiteY234" fmla="*/ 2107254 h 2237474"/>
              <a:gd name="connsiteX235" fmla="*/ 79717 w 12192000"/>
              <a:gd name="connsiteY235" fmla="*/ 2107046 h 2237474"/>
              <a:gd name="connsiteX236" fmla="*/ 72352 w 12192000"/>
              <a:gd name="connsiteY236" fmla="*/ 2107991 h 2237474"/>
              <a:gd name="connsiteX237" fmla="*/ 37645 w 12192000"/>
              <a:gd name="connsiteY237" fmla="*/ 2115401 h 2237474"/>
              <a:gd name="connsiteX238" fmla="*/ 4572 w 12192000"/>
              <a:gd name="connsiteY238" fmla="*/ 2111091 h 2237474"/>
              <a:gd name="connsiteX239" fmla="*/ 0 w 12192000"/>
              <a:gd name="connsiteY239" fmla="*/ 2110468 h 2237474"/>
              <a:gd name="connsiteX240" fmla="*/ 0 w 12192000"/>
              <a:gd name="connsiteY2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51332 w 12192000"/>
              <a:gd name="connsiteY151" fmla="*/ 1869854 h 2237474"/>
              <a:gd name="connsiteX152" fmla="*/ 3748155 w 12192000"/>
              <a:gd name="connsiteY152" fmla="*/ 1868903 h 2237474"/>
              <a:gd name="connsiteX153" fmla="*/ 3729530 w 12192000"/>
              <a:gd name="connsiteY153" fmla="*/ 1864513 h 2237474"/>
              <a:gd name="connsiteX154" fmla="*/ 3680177 w 12192000"/>
              <a:gd name="connsiteY154" fmla="*/ 1881552 h 2237474"/>
              <a:gd name="connsiteX155" fmla="*/ 3567259 w 12192000"/>
              <a:gd name="connsiteY155" fmla="*/ 1893482 h 2237474"/>
              <a:gd name="connsiteX156" fmla="*/ 3405770 w 12192000"/>
              <a:gd name="connsiteY156" fmla="*/ 1904591 h 2237474"/>
              <a:gd name="connsiteX157" fmla="*/ 3280097 w 12192000"/>
              <a:gd name="connsiteY157" fmla="*/ 1919610 h 2237474"/>
              <a:gd name="connsiteX158" fmla="*/ 3123424 w 12192000"/>
              <a:gd name="connsiteY158" fmla="*/ 1952930 h 2237474"/>
              <a:gd name="connsiteX159" fmla="*/ 3009910 w 12192000"/>
              <a:gd name="connsiteY159" fmla="*/ 1957866 h 2237474"/>
              <a:gd name="connsiteX160" fmla="*/ 2995934 w 12192000"/>
              <a:gd name="connsiteY160" fmla="*/ 1967085 h 2237474"/>
              <a:gd name="connsiteX161" fmla="*/ 2980071 w 12192000"/>
              <a:gd name="connsiteY161" fmla="*/ 1972988 h 2237474"/>
              <a:gd name="connsiteX162" fmla="*/ 2978094 w 12192000"/>
              <a:gd name="connsiteY162" fmla="*/ 1972369 h 2237474"/>
              <a:gd name="connsiteX163" fmla="*/ 2942858 w 12192000"/>
              <a:gd name="connsiteY163" fmla="*/ 1981367 h 2237474"/>
              <a:gd name="connsiteX164" fmla="*/ 2875436 w 12192000"/>
              <a:gd name="connsiteY164" fmla="*/ 1996977 h 2237474"/>
              <a:gd name="connsiteX165" fmla="*/ 2874892 w 12192000"/>
              <a:gd name="connsiteY165" fmla="*/ 1996085 h 2237474"/>
              <a:gd name="connsiteX166" fmla="*/ 2864145 w 12192000"/>
              <a:gd name="connsiteY166" fmla="*/ 1994061 h 2237474"/>
              <a:gd name="connsiteX167" fmla="*/ 2843662 w 12192000"/>
              <a:gd name="connsiteY167" fmla="*/ 1992498 h 2237474"/>
              <a:gd name="connsiteX168" fmla="*/ 2796128 w 12192000"/>
              <a:gd name="connsiteY168" fmla="*/ 1976403 h 2237474"/>
              <a:gd name="connsiteX169" fmla="*/ 2756784 w 12192000"/>
              <a:gd name="connsiteY169" fmla="*/ 1985116 h 2237474"/>
              <a:gd name="connsiteX170" fmla="*/ 2748833 w 12192000"/>
              <a:gd name="connsiteY170" fmla="*/ 1986323 h 2237474"/>
              <a:gd name="connsiteX171" fmla="*/ 2748661 w 12192000"/>
              <a:gd name="connsiteY171" fmla="*/ 1986122 h 2237474"/>
              <a:gd name="connsiteX172" fmla="*/ 2740251 w 12192000"/>
              <a:gd name="connsiteY172" fmla="*/ 1986946 h 2237474"/>
              <a:gd name="connsiteX173" fmla="*/ 2718916 w 12192000"/>
              <a:gd name="connsiteY173" fmla="*/ 1990867 h 2237474"/>
              <a:gd name="connsiteX174" fmla="*/ 2713522 w 12192000"/>
              <a:gd name="connsiteY174" fmla="*/ 1990173 h 2237474"/>
              <a:gd name="connsiteX175" fmla="*/ 2680597 w 12192000"/>
              <a:gd name="connsiteY175" fmla="*/ 1984996 h 2237474"/>
              <a:gd name="connsiteX176" fmla="*/ 2578178 w 12192000"/>
              <a:gd name="connsiteY176" fmla="*/ 1990531 h 2237474"/>
              <a:gd name="connsiteX177" fmla="*/ 2476147 w 12192000"/>
              <a:gd name="connsiteY177" fmla="*/ 1998305 h 2237474"/>
              <a:gd name="connsiteX178" fmla="*/ 2373568 w 12192000"/>
              <a:gd name="connsiteY178" fmla="*/ 2003219 h 2237474"/>
              <a:gd name="connsiteX179" fmla="*/ 2321399 w 12192000"/>
              <a:gd name="connsiteY179" fmla="*/ 1989467 h 2237474"/>
              <a:gd name="connsiteX180" fmla="*/ 2315525 w 12192000"/>
              <a:gd name="connsiteY180" fmla="*/ 1989708 h 2237474"/>
              <a:gd name="connsiteX181" fmla="*/ 2300792 w 12192000"/>
              <a:gd name="connsiteY181" fmla="*/ 1994290 h 2237474"/>
              <a:gd name="connsiteX182" fmla="*/ 2295469 w 12192000"/>
              <a:gd name="connsiteY182" fmla="*/ 1996659 h 2237474"/>
              <a:gd name="connsiteX183" fmla="*/ 2287219 w 12192000"/>
              <a:gd name="connsiteY183" fmla="*/ 1998750 h 2237474"/>
              <a:gd name="connsiteX184" fmla="*/ 2286948 w 12192000"/>
              <a:gd name="connsiteY184" fmla="*/ 1998596 h 2237474"/>
              <a:gd name="connsiteX185" fmla="*/ 2243069 w 12192000"/>
              <a:gd name="connsiteY185" fmla="*/ 2015111 h 2237474"/>
              <a:gd name="connsiteX186" fmla="*/ 2186609 w 12192000"/>
              <a:gd name="connsiteY186" fmla="*/ 2008263 h 2237474"/>
              <a:gd name="connsiteX187" fmla="*/ 2164831 w 12192000"/>
              <a:gd name="connsiteY187" fmla="*/ 2010143 h 2237474"/>
              <a:gd name="connsiteX188" fmla="*/ 2152836 w 12192000"/>
              <a:gd name="connsiteY188" fmla="*/ 2010048 h 2237474"/>
              <a:gd name="connsiteX189" fmla="*/ 2117102 w 12192000"/>
              <a:gd name="connsiteY189" fmla="*/ 2023004 h 2237474"/>
              <a:gd name="connsiteX190" fmla="*/ 2111935 w 12192000"/>
              <a:gd name="connsiteY190" fmla="*/ 2023163 h 2237474"/>
              <a:gd name="connsiteX191" fmla="*/ 2089991 w 12192000"/>
              <a:gd name="connsiteY191" fmla="*/ 2034193 h 2237474"/>
              <a:gd name="connsiteX192" fmla="*/ 2058061 w 12192000"/>
              <a:gd name="connsiteY192" fmla="*/ 2047942 h 2237474"/>
              <a:gd name="connsiteX193" fmla="*/ 2055737 w 12192000"/>
              <a:gd name="connsiteY193" fmla="*/ 2047704 h 2237474"/>
              <a:gd name="connsiteX194" fmla="*/ 2042244 w 12192000"/>
              <a:gd name="connsiteY194" fmla="*/ 2055560 h 2237474"/>
              <a:gd name="connsiteX195" fmla="*/ 1976224 w 12192000"/>
              <a:gd name="connsiteY195" fmla="*/ 2074257 h 2237474"/>
              <a:gd name="connsiteX196" fmla="*/ 1877728 w 12192000"/>
              <a:gd name="connsiteY196" fmla="*/ 2101004 h 2237474"/>
              <a:gd name="connsiteX197" fmla="*/ 1759056 w 12192000"/>
              <a:gd name="connsiteY197" fmla="*/ 2125608 h 2237474"/>
              <a:gd name="connsiteX198" fmla="*/ 1637948 w 12192000"/>
              <a:gd name="connsiteY198" fmla="*/ 2172597 h 2237474"/>
              <a:gd name="connsiteX199" fmla="*/ 1434549 w 12192000"/>
              <a:gd name="connsiteY199" fmla="*/ 2234522 h 2237474"/>
              <a:gd name="connsiteX200" fmla="*/ 1398481 w 12192000"/>
              <a:gd name="connsiteY200" fmla="*/ 2237074 h 2237474"/>
              <a:gd name="connsiteX201" fmla="*/ 1398407 w 12192000"/>
              <a:gd name="connsiteY201" fmla="*/ 2237095 h 2237474"/>
              <a:gd name="connsiteX202" fmla="*/ 1370962 w 12192000"/>
              <a:gd name="connsiteY202" fmla="*/ 2237474 h 2237474"/>
              <a:gd name="connsiteX203" fmla="*/ 1356367 w 12192000"/>
              <a:gd name="connsiteY203" fmla="*/ 2235089 h 2237474"/>
              <a:gd name="connsiteX204" fmla="*/ 1324828 w 12192000"/>
              <a:gd name="connsiteY204" fmla="*/ 2231968 h 2237474"/>
              <a:gd name="connsiteX205" fmla="*/ 1297744 w 12192000"/>
              <a:gd name="connsiteY205" fmla="*/ 2235849 h 2237474"/>
              <a:gd name="connsiteX206" fmla="*/ 1286236 w 12192000"/>
              <a:gd name="connsiteY206" fmla="*/ 2233135 h 2237474"/>
              <a:gd name="connsiteX207" fmla="*/ 1283504 w 12192000"/>
              <a:gd name="connsiteY207" fmla="*/ 2233797 h 2237474"/>
              <a:gd name="connsiteX208" fmla="*/ 1279765 w 12192000"/>
              <a:gd name="connsiteY208" fmla="*/ 2229639 h 2237474"/>
              <a:gd name="connsiteX209" fmla="*/ 1195347 w 12192000"/>
              <a:gd name="connsiteY209" fmla="*/ 2212354 h 2237474"/>
              <a:gd name="connsiteX210" fmla="*/ 970251 w 12192000"/>
              <a:gd name="connsiteY210" fmla="*/ 2221029 h 2237474"/>
              <a:gd name="connsiteX211" fmla="*/ 812914 w 12192000"/>
              <a:gd name="connsiteY211" fmla="*/ 2202752 h 2237474"/>
              <a:gd name="connsiteX212" fmla="*/ 800195 w 12192000"/>
              <a:gd name="connsiteY212" fmla="*/ 2209407 h 2237474"/>
              <a:gd name="connsiteX213" fmla="*/ 784978 w 12192000"/>
              <a:gd name="connsiteY213" fmla="*/ 2212360 h 2237474"/>
              <a:gd name="connsiteX214" fmla="*/ 681987 w 12192000"/>
              <a:gd name="connsiteY214" fmla="*/ 2216757 h 2237474"/>
              <a:gd name="connsiteX215" fmla="*/ 669923 w 12192000"/>
              <a:gd name="connsiteY215" fmla="*/ 2211682 h 2237474"/>
              <a:gd name="connsiteX216" fmla="*/ 648680 w 12192000"/>
              <a:gd name="connsiteY216" fmla="*/ 2206229 h 2237474"/>
              <a:gd name="connsiteX217" fmla="*/ 597225 w 12192000"/>
              <a:gd name="connsiteY217" fmla="*/ 2180999 h 2237474"/>
              <a:gd name="connsiteX218" fmla="*/ 558449 w 12192000"/>
              <a:gd name="connsiteY218" fmla="*/ 2182346 h 2237474"/>
              <a:gd name="connsiteX219" fmla="*/ 550517 w 12192000"/>
              <a:gd name="connsiteY219" fmla="*/ 2182060 h 2237474"/>
              <a:gd name="connsiteX220" fmla="*/ 550309 w 12192000"/>
              <a:gd name="connsiteY220" fmla="*/ 2181825 h 2237474"/>
              <a:gd name="connsiteX221" fmla="*/ 541836 w 12192000"/>
              <a:gd name="connsiteY221" fmla="*/ 2181063 h 2237474"/>
              <a:gd name="connsiteX222" fmla="*/ 536057 w 12192000"/>
              <a:gd name="connsiteY222" fmla="*/ 2181537 h 2237474"/>
              <a:gd name="connsiteX223" fmla="*/ 520671 w 12192000"/>
              <a:gd name="connsiteY223" fmla="*/ 2180980 h 2237474"/>
              <a:gd name="connsiteX224" fmla="*/ 515024 w 12192000"/>
              <a:gd name="connsiteY224" fmla="*/ 2179258 h 2237474"/>
              <a:gd name="connsiteX225" fmla="*/ 512278 w 12192000"/>
              <a:gd name="connsiteY225" fmla="*/ 2176369 h 2237474"/>
              <a:gd name="connsiteX226" fmla="*/ 480419 w 12192000"/>
              <a:gd name="connsiteY226" fmla="*/ 2167807 h 2237474"/>
              <a:gd name="connsiteX227" fmla="*/ 413835 w 12192000"/>
              <a:gd name="connsiteY227" fmla="*/ 2156783 h 2237474"/>
              <a:gd name="connsiteX228" fmla="*/ 376513 w 12192000"/>
              <a:gd name="connsiteY228" fmla="*/ 2154014 h 2237474"/>
              <a:gd name="connsiteX229" fmla="*/ 273386 w 12192000"/>
              <a:gd name="connsiteY229" fmla="*/ 2142551 h 2237474"/>
              <a:gd name="connsiteX230" fmla="*/ 169207 w 12192000"/>
              <a:gd name="connsiteY230" fmla="*/ 2128100 h 2237474"/>
              <a:gd name="connsiteX231" fmla="*/ 93149 w 12192000"/>
              <a:gd name="connsiteY231" fmla="*/ 2105324 h 2237474"/>
              <a:gd name="connsiteX232" fmla="*/ 88109 w 12192000"/>
              <a:gd name="connsiteY232" fmla="*/ 2106704 h 2237474"/>
              <a:gd name="connsiteX233" fmla="*/ 80022 w 12192000"/>
              <a:gd name="connsiteY233" fmla="*/ 2107254 h 2237474"/>
              <a:gd name="connsiteX234" fmla="*/ 79717 w 12192000"/>
              <a:gd name="connsiteY234" fmla="*/ 2107046 h 2237474"/>
              <a:gd name="connsiteX235" fmla="*/ 72352 w 12192000"/>
              <a:gd name="connsiteY235" fmla="*/ 2107991 h 2237474"/>
              <a:gd name="connsiteX236" fmla="*/ 37645 w 12192000"/>
              <a:gd name="connsiteY236" fmla="*/ 2115401 h 2237474"/>
              <a:gd name="connsiteX237" fmla="*/ 4572 w 12192000"/>
              <a:gd name="connsiteY237" fmla="*/ 2111091 h 2237474"/>
              <a:gd name="connsiteX238" fmla="*/ 0 w 12192000"/>
              <a:gd name="connsiteY238" fmla="*/ 2110468 h 2237474"/>
              <a:gd name="connsiteX239" fmla="*/ 0 w 12192000"/>
              <a:gd name="connsiteY23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51332 w 12192000"/>
              <a:gd name="connsiteY151" fmla="*/ 1869854 h 2237474"/>
              <a:gd name="connsiteX152" fmla="*/ 3729530 w 12192000"/>
              <a:gd name="connsiteY152" fmla="*/ 1864513 h 2237474"/>
              <a:gd name="connsiteX153" fmla="*/ 3680177 w 12192000"/>
              <a:gd name="connsiteY153" fmla="*/ 1881552 h 2237474"/>
              <a:gd name="connsiteX154" fmla="*/ 3567259 w 12192000"/>
              <a:gd name="connsiteY154" fmla="*/ 1893482 h 2237474"/>
              <a:gd name="connsiteX155" fmla="*/ 3405770 w 12192000"/>
              <a:gd name="connsiteY155" fmla="*/ 1904591 h 2237474"/>
              <a:gd name="connsiteX156" fmla="*/ 3280097 w 12192000"/>
              <a:gd name="connsiteY156" fmla="*/ 1919610 h 2237474"/>
              <a:gd name="connsiteX157" fmla="*/ 3123424 w 12192000"/>
              <a:gd name="connsiteY157" fmla="*/ 1952930 h 2237474"/>
              <a:gd name="connsiteX158" fmla="*/ 3009910 w 12192000"/>
              <a:gd name="connsiteY158" fmla="*/ 1957866 h 2237474"/>
              <a:gd name="connsiteX159" fmla="*/ 2995934 w 12192000"/>
              <a:gd name="connsiteY159" fmla="*/ 1967085 h 2237474"/>
              <a:gd name="connsiteX160" fmla="*/ 2980071 w 12192000"/>
              <a:gd name="connsiteY160" fmla="*/ 1972988 h 2237474"/>
              <a:gd name="connsiteX161" fmla="*/ 2978094 w 12192000"/>
              <a:gd name="connsiteY161" fmla="*/ 1972369 h 2237474"/>
              <a:gd name="connsiteX162" fmla="*/ 2942858 w 12192000"/>
              <a:gd name="connsiteY162" fmla="*/ 1981367 h 2237474"/>
              <a:gd name="connsiteX163" fmla="*/ 2875436 w 12192000"/>
              <a:gd name="connsiteY163" fmla="*/ 1996977 h 2237474"/>
              <a:gd name="connsiteX164" fmla="*/ 2874892 w 12192000"/>
              <a:gd name="connsiteY164" fmla="*/ 1996085 h 2237474"/>
              <a:gd name="connsiteX165" fmla="*/ 2864145 w 12192000"/>
              <a:gd name="connsiteY165" fmla="*/ 1994061 h 2237474"/>
              <a:gd name="connsiteX166" fmla="*/ 2843662 w 12192000"/>
              <a:gd name="connsiteY166" fmla="*/ 1992498 h 2237474"/>
              <a:gd name="connsiteX167" fmla="*/ 2796128 w 12192000"/>
              <a:gd name="connsiteY167" fmla="*/ 1976403 h 2237474"/>
              <a:gd name="connsiteX168" fmla="*/ 2756784 w 12192000"/>
              <a:gd name="connsiteY168" fmla="*/ 1985116 h 2237474"/>
              <a:gd name="connsiteX169" fmla="*/ 2748833 w 12192000"/>
              <a:gd name="connsiteY169" fmla="*/ 1986323 h 2237474"/>
              <a:gd name="connsiteX170" fmla="*/ 2748661 w 12192000"/>
              <a:gd name="connsiteY170" fmla="*/ 1986122 h 2237474"/>
              <a:gd name="connsiteX171" fmla="*/ 2740251 w 12192000"/>
              <a:gd name="connsiteY171" fmla="*/ 1986946 h 2237474"/>
              <a:gd name="connsiteX172" fmla="*/ 2718916 w 12192000"/>
              <a:gd name="connsiteY172" fmla="*/ 1990867 h 2237474"/>
              <a:gd name="connsiteX173" fmla="*/ 2713522 w 12192000"/>
              <a:gd name="connsiteY173" fmla="*/ 1990173 h 2237474"/>
              <a:gd name="connsiteX174" fmla="*/ 2680597 w 12192000"/>
              <a:gd name="connsiteY174" fmla="*/ 1984996 h 2237474"/>
              <a:gd name="connsiteX175" fmla="*/ 2578178 w 12192000"/>
              <a:gd name="connsiteY175" fmla="*/ 1990531 h 2237474"/>
              <a:gd name="connsiteX176" fmla="*/ 2476147 w 12192000"/>
              <a:gd name="connsiteY176" fmla="*/ 1998305 h 2237474"/>
              <a:gd name="connsiteX177" fmla="*/ 2373568 w 12192000"/>
              <a:gd name="connsiteY177" fmla="*/ 2003219 h 2237474"/>
              <a:gd name="connsiteX178" fmla="*/ 2321399 w 12192000"/>
              <a:gd name="connsiteY178" fmla="*/ 1989467 h 2237474"/>
              <a:gd name="connsiteX179" fmla="*/ 2315525 w 12192000"/>
              <a:gd name="connsiteY179" fmla="*/ 1989708 h 2237474"/>
              <a:gd name="connsiteX180" fmla="*/ 2300792 w 12192000"/>
              <a:gd name="connsiteY180" fmla="*/ 1994290 h 2237474"/>
              <a:gd name="connsiteX181" fmla="*/ 2295469 w 12192000"/>
              <a:gd name="connsiteY181" fmla="*/ 1996659 h 2237474"/>
              <a:gd name="connsiteX182" fmla="*/ 2287219 w 12192000"/>
              <a:gd name="connsiteY182" fmla="*/ 1998750 h 2237474"/>
              <a:gd name="connsiteX183" fmla="*/ 2286948 w 12192000"/>
              <a:gd name="connsiteY183" fmla="*/ 1998596 h 2237474"/>
              <a:gd name="connsiteX184" fmla="*/ 2243069 w 12192000"/>
              <a:gd name="connsiteY184" fmla="*/ 2015111 h 2237474"/>
              <a:gd name="connsiteX185" fmla="*/ 2186609 w 12192000"/>
              <a:gd name="connsiteY185" fmla="*/ 2008263 h 2237474"/>
              <a:gd name="connsiteX186" fmla="*/ 2164831 w 12192000"/>
              <a:gd name="connsiteY186" fmla="*/ 2010143 h 2237474"/>
              <a:gd name="connsiteX187" fmla="*/ 2152836 w 12192000"/>
              <a:gd name="connsiteY187" fmla="*/ 2010048 h 2237474"/>
              <a:gd name="connsiteX188" fmla="*/ 2117102 w 12192000"/>
              <a:gd name="connsiteY188" fmla="*/ 2023004 h 2237474"/>
              <a:gd name="connsiteX189" fmla="*/ 2111935 w 12192000"/>
              <a:gd name="connsiteY189" fmla="*/ 2023163 h 2237474"/>
              <a:gd name="connsiteX190" fmla="*/ 2089991 w 12192000"/>
              <a:gd name="connsiteY190" fmla="*/ 2034193 h 2237474"/>
              <a:gd name="connsiteX191" fmla="*/ 2058061 w 12192000"/>
              <a:gd name="connsiteY191" fmla="*/ 2047942 h 2237474"/>
              <a:gd name="connsiteX192" fmla="*/ 2055737 w 12192000"/>
              <a:gd name="connsiteY192" fmla="*/ 2047704 h 2237474"/>
              <a:gd name="connsiteX193" fmla="*/ 2042244 w 12192000"/>
              <a:gd name="connsiteY193" fmla="*/ 2055560 h 2237474"/>
              <a:gd name="connsiteX194" fmla="*/ 1976224 w 12192000"/>
              <a:gd name="connsiteY194" fmla="*/ 2074257 h 2237474"/>
              <a:gd name="connsiteX195" fmla="*/ 1877728 w 12192000"/>
              <a:gd name="connsiteY195" fmla="*/ 2101004 h 2237474"/>
              <a:gd name="connsiteX196" fmla="*/ 1759056 w 12192000"/>
              <a:gd name="connsiteY196" fmla="*/ 2125608 h 2237474"/>
              <a:gd name="connsiteX197" fmla="*/ 1637948 w 12192000"/>
              <a:gd name="connsiteY197" fmla="*/ 2172597 h 2237474"/>
              <a:gd name="connsiteX198" fmla="*/ 1434549 w 12192000"/>
              <a:gd name="connsiteY198" fmla="*/ 2234522 h 2237474"/>
              <a:gd name="connsiteX199" fmla="*/ 1398481 w 12192000"/>
              <a:gd name="connsiteY199" fmla="*/ 2237074 h 2237474"/>
              <a:gd name="connsiteX200" fmla="*/ 1398407 w 12192000"/>
              <a:gd name="connsiteY200" fmla="*/ 2237095 h 2237474"/>
              <a:gd name="connsiteX201" fmla="*/ 1370962 w 12192000"/>
              <a:gd name="connsiteY201" fmla="*/ 2237474 h 2237474"/>
              <a:gd name="connsiteX202" fmla="*/ 1356367 w 12192000"/>
              <a:gd name="connsiteY202" fmla="*/ 2235089 h 2237474"/>
              <a:gd name="connsiteX203" fmla="*/ 1324828 w 12192000"/>
              <a:gd name="connsiteY203" fmla="*/ 2231968 h 2237474"/>
              <a:gd name="connsiteX204" fmla="*/ 1297744 w 12192000"/>
              <a:gd name="connsiteY204" fmla="*/ 2235849 h 2237474"/>
              <a:gd name="connsiteX205" fmla="*/ 1286236 w 12192000"/>
              <a:gd name="connsiteY205" fmla="*/ 2233135 h 2237474"/>
              <a:gd name="connsiteX206" fmla="*/ 1283504 w 12192000"/>
              <a:gd name="connsiteY206" fmla="*/ 2233797 h 2237474"/>
              <a:gd name="connsiteX207" fmla="*/ 1279765 w 12192000"/>
              <a:gd name="connsiteY207" fmla="*/ 2229639 h 2237474"/>
              <a:gd name="connsiteX208" fmla="*/ 1195347 w 12192000"/>
              <a:gd name="connsiteY208" fmla="*/ 2212354 h 2237474"/>
              <a:gd name="connsiteX209" fmla="*/ 970251 w 12192000"/>
              <a:gd name="connsiteY209" fmla="*/ 2221029 h 2237474"/>
              <a:gd name="connsiteX210" fmla="*/ 812914 w 12192000"/>
              <a:gd name="connsiteY210" fmla="*/ 2202752 h 2237474"/>
              <a:gd name="connsiteX211" fmla="*/ 800195 w 12192000"/>
              <a:gd name="connsiteY211" fmla="*/ 2209407 h 2237474"/>
              <a:gd name="connsiteX212" fmla="*/ 784978 w 12192000"/>
              <a:gd name="connsiteY212" fmla="*/ 2212360 h 2237474"/>
              <a:gd name="connsiteX213" fmla="*/ 681987 w 12192000"/>
              <a:gd name="connsiteY213" fmla="*/ 2216757 h 2237474"/>
              <a:gd name="connsiteX214" fmla="*/ 669923 w 12192000"/>
              <a:gd name="connsiteY214" fmla="*/ 2211682 h 2237474"/>
              <a:gd name="connsiteX215" fmla="*/ 648680 w 12192000"/>
              <a:gd name="connsiteY215" fmla="*/ 2206229 h 2237474"/>
              <a:gd name="connsiteX216" fmla="*/ 597225 w 12192000"/>
              <a:gd name="connsiteY216" fmla="*/ 2180999 h 2237474"/>
              <a:gd name="connsiteX217" fmla="*/ 558449 w 12192000"/>
              <a:gd name="connsiteY217" fmla="*/ 2182346 h 2237474"/>
              <a:gd name="connsiteX218" fmla="*/ 550517 w 12192000"/>
              <a:gd name="connsiteY218" fmla="*/ 2182060 h 2237474"/>
              <a:gd name="connsiteX219" fmla="*/ 550309 w 12192000"/>
              <a:gd name="connsiteY219" fmla="*/ 2181825 h 2237474"/>
              <a:gd name="connsiteX220" fmla="*/ 541836 w 12192000"/>
              <a:gd name="connsiteY220" fmla="*/ 2181063 h 2237474"/>
              <a:gd name="connsiteX221" fmla="*/ 536057 w 12192000"/>
              <a:gd name="connsiteY221" fmla="*/ 2181537 h 2237474"/>
              <a:gd name="connsiteX222" fmla="*/ 520671 w 12192000"/>
              <a:gd name="connsiteY222" fmla="*/ 2180980 h 2237474"/>
              <a:gd name="connsiteX223" fmla="*/ 515024 w 12192000"/>
              <a:gd name="connsiteY223" fmla="*/ 2179258 h 2237474"/>
              <a:gd name="connsiteX224" fmla="*/ 512278 w 12192000"/>
              <a:gd name="connsiteY224" fmla="*/ 2176369 h 2237474"/>
              <a:gd name="connsiteX225" fmla="*/ 480419 w 12192000"/>
              <a:gd name="connsiteY225" fmla="*/ 2167807 h 2237474"/>
              <a:gd name="connsiteX226" fmla="*/ 413835 w 12192000"/>
              <a:gd name="connsiteY226" fmla="*/ 2156783 h 2237474"/>
              <a:gd name="connsiteX227" fmla="*/ 376513 w 12192000"/>
              <a:gd name="connsiteY227" fmla="*/ 2154014 h 2237474"/>
              <a:gd name="connsiteX228" fmla="*/ 273386 w 12192000"/>
              <a:gd name="connsiteY228" fmla="*/ 2142551 h 2237474"/>
              <a:gd name="connsiteX229" fmla="*/ 169207 w 12192000"/>
              <a:gd name="connsiteY229" fmla="*/ 2128100 h 2237474"/>
              <a:gd name="connsiteX230" fmla="*/ 93149 w 12192000"/>
              <a:gd name="connsiteY230" fmla="*/ 2105324 h 2237474"/>
              <a:gd name="connsiteX231" fmla="*/ 88109 w 12192000"/>
              <a:gd name="connsiteY231" fmla="*/ 2106704 h 2237474"/>
              <a:gd name="connsiteX232" fmla="*/ 80022 w 12192000"/>
              <a:gd name="connsiteY232" fmla="*/ 2107254 h 2237474"/>
              <a:gd name="connsiteX233" fmla="*/ 79717 w 12192000"/>
              <a:gd name="connsiteY233" fmla="*/ 2107046 h 2237474"/>
              <a:gd name="connsiteX234" fmla="*/ 72352 w 12192000"/>
              <a:gd name="connsiteY234" fmla="*/ 2107991 h 2237474"/>
              <a:gd name="connsiteX235" fmla="*/ 37645 w 12192000"/>
              <a:gd name="connsiteY235" fmla="*/ 2115401 h 2237474"/>
              <a:gd name="connsiteX236" fmla="*/ 4572 w 12192000"/>
              <a:gd name="connsiteY236" fmla="*/ 2111091 h 2237474"/>
              <a:gd name="connsiteX237" fmla="*/ 0 w 12192000"/>
              <a:gd name="connsiteY237" fmla="*/ 2110468 h 2237474"/>
              <a:gd name="connsiteX238" fmla="*/ 0 w 12192000"/>
              <a:gd name="connsiteY23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67672 w 12192000"/>
              <a:gd name="connsiteY150" fmla="*/ 1874600 h 2237474"/>
              <a:gd name="connsiteX151" fmla="*/ 3729530 w 12192000"/>
              <a:gd name="connsiteY151" fmla="*/ 1864513 h 2237474"/>
              <a:gd name="connsiteX152" fmla="*/ 3680177 w 12192000"/>
              <a:gd name="connsiteY152" fmla="*/ 1881552 h 2237474"/>
              <a:gd name="connsiteX153" fmla="*/ 3567259 w 12192000"/>
              <a:gd name="connsiteY153" fmla="*/ 1893482 h 2237474"/>
              <a:gd name="connsiteX154" fmla="*/ 3405770 w 12192000"/>
              <a:gd name="connsiteY154" fmla="*/ 1904591 h 2237474"/>
              <a:gd name="connsiteX155" fmla="*/ 3280097 w 12192000"/>
              <a:gd name="connsiteY155" fmla="*/ 1919610 h 2237474"/>
              <a:gd name="connsiteX156" fmla="*/ 3123424 w 12192000"/>
              <a:gd name="connsiteY156" fmla="*/ 1952930 h 2237474"/>
              <a:gd name="connsiteX157" fmla="*/ 3009910 w 12192000"/>
              <a:gd name="connsiteY157" fmla="*/ 1957866 h 2237474"/>
              <a:gd name="connsiteX158" fmla="*/ 2995934 w 12192000"/>
              <a:gd name="connsiteY158" fmla="*/ 1967085 h 2237474"/>
              <a:gd name="connsiteX159" fmla="*/ 2980071 w 12192000"/>
              <a:gd name="connsiteY159" fmla="*/ 1972988 h 2237474"/>
              <a:gd name="connsiteX160" fmla="*/ 2978094 w 12192000"/>
              <a:gd name="connsiteY160" fmla="*/ 1972369 h 2237474"/>
              <a:gd name="connsiteX161" fmla="*/ 2942858 w 12192000"/>
              <a:gd name="connsiteY161" fmla="*/ 1981367 h 2237474"/>
              <a:gd name="connsiteX162" fmla="*/ 2875436 w 12192000"/>
              <a:gd name="connsiteY162" fmla="*/ 1996977 h 2237474"/>
              <a:gd name="connsiteX163" fmla="*/ 2874892 w 12192000"/>
              <a:gd name="connsiteY163" fmla="*/ 1996085 h 2237474"/>
              <a:gd name="connsiteX164" fmla="*/ 2864145 w 12192000"/>
              <a:gd name="connsiteY164" fmla="*/ 1994061 h 2237474"/>
              <a:gd name="connsiteX165" fmla="*/ 2843662 w 12192000"/>
              <a:gd name="connsiteY165" fmla="*/ 1992498 h 2237474"/>
              <a:gd name="connsiteX166" fmla="*/ 2796128 w 12192000"/>
              <a:gd name="connsiteY166" fmla="*/ 1976403 h 2237474"/>
              <a:gd name="connsiteX167" fmla="*/ 2756784 w 12192000"/>
              <a:gd name="connsiteY167" fmla="*/ 1985116 h 2237474"/>
              <a:gd name="connsiteX168" fmla="*/ 2748833 w 12192000"/>
              <a:gd name="connsiteY168" fmla="*/ 1986323 h 2237474"/>
              <a:gd name="connsiteX169" fmla="*/ 2748661 w 12192000"/>
              <a:gd name="connsiteY169" fmla="*/ 1986122 h 2237474"/>
              <a:gd name="connsiteX170" fmla="*/ 2740251 w 12192000"/>
              <a:gd name="connsiteY170" fmla="*/ 1986946 h 2237474"/>
              <a:gd name="connsiteX171" fmla="*/ 2718916 w 12192000"/>
              <a:gd name="connsiteY171" fmla="*/ 1990867 h 2237474"/>
              <a:gd name="connsiteX172" fmla="*/ 2713522 w 12192000"/>
              <a:gd name="connsiteY172" fmla="*/ 1990173 h 2237474"/>
              <a:gd name="connsiteX173" fmla="*/ 2680597 w 12192000"/>
              <a:gd name="connsiteY173" fmla="*/ 1984996 h 2237474"/>
              <a:gd name="connsiteX174" fmla="*/ 2578178 w 12192000"/>
              <a:gd name="connsiteY174" fmla="*/ 1990531 h 2237474"/>
              <a:gd name="connsiteX175" fmla="*/ 2476147 w 12192000"/>
              <a:gd name="connsiteY175" fmla="*/ 1998305 h 2237474"/>
              <a:gd name="connsiteX176" fmla="*/ 2373568 w 12192000"/>
              <a:gd name="connsiteY176" fmla="*/ 2003219 h 2237474"/>
              <a:gd name="connsiteX177" fmla="*/ 2321399 w 12192000"/>
              <a:gd name="connsiteY177" fmla="*/ 1989467 h 2237474"/>
              <a:gd name="connsiteX178" fmla="*/ 2315525 w 12192000"/>
              <a:gd name="connsiteY178" fmla="*/ 1989708 h 2237474"/>
              <a:gd name="connsiteX179" fmla="*/ 2300792 w 12192000"/>
              <a:gd name="connsiteY179" fmla="*/ 1994290 h 2237474"/>
              <a:gd name="connsiteX180" fmla="*/ 2295469 w 12192000"/>
              <a:gd name="connsiteY180" fmla="*/ 1996659 h 2237474"/>
              <a:gd name="connsiteX181" fmla="*/ 2287219 w 12192000"/>
              <a:gd name="connsiteY181" fmla="*/ 1998750 h 2237474"/>
              <a:gd name="connsiteX182" fmla="*/ 2286948 w 12192000"/>
              <a:gd name="connsiteY182" fmla="*/ 1998596 h 2237474"/>
              <a:gd name="connsiteX183" fmla="*/ 2243069 w 12192000"/>
              <a:gd name="connsiteY183" fmla="*/ 2015111 h 2237474"/>
              <a:gd name="connsiteX184" fmla="*/ 2186609 w 12192000"/>
              <a:gd name="connsiteY184" fmla="*/ 2008263 h 2237474"/>
              <a:gd name="connsiteX185" fmla="*/ 2164831 w 12192000"/>
              <a:gd name="connsiteY185" fmla="*/ 2010143 h 2237474"/>
              <a:gd name="connsiteX186" fmla="*/ 2152836 w 12192000"/>
              <a:gd name="connsiteY186" fmla="*/ 2010048 h 2237474"/>
              <a:gd name="connsiteX187" fmla="*/ 2117102 w 12192000"/>
              <a:gd name="connsiteY187" fmla="*/ 2023004 h 2237474"/>
              <a:gd name="connsiteX188" fmla="*/ 2111935 w 12192000"/>
              <a:gd name="connsiteY188" fmla="*/ 2023163 h 2237474"/>
              <a:gd name="connsiteX189" fmla="*/ 2089991 w 12192000"/>
              <a:gd name="connsiteY189" fmla="*/ 2034193 h 2237474"/>
              <a:gd name="connsiteX190" fmla="*/ 2058061 w 12192000"/>
              <a:gd name="connsiteY190" fmla="*/ 2047942 h 2237474"/>
              <a:gd name="connsiteX191" fmla="*/ 2055737 w 12192000"/>
              <a:gd name="connsiteY191" fmla="*/ 2047704 h 2237474"/>
              <a:gd name="connsiteX192" fmla="*/ 2042244 w 12192000"/>
              <a:gd name="connsiteY192" fmla="*/ 2055560 h 2237474"/>
              <a:gd name="connsiteX193" fmla="*/ 1976224 w 12192000"/>
              <a:gd name="connsiteY193" fmla="*/ 2074257 h 2237474"/>
              <a:gd name="connsiteX194" fmla="*/ 1877728 w 12192000"/>
              <a:gd name="connsiteY194" fmla="*/ 2101004 h 2237474"/>
              <a:gd name="connsiteX195" fmla="*/ 1759056 w 12192000"/>
              <a:gd name="connsiteY195" fmla="*/ 2125608 h 2237474"/>
              <a:gd name="connsiteX196" fmla="*/ 1637948 w 12192000"/>
              <a:gd name="connsiteY196" fmla="*/ 2172597 h 2237474"/>
              <a:gd name="connsiteX197" fmla="*/ 1434549 w 12192000"/>
              <a:gd name="connsiteY197" fmla="*/ 2234522 h 2237474"/>
              <a:gd name="connsiteX198" fmla="*/ 1398481 w 12192000"/>
              <a:gd name="connsiteY198" fmla="*/ 2237074 h 2237474"/>
              <a:gd name="connsiteX199" fmla="*/ 1398407 w 12192000"/>
              <a:gd name="connsiteY199" fmla="*/ 2237095 h 2237474"/>
              <a:gd name="connsiteX200" fmla="*/ 1370962 w 12192000"/>
              <a:gd name="connsiteY200" fmla="*/ 2237474 h 2237474"/>
              <a:gd name="connsiteX201" fmla="*/ 1356367 w 12192000"/>
              <a:gd name="connsiteY201" fmla="*/ 2235089 h 2237474"/>
              <a:gd name="connsiteX202" fmla="*/ 1324828 w 12192000"/>
              <a:gd name="connsiteY202" fmla="*/ 2231968 h 2237474"/>
              <a:gd name="connsiteX203" fmla="*/ 1297744 w 12192000"/>
              <a:gd name="connsiteY203" fmla="*/ 2235849 h 2237474"/>
              <a:gd name="connsiteX204" fmla="*/ 1286236 w 12192000"/>
              <a:gd name="connsiteY204" fmla="*/ 2233135 h 2237474"/>
              <a:gd name="connsiteX205" fmla="*/ 1283504 w 12192000"/>
              <a:gd name="connsiteY205" fmla="*/ 2233797 h 2237474"/>
              <a:gd name="connsiteX206" fmla="*/ 1279765 w 12192000"/>
              <a:gd name="connsiteY206" fmla="*/ 2229639 h 2237474"/>
              <a:gd name="connsiteX207" fmla="*/ 1195347 w 12192000"/>
              <a:gd name="connsiteY207" fmla="*/ 2212354 h 2237474"/>
              <a:gd name="connsiteX208" fmla="*/ 970251 w 12192000"/>
              <a:gd name="connsiteY208" fmla="*/ 2221029 h 2237474"/>
              <a:gd name="connsiteX209" fmla="*/ 812914 w 12192000"/>
              <a:gd name="connsiteY209" fmla="*/ 2202752 h 2237474"/>
              <a:gd name="connsiteX210" fmla="*/ 800195 w 12192000"/>
              <a:gd name="connsiteY210" fmla="*/ 2209407 h 2237474"/>
              <a:gd name="connsiteX211" fmla="*/ 784978 w 12192000"/>
              <a:gd name="connsiteY211" fmla="*/ 2212360 h 2237474"/>
              <a:gd name="connsiteX212" fmla="*/ 681987 w 12192000"/>
              <a:gd name="connsiteY212" fmla="*/ 2216757 h 2237474"/>
              <a:gd name="connsiteX213" fmla="*/ 669923 w 12192000"/>
              <a:gd name="connsiteY213" fmla="*/ 2211682 h 2237474"/>
              <a:gd name="connsiteX214" fmla="*/ 648680 w 12192000"/>
              <a:gd name="connsiteY214" fmla="*/ 2206229 h 2237474"/>
              <a:gd name="connsiteX215" fmla="*/ 597225 w 12192000"/>
              <a:gd name="connsiteY215" fmla="*/ 2180999 h 2237474"/>
              <a:gd name="connsiteX216" fmla="*/ 558449 w 12192000"/>
              <a:gd name="connsiteY216" fmla="*/ 2182346 h 2237474"/>
              <a:gd name="connsiteX217" fmla="*/ 550517 w 12192000"/>
              <a:gd name="connsiteY217" fmla="*/ 2182060 h 2237474"/>
              <a:gd name="connsiteX218" fmla="*/ 550309 w 12192000"/>
              <a:gd name="connsiteY218" fmla="*/ 2181825 h 2237474"/>
              <a:gd name="connsiteX219" fmla="*/ 541836 w 12192000"/>
              <a:gd name="connsiteY219" fmla="*/ 2181063 h 2237474"/>
              <a:gd name="connsiteX220" fmla="*/ 536057 w 12192000"/>
              <a:gd name="connsiteY220" fmla="*/ 2181537 h 2237474"/>
              <a:gd name="connsiteX221" fmla="*/ 520671 w 12192000"/>
              <a:gd name="connsiteY221" fmla="*/ 2180980 h 2237474"/>
              <a:gd name="connsiteX222" fmla="*/ 515024 w 12192000"/>
              <a:gd name="connsiteY222" fmla="*/ 2179258 h 2237474"/>
              <a:gd name="connsiteX223" fmla="*/ 512278 w 12192000"/>
              <a:gd name="connsiteY223" fmla="*/ 2176369 h 2237474"/>
              <a:gd name="connsiteX224" fmla="*/ 480419 w 12192000"/>
              <a:gd name="connsiteY224" fmla="*/ 2167807 h 2237474"/>
              <a:gd name="connsiteX225" fmla="*/ 413835 w 12192000"/>
              <a:gd name="connsiteY225" fmla="*/ 2156783 h 2237474"/>
              <a:gd name="connsiteX226" fmla="*/ 376513 w 12192000"/>
              <a:gd name="connsiteY226" fmla="*/ 2154014 h 2237474"/>
              <a:gd name="connsiteX227" fmla="*/ 273386 w 12192000"/>
              <a:gd name="connsiteY227" fmla="*/ 2142551 h 2237474"/>
              <a:gd name="connsiteX228" fmla="*/ 169207 w 12192000"/>
              <a:gd name="connsiteY228" fmla="*/ 2128100 h 2237474"/>
              <a:gd name="connsiteX229" fmla="*/ 93149 w 12192000"/>
              <a:gd name="connsiteY229" fmla="*/ 2105324 h 2237474"/>
              <a:gd name="connsiteX230" fmla="*/ 88109 w 12192000"/>
              <a:gd name="connsiteY230" fmla="*/ 2106704 h 2237474"/>
              <a:gd name="connsiteX231" fmla="*/ 80022 w 12192000"/>
              <a:gd name="connsiteY231" fmla="*/ 2107254 h 2237474"/>
              <a:gd name="connsiteX232" fmla="*/ 79717 w 12192000"/>
              <a:gd name="connsiteY232" fmla="*/ 2107046 h 2237474"/>
              <a:gd name="connsiteX233" fmla="*/ 72352 w 12192000"/>
              <a:gd name="connsiteY233" fmla="*/ 2107991 h 2237474"/>
              <a:gd name="connsiteX234" fmla="*/ 37645 w 12192000"/>
              <a:gd name="connsiteY234" fmla="*/ 2115401 h 2237474"/>
              <a:gd name="connsiteX235" fmla="*/ 4572 w 12192000"/>
              <a:gd name="connsiteY235" fmla="*/ 2111091 h 2237474"/>
              <a:gd name="connsiteX236" fmla="*/ 0 w 12192000"/>
              <a:gd name="connsiteY236" fmla="*/ 2110468 h 2237474"/>
              <a:gd name="connsiteX237" fmla="*/ 0 w 12192000"/>
              <a:gd name="connsiteY23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098321 w 12192000"/>
              <a:gd name="connsiteY110" fmla="*/ 1721646 h 2237474"/>
              <a:gd name="connsiteX111" fmla="*/ 5880652 w 12192000"/>
              <a:gd name="connsiteY111" fmla="*/ 1779643 h 2237474"/>
              <a:gd name="connsiteX112" fmla="*/ 5785959 w 12192000"/>
              <a:gd name="connsiteY112" fmla="*/ 1775307 h 2237474"/>
              <a:gd name="connsiteX113" fmla="*/ 5643534 w 12192000"/>
              <a:gd name="connsiteY113" fmla="*/ 1802919 h 2237474"/>
              <a:gd name="connsiteX114" fmla="*/ 5518799 w 12192000"/>
              <a:gd name="connsiteY114" fmla="*/ 1818312 h 2237474"/>
              <a:gd name="connsiteX115" fmla="*/ 5505014 w 12192000"/>
              <a:gd name="connsiteY115" fmla="*/ 1819259 h 2237474"/>
              <a:gd name="connsiteX116" fmla="*/ 5453307 w 12192000"/>
              <a:gd name="connsiteY116" fmla="*/ 1815450 h 2237474"/>
              <a:gd name="connsiteX117" fmla="*/ 5364192 w 12192000"/>
              <a:gd name="connsiteY117" fmla="*/ 1826074 h 2237474"/>
              <a:gd name="connsiteX118" fmla="*/ 5350380 w 12192000"/>
              <a:gd name="connsiteY118" fmla="*/ 1830891 h 2237474"/>
              <a:gd name="connsiteX119" fmla="*/ 5259633 w 12192000"/>
              <a:gd name="connsiteY119" fmla="*/ 1837160 h 2237474"/>
              <a:gd name="connsiteX120" fmla="*/ 5197513 w 12192000"/>
              <a:gd name="connsiteY120" fmla="*/ 1844718 h 2237474"/>
              <a:gd name="connsiteX121" fmla="*/ 5184170 w 12192000"/>
              <a:gd name="connsiteY121" fmla="*/ 1849402 h 2237474"/>
              <a:gd name="connsiteX122" fmla="*/ 5168852 w 12192000"/>
              <a:gd name="connsiteY122" fmla="*/ 1844846 h 2237474"/>
              <a:gd name="connsiteX123" fmla="*/ 5164370 w 12192000"/>
              <a:gd name="connsiteY123" fmla="*/ 1840597 h 2237474"/>
              <a:gd name="connsiteX124" fmla="*/ 5114927 w 12192000"/>
              <a:gd name="connsiteY124" fmla="*/ 1847827 h 2237474"/>
              <a:gd name="connsiteX125" fmla="*/ 5108970 w 12192000"/>
              <a:gd name="connsiteY125" fmla="*/ 1847935 h 2237474"/>
              <a:gd name="connsiteX126" fmla="*/ 5067961 w 12192000"/>
              <a:gd name="connsiteY126" fmla="*/ 1845917 h 2237474"/>
              <a:gd name="connsiteX127" fmla="*/ 5007075 w 12192000"/>
              <a:gd name="connsiteY127" fmla="*/ 1838626 h 2237474"/>
              <a:gd name="connsiteX128" fmla="*/ 4944087 w 12192000"/>
              <a:gd name="connsiteY128" fmla="*/ 1823332 h 2237474"/>
              <a:gd name="connsiteX129" fmla="*/ 4907662 w 12192000"/>
              <a:gd name="connsiteY129" fmla="*/ 1816900 h 2237474"/>
              <a:gd name="connsiteX130" fmla="*/ 4882386 w 12192000"/>
              <a:gd name="connsiteY130" fmla="*/ 1809844 h 2237474"/>
              <a:gd name="connsiteX131" fmla="*/ 4811440 w 12192000"/>
              <a:gd name="connsiteY131" fmla="*/ 1804655 h 2237474"/>
              <a:gd name="connsiteX132" fmla="*/ 4691075 w 12192000"/>
              <a:gd name="connsiteY132" fmla="*/ 1801389 h 2237474"/>
              <a:gd name="connsiteX133" fmla="*/ 4611738 w 12192000"/>
              <a:gd name="connsiteY133" fmla="*/ 1776964 h 2237474"/>
              <a:gd name="connsiteX134" fmla="*/ 4560070 w 12192000"/>
              <a:gd name="connsiteY134" fmla="*/ 1785640 h 2237474"/>
              <a:gd name="connsiteX135" fmla="*/ 4536503 w 12192000"/>
              <a:gd name="connsiteY135" fmla="*/ 1785334 h 2237474"/>
              <a:gd name="connsiteX136" fmla="*/ 4513724 w 12192000"/>
              <a:gd name="connsiteY136" fmla="*/ 1791996 h 2237474"/>
              <a:gd name="connsiteX137" fmla="*/ 4459810 w 12192000"/>
              <a:gd name="connsiteY137" fmla="*/ 1797886 h 2237474"/>
              <a:gd name="connsiteX138" fmla="*/ 4379064 w 12192000"/>
              <a:gd name="connsiteY138" fmla="*/ 1817177 h 2237474"/>
              <a:gd name="connsiteX139" fmla="*/ 4319209 w 12192000"/>
              <a:gd name="connsiteY139" fmla="*/ 1834833 h 2237474"/>
              <a:gd name="connsiteX140" fmla="*/ 4290981 w 12192000"/>
              <a:gd name="connsiteY140" fmla="*/ 1839677 h 2237474"/>
              <a:gd name="connsiteX141" fmla="*/ 4285792 w 12192000"/>
              <a:gd name="connsiteY141" fmla="*/ 1836231 h 2237474"/>
              <a:gd name="connsiteX142" fmla="*/ 4238372 w 12192000"/>
              <a:gd name="connsiteY142" fmla="*/ 1851480 h 2237474"/>
              <a:gd name="connsiteX143" fmla="*/ 4232517 w 12192000"/>
              <a:gd name="connsiteY143" fmla="*/ 1852567 h 2237474"/>
              <a:gd name="connsiteX144" fmla="*/ 4191732 w 12192000"/>
              <a:gd name="connsiteY144" fmla="*/ 1857328 h 2237474"/>
              <a:gd name="connsiteX145" fmla="*/ 4065532 w 12192000"/>
              <a:gd name="connsiteY145" fmla="*/ 1855477 h 2237474"/>
              <a:gd name="connsiteX146" fmla="*/ 4028460 w 12192000"/>
              <a:gd name="connsiteY146" fmla="*/ 1855137 h 2237474"/>
              <a:gd name="connsiteX147" fmla="*/ 4002267 w 12192000"/>
              <a:gd name="connsiteY147" fmla="*/ 1852352 h 2237474"/>
              <a:gd name="connsiteX148" fmla="*/ 3931396 w 12192000"/>
              <a:gd name="connsiteY148" fmla="*/ 1858915 h 2237474"/>
              <a:gd name="connsiteX149" fmla="*/ 3812162 w 12192000"/>
              <a:gd name="connsiteY149" fmla="*/ 1875501 h 2237474"/>
              <a:gd name="connsiteX150" fmla="*/ 3729530 w 12192000"/>
              <a:gd name="connsiteY150" fmla="*/ 1864513 h 2237474"/>
              <a:gd name="connsiteX151" fmla="*/ 3680177 w 12192000"/>
              <a:gd name="connsiteY151" fmla="*/ 1881552 h 2237474"/>
              <a:gd name="connsiteX152" fmla="*/ 3567259 w 12192000"/>
              <a:gd name="connsiteY152" fmla="*/ 1893482 h 2237474"/>
              <a:gd name="connsiteX153" fmla="*/ 3405770 w 12192000"/>
              <a:gd name="connsiteY153" fmla="*/ 1904591 h 2237474"/>
              <a:gd name="connsiteX154" fmla="*/ 3280097 w 12192000"/>
              <a:gd name="connsiteY154" fmla="*/ 1919610 h 2237474"/>
              <a:gd name="connsiteX155" fmla="*/ 3123424 w 12192000"/>
              <a:gd name="connsiteY155" fmla="*/ 1952930 h 2237474"/>
              <a:gd name="connsiteX156" fmla="*/ 3009910 w 12192000"/>
              <a:gd name="connsiteY156" fmla="*/ 1957866 h 2237474"/>
              <a:gd name="connsiteX157" fmla="*/ 2995934 w 12192000"/>
              <a:gd name="connsiteY157" fmla="*/ 1967085 h 2237474"/>
              <a:gd name="connsiteX158" fmla="*/ 2980071 w 12192000"/>
              <a:gd name="connsiteY158" fmla="*/ 1972988 h 2237474"/>
              <a:gd name="connsiteX159" fmla="*/ 2978094 w 12192000"/>
              <a:gd name="connsiteY159" fmla="*/ 1972369 h 2237474"/>
              <a:gd name="connsiteX160" fmla="*/ 2942858 w 12192000"/>
              <a:gd name="connsiteY160" fmla="*/ 1981367 h 2237474"/>
              <a:gd name="connsiteX161" fmla="*/ 2875436 w 12192000"/>
              <a:gd name="connsiteY161" fmla="*/ 1996977 h 2237474"/>
              <a:gd name="connsiteX162" fmla="*/ 2874892 w 12192000"/>
              <a:gd name="connsiteY162" fmla="*/ 1996085 h 2237474"/>
              <a:gd name="connsiteX163" fmla="*/ 2864145 w 12192000"/>
              <a:gd name="connsiteY163" fmla="*/ 1994061 h 2237474"/>
              <a:gd name="connsiteX164" fmla="*/ 2843662 w 12192000"/>
              <a:gd name="connsiteY164" fmla="*/ 1992498 h 2237474"/>
              <a:gd name="connsiteX165" fmla="*/ 2796128 w 12192000"/>
              <a:gd name="connsiteY165" fmla="*/ 1976403 h 2237474"/>
              <a:gd name="connsiteX166" fmla="*/ 2756784 w 12192000"/>
              <a:gd name="connsiteY166" fmla="*/ 1985116 h 2237474"/>
              <a:gd name="connsiteX167" fmla="*/ 2748833 w 12192000"/>
              <a:gd name="connsiteY167" fmla="*/ 1986323 h 2237474"/>
              <a:gd name="connsiteX168" fmla="*/ 2748661 w 12192000"/>
              <a:gd name="connsiteY168" fmla="*/ 1986122 h 2237474"/>
              <a:gd name="connsiteX169" fmla="*/ 2740251 w 12192000"/>
              <a:gd name="connsiteY169" fmla="*/ 1986946 h 2237474"/>
              <a:gd name="connsiteX170" fmla="*/ 2718916 w 12192000"/>
              <a:gd name="connsiteY170" fmla="*/ 1990867 h 2237474"/>
              <a:gd name="connsiteX171" fmla="*/ 2713522 w 12192000"/>
              <a:gd name="connsiteY171" fmla="*/ 1990173 h 2237474"/>
              <a:gd name="connsiteX172" fmla="*/ 2680597 w 12192000"/>
              <a:gd name="connsiteY172" fmla="*/ 1984996 h 2237474"/>
              <a:gd name="connsiteX173" fmla="*/ 2578178 w 12192000"/>
              <a:gd name="connsiteY173" fmla="*/ 1990531 h 2237474"/>
              <a:gd name="connsiteX174" fmla="*/ 2476147 w 12192000"/>
              <a:gd name="connsiteY174" fmla="*/ 1998305 h 2237474"/>
              <a:gd name="connsiteX175" fmla="*/ 2373568 w 12192000"/>
              <a:gd name="connsiteY175" fmla="*/ 2003219 h 2237474"/>
              <a:gd name="connsiteX176" fmla="*/ 2321399 w 12192000"/>
              <a:gd name="connsiteY176" fmla="*/ 1989467 h 2237474"/>
              <a:gd name="connsiteX177" fmla="*/ 2315525 w 12192000"/>
              <a:gd name="connsiteY177" fmla="*/ 1989708 h 2237474"/>
              <a:gd name="connsiteX178" fmla="*/ 2300792 w 12192000"/>
              <a:gd name="connsiteY178" fmla="*/ 1994290 h 2237474"/>
              <a:gd name="connsiteX179" fmla="*/ 2295469 w 12192000"/>
              <a:gd name="connsiteY179" fmla="*/ 1996659 h 2237474"/>
              <a:gd name="connsiteX180" fmla="*/ 2287219 w 12192000"/>
              <a:gd name="connsiteY180" fmla="*/ 1998750 h 2237474"/>
              <a:gd name="connsiteX181" fmla="*/ 2286948 w 12192000"/>
              <a:gd name="connsiteY181" fmla="*/ 1998596 h 2237474"/>
              <a:gd name="connsiteX182" fmla="*/ 2243069 w 12192000"/>
              <a:gd name="connsiteY182" fmla="*/ 2015111 h 2237474"/>
              <a:gd name="connsiteX183" fmla="*/ 2186609 w 12192000"/>
              <a:gd name="connsiteY183" fmla="*/ 2008263 h 2237474"/>
              <a:gd name="connsiteX184" fmla="*/ 2164831 w 12192000"/>
              <a:gd name="connsiteY184" fmla="*/ 2010143 h 2237474"/>
              <a:gd name="connsiteX185" fmla="*/ 2152836 w 12192000"/>
              <a:gd name="connsiteY185" fmla="*/ 2010048 h 2237474"/>
              <a:gd name="connsiteX186" fmla="*/ 2117102 w 12192000"/>
              <a:gd name="connsiteY186" fmla="*/ 2023004 h 2237474"/>
              <a:gd name="connsiteX187" fmla="*/ 2111935 w 12192000"/>
              <a:gd name="connsiteY187" fmla="*/ 2023163 h 2237474"/>
              <a:gd name="connsiteX188" fmla="*/ 2089991 w 12192000"/>
              <a:gd name="connsiteY188" fmla="*/ 2034193 h 2237474"/>
              <a:gd name="connsiteX189" fmla="*/ 2058061 w 12192000"/>
              <a:gd name="connsiteY189" fmla="*/ 2047942 h 2237474"/>
              <a:gd name="connsiteX190" fmla="*/ 2055737 w 12192000"/>
              <a:gd name="connsiteY190" fmla="*/ 2047704 h 2237474"/>
              <a:gd name="connsiteX191" fmla="*/ 2042244 w 12192000"/>
              <a:gd name="connsiteY191" fmla="*/ 2055560 h 2237474"/>
              <a:gd name="connsiteX192" fmla="*/ 1976224 w 12192000"/>
              <a:gd name="connsiteY192" fmla="*/ 2074257 h 2237474"/>
              <a:gd name="connsiteX193" fmla="*/ 1877728 w 12192000"/>
              <a:gd name="connsiteY193" fmla="*/ 2101004 h 2237474"/>
              <a:gd name="connsiteX194" fmla="*/ 1759056 w 12192000"/>
              <a:gd name="connsiteY194" fmla="*/ 2125608 h 2237474"/>
              <a:gd name="connsiteX195" fmla="*/ 1637948 w 12192000"/>
              <a:gd name="connsiteY195" fmla="*/ 2172597 h 2237474"/>
              <a:gd name="connsiteX196" fmla="*/ 1434549 w 12192000"/>
              <a:gd name="connsiteY196" fmla="*/ 2234522 h 2237474"/>
              <a:gd name="connsiteX197" fmla="*/ 1398481 w 12192000"/>
              <a:gd name="connsiteY197" fmla="*/ 2237074 h 2237474"/>
              <a:gd name="connsiteX198" fmla="*/ 1398407 w 12192000"/>
              <a:gd name="connsiteY198" fmla="*/ 2237095 h 2237474"/>
              <a:gd name="connsiteX199" fmla="*/ 1370962 w 12192000"/>
              <a:gd name="connsiteY199" fmla="*/ 2237474 h 2237474"/>
              <a:gd name="connsiteX200" fmla="*/ 1356367 w 12192000"/>
              <a:gd name="connsiteY200" fmla="*/ 2235089 h 2237474"/>
              <a:gd name="connsiteX201" fmla="*/ 1324828 w 12192000"/>
              <a:gd name="connsiteY201" fmla="*/ 2231968 h 2237474"/>
              <a:gd name="connsiteX202" fmla="*/ 1297744 w 12192000"/>
              <a:gd name="connsiteY202" fmla="*/ 2235849 h 2237474"/>
              <a:gd name="connsiteX203" fmla="*/ 1286236 w 12192000"/>
              <a:gd name="connsiteY203" fmla="*/ 2233135 h 2237474"/>
              <a:gd name="connsiteX204" fmla="*/ 1283504 w 12192000"/>
              <a:gd name="connsiteY204" fmla="*/ 2233797 h 2237474"/>
              <a:gd name="connsiteX205" fmla="*/ 1279765 w 12192000"/>
              <a:gd name="connsiteY205" fmla="*/ 2229639 h 2237474"/>
              <a:gd name="connsiteX206" fmla="*/ 1195347 w 12192000"/>
              <a:gd name="connsiteY206" fmla="*/ 2212354 h 2237474"/>
              <a:gd name="connsiteX207" fmla="*/ 970251 w 12192000"/>
              <a:gd name="connsiteY207" fmla="*/ 2221029 h 2237474"/>
              <a:gd name="connsiteX208" fmla="*/ 812914 w 12192000"/>
              <a:gd name="connsiteY208" fmla="*/ 2202752 h 2237474"/>
              <a:gd name="connsiteX209" fmla="*/ 800195 w 12192000"/>
              <a:gd name="connsiteY209" fmla="*/ 2209407 h 2237474"/>
              <a:gd name="connsiteX210" fmla="*/ 784978 w 12192000"/>
              <a:gd name="connsiteY210" fmla="*/ 2212360 h 2237474"/>
              <a:gd name="connsiteX211" fmla="*/ 681987 w 12192000"/>
              <a:gd name="connsiteY211" fmla="*/ 2216757 h 2237474"/>
              <a:gd name="connsiteX212" fmla="*/ 669923 w 12192000"/>
              <a:gd name="connsiteY212" fmla="*/ 2211682 h 2237474"/>
              <a:gd name="connsiteX213" fmla="*/ 648680 w 12192000"/>
              <a:gd name="connsiteY213" fmla="*/ 2206229 h 2237474"/>
              <a:gd name="connsiteX214" fmla="*/ 597225 w 12192000"/>
              <a:gd name="connsiteY214" fmla="*/ 2180999 h 2237474"/>
              <a:gd name="connsiteX215" fmla="*/ 558449 w 12192000"/>
              <a:gd name="connsiteY215" fmla="*/ 2182346 h 2237474"/>
              <a:gd name="connsiteX216" fmla="*/ 550517 w 12192000"/>
              <a:gd name="connsiteY216" fmla="*/ 2182060 h 2237474"/>
              <a:gd name="connsiteX217" fmla="*/ 550309 w 12192000"/>
              <a:gd name="connsiteY217" fmla="*/ 2181825 h 2237474"/>
              <a:gd name="connsiteX218" fmla="*/ 541836 w 12192000"/>
              <a:gd name="connsiteY218" fmla="*/ 2181063 h 2237474"/>
              <a:gd name="connsiteX219" fmla="*/ 536057 w 12192000"/>
              <a:gd name="connsiteY219" fmla="*/ 2181537 h 2237474"/>
              <a:gd name="connsiteX220" fmla="*/ 520671 w 12192000"/>
              <a:gd name="connsiteY220" fmla="*/ 2180980 h 2237474"/>
              <a:gd name="connsiteX221" fmla="*/ 515024 w 12192000"/>
              <a:gd name="connsiteY221" fmla="*/ 2179258 h 2237474"/>
              <a:gd name="connsiteX222" fmla="*/ 512278 w 12192000"/>
              <a:gd name="connsiteY222" fmla="*/ 2176369 h 2237474"/>
              <a:gd name="connsiteX223" fmla="*/ 480419 w 12192000"/>
              <a:gd name="connsiteY223" fmla="*/ 2167807 h 2237474"/>
              <a:gd name="connsiteX224" fmla="*/ 413835 w 12192000"/>
              <a:gd name="connsiteY224" fmla="*/ 2156783 h 2237474"/>
              <a:gd name="connsiteX225" fmla="*/ 376513 w 12192000"/>
              <a:gd name="connsiteY225" fmla="*/ 2154014 h 2237474"/>
              <a:gd name="connsiteX226" fmla="*/ 273386 w 12192000"/>
              <a:gd name="connsiteY226" fmla="*/ 2142551 h 2237474"/>
              <a:gd name="connsiteX227" fmla="*/ 169207 w 12192000"/>
              <a:gd name="connsiteY227" fmla="*/ 2128100 h 2237474"/>
              <a:gd name="connsiteX228" fmla="*/ 93149 w 12192000"/>
              <a:gd name="connsiteY228" fmla="*/ 2105324 h 2237474"/>
              <a:gd name="connsiteX229" fmla="*/ 88109 w 12192000"/>
              <a:gd name="connsiteY229" fmla="*/ 2106704 h 2237474"/>
              <a:gd name="connsiteX230" fmla="*/ 80022 w 12192000"/>
              <a:gd name="connsiteY230" fmla="*/ 2107254 h 2237474"/>
              <a:gd name="connsiteX231" fmla="*/ 79717 w 12192000"/>
              <a:gd name="connsiteY231" fmla="*/ 2107046 h 2237474"/>
              <a:gd name="connsiteX232" fmla="*/ 72352 w 12192000"/>
              <a:gd name="connsiteY232" fmla="*/ 2107991 h 2237474"/>
              <a:gd name="connsiteX233" fmla="*/ 37645 w 12192000"/>
              <a:gd name="connsiteY233" fmla="*/ 2115401 h 2237474"/>
              <a:gd name="connsiteX234" fmla="*/ 4572 w 12192000"/>
              <a:gd name="connsiteY234" fmla="*/ 2111091 h 2237474"/>
              <a:gd name="connsiteX235" fmla="*/ 0 w 12192000"/>
              <a:gd name="connsiteY235" fmla="*/ 2110468 h 2237474"/>
              <a:gd name="connsiteX236" fmla="*/ 0 w 12192000"/>
              <a:gd name="connsiteY23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66765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64035 w 12192000"/>
              <a:gd name="connsiteY106" fmla="*/ 1667683 h 2237474"/>
              <a:gd name="connsiteX107" fmla="*/ 6280959 w 12192000"/>
              <a:gd name="connsiteY107" fmla="*/ 1689329 h 2237474"/>
              <a:gd name="connsiteX108" fmla="*/ 6243319 w 12192000"/>
              <a:gd name="connsiteY108" fmla="*/ 1695560 h 2237474"/>
              <a:gd name="connsiteX109" fmla="*/ 6098321 w 12192000"/>
              <a:gd name="connsiteY109" fmla="*/ 1721646 h 2237474"/>
              <a:gd name="connsiteX110" fmla="*/ 5880652 w 12192000"/>
              <a:gd name="connsiteY110" fmla="*/ 1779643 h 2237474"/>
              <a:gd name="connsiteX111" fmla="*/ 5785959 w 12192000"/>
              <a:gd name="connsiteY111" fmla="*/ 1775307 h 2237474"/>
              <a:gd name="connsiteX112" fmla="*/ 5643534 w 12192000"/>
              <a:gd name="connsiteY112" fmla="*/ 1802919 h 2237474"/>
              <a:gd name="connsiteX113" fmla="*/ 5518799 w 12192000"/>
              <a:gd name="connsiteY113" fmla="*/ 1818312 h 2237474"/>
              <a:gd name="connsiteX114" fmla="*/ 5505014 w 12192000"/>
              <a:gd name="connsiteY114" fmla="*/ 1819259 h 2237474"/>
              <a:gd name="connsiteX115" fmla="*/ 5453307 w 12192000"/>
              <a:gd name="connsiteY115" fmla="*/ 1815450 h 2237474"/>
              <a:gd name="connsiteX116" fmla="*/ 5364192 w 12192000"/>
              <a:gd name="connsiteY116" fmla="*/ 1826074 h 2237474"/>
              <a:gd name="connsiteX117" fmla="*/ 5350380 w 12192000"/>
              <a:gd name="connsiteY117" fmla="*/ 1830891 h 2237474"/>
              <a:gd name="connsiteX118" fmla="*/ 5259633 w 12192000"/>
              <a:gd name="connsiteY118" fmla="*/ 1837160 h 2237474"/>
              <a:gd name="connsiteX119" fmla="*/ 5197513 w 12192000"/>
              <a:gd name="connsiteY119" fmla="*/ 1844718 h 2237474"/>
              <a:gd name="connsiteX120" fmla="*/ 5184170 w 12192000"/>
              <a:gd name="connsiteY120" fmla="*/ 1849402 h 2237474"/>
              <a:gd name="connsiteX121" fmla="*/ 5168852 w 12192000"/>
              <a:gd name="connsiteY121" fmla="*/ 1844846 h 2237474"/>
              <a:gd name="connsiteX122" fmla="*/ 5164370 w 12192000"/>
              <a:gd name="connsiteY122" fmla="*/ 1840597 h 2237474"/>
              <a:gd name="connsiteX123" fmla="*/ 5114927 w 12192000"/>
              <a:gd name="connsiteY123" fmla="*/ 1847827 h 2237474"/>
              <a:gd name="connsiteX124" fmla="*/ 5108970 w 12192000"/>
              <a:gd name="connsiteY124" fmla="*/ 1847935 h 2237474"/>
              <a:gd name="connsiteX125" fmla="*/ 5067961 w 12192000"/>
              <a:gd name="connsiteY125" fmla="*/ 1845917 h 2237474"/>
              <a:gd name="connsiteX126" fmla="*/ 5007075 w 12192000"/>
              <a:gd name="connsiteY126" fmla="*/ 1838626 h 2237474"/>
              <a:gd name="connsiteX127" fmla="*/ 4944087 w 12192000"/>
              <a:gd name="connsiteY127" fmla="*/ 1823332 h 2237474"/>
              <a:gd name="connsiteX128" fmla="*/ 4907662 w 12192000"/>
              <a:gd name="connsiteY128" fmla="*/ 1816900 h 2237474"/>
              <a:gd name="connsiteX129" fmla="*/ 4882386 w 12192000"/>
              <a:gd name="connsiteY129" fmla="*/ 1809844 h 2237474"/>
              <a:gd name="connsiteX130" fmla="*/ 4811440 w 12192000"/>
              <a:gd name="connsiteY130" fmla="*/ 1804655 h 2237474"/>
              <a:gd name="connsiteX131" fmla="*/ 4691075 w 12192000"/>
              <a:gd name="connsiteY131" fmla="*/ 1801389 h 2237474"/>
              <a:gd name="connsiteX132" fmla="*/ 4611738 w 12192000"/>
              <a:gd name="connsiteY132" fmla="*/ 1776964 h 2237474"/>
              <a:gd name="connsiteX133" fmla="*/ 4560070 w 12192000"/>
              <a:gd name="connsiteY133" fmla="*/ 1785640 h 2237474"/>
              <a:gd name="connsiteX134" fmla="*/ 4536503 w 12192000"/>
              <a:gd name="connsiteY134" fmla="*/ 1785334 h 2237474"/>
              <a:gd name="connsiteX135" fmla="*/ 4513724 w 12192000"/>
              <a:gd name="connsiteY135" fmla="*/ 1791996 h 2237474"/>
              <a:gd name="connsiteX136" fmla="*/ 4459810 w 12192000"/>
              <a:gd name="connsiteY136" fmla="*/ 1797886 h 2237474"/>
              <a:gd name="connsiteX137" fmla="*/ 4379064 w 12192000"/>
              <a:gd name="connsiteY137" fmla="*/ 1817177 h 2237474"/>
              <a:gd name="connsiteX138" fmla="*/ 4319209 w 12192000"/>
              <a:gd name="connsiteY138" fmla="*/ 1834833 h 2237474"/>
              <a:gd name="connsiteX139" fmla="*/ 4290981 w 12192000"/>
              <a:gd name="connsiteY139" fmla="*/ 1839677 h 2237474"/>
              <a:gd name="connsiteX140" fmla="*/ 4285792 w 12192000"/>
              <a:gd name="connsiteY140" fmla="*/ 1836231 h 2237474"/>
              <a:gd name="connsiteX141" fmla="*/ 4238372 w 12192000"/>
              <a:gd name="connsiteY141" fmla="*/ 1851480 h 2237474"/>
              <a:gd name="connsiteX142" fmla="*/ 4232517 w 12192000"/>
              <a:gd name="connsiteY142" fmla="*/ 1852567 h 2237474"/>
              <a:gd name="connsiteX143" fmla="*/ 4191732 w 12192000"/>
              <a:gd name="connsiteY143" fmla="*/ 1857328 h 2237474"/>
              <a:gd name="connsiteX144" fmla="*/ 4065532 w 12192000"/>
              <a:gd name="connsiteY144" fmla="*/ 1855477 h 2237474"/>
              <a:gd name="connsiteX145" fmla="*/ 4028460 w 12192000"/>
              <a:gd name="connsiteY145" fmla="*/ 1855137 h 2237474"/>
              <a:gd name="connsiteX146" fmla="*/ 4002267 w 12192000"/>
              <a:gd name="connsiteY146" fmla="*/ 1852352 h 2237474"/>
              <a:gd name="connsiteX147" fmla="*/ 3931396 w 12192000"/>
              <a:gd name="connsiteY147" fmla="*/ 1858915 h 2237474"/>
              <a:gd name="connsiteX148" fmla="*/ 3812162 w 12192000"/>
              <a:gd name="connsiteY148" fmla="*/ 1875501 h 2237474"/>
              <a:gd name="connsiteX149" fmla="*/ 3729530 w 12192000"/>
              <a:gd name="connsiteY149" fmla="*/ 1864513 h 2237474"/>
              <a:gd name="connsiteX150" fmla="*/ 3680177 w 12192000"/>
              <a:gd name="connsiteY150" fmla="*/ 1881552 h 2237474"/>
              <a:gd name="connsiteX151" fmla="*/ 3567259 w 12192000"/>
              <a:gd name="connsiteY151" fmla="*/ 1893482 h 2237474"/>
              <a:gd name="connsiteX152" fmla="*/ 3405770 w 12192000"/>
              <a:gd name="connsiteY152" fmla="*/ 1904591 h 2237474"/>
              <a:gd name="connsiteX153" fmla="*/ 3280097 w 12192000"/>
              <a:gd name="connsiteY153" fmla="*/ 1919610 h 2237474"/>
              <a:gd name="connsiteX154" fmla="*/ 3123424 w 12192000"/>
              <a:gd name="connsiteY154" fmla="*/ 1952930 h 2237474"/>
              <a:gd name="connsiteX155" fmla="*/ 3009910 w 12192000"/>
              <a:gd name="connsiteY155" fmla="*/ 1957866 h 2237474"/>
              <a:gd name="connsiteX156" fmla="*/ 2995934 w 12192000"/>
              <a:gd name="connsiteY156" fmla="*/ 1967085 h 2237474"/>
              <a:gd name="connsiteX157" fmla="*/ 2980071 w 12192000"/>
              <a:gd name="connsiteY157" fmla="*/ 1972988 h 2237474"/>
              <a:gd name="connsiteX158" fmla="*/ 2978094 w 12192000"/>
              <a:gd name="connsiteY158" fmla="*/ 1972369 h 2237474"/>
              <a:gd name="connsiteX159" fmla="*/ 2942858 w 12192000"/>
              <a:gd name="connsiteY159" fmla="*/ 1981367 h 2237474"/>
              <a:gd name="connsiteX160" fmla="*/ 2875436 w 12192000"/>
              <a:gd name="connsiteY160" fmla="*/ 1996977 h 2237474"/>
              <a:gd name="connsiteX161" fmla="*/ 2874892 w 12192000"/>
              <a:gd name="connsiteY161" fmla="*/ 1996085 h 2237474"/>
              <a:gd name="connsiteX162" fmla="*/ 2864145 w 12192000"/>
              <a:gd name="connsiteY162" fmla="*/ 1994061 h 2237474"/>
              <a:gd name="connsiteX163" fmla="*/ 2843662 w 12192000"/>
              <a:gd name="connsiteY163" fmla="*/ 1992498 h 2237474"/>
              <a:gd name="connsiteX164" fmla="*/ 2796128 w 12192000"/>
              <a:gd name="connsiteY164" fmla="*/ 1976403 h 2237474"/>
              <a:gd name="connsiteX165" fmla="*/ 2756784 w 12192000"/>
              <a:gd name="connsiteY165" fmla="*/ 1985116 h 2237474"/>
              <a:gd name="connsiteX166" fmla="*/ 2748833 w 12192000"/>
              <a:gd name="connsiteY166" fmla="*/ 1986323 h 2237474"/>
              <a:gd name="connsiteX167" fmla="*/ 2748661 w 12192000"/>
              <a:gd name="connsiteY167" fmla="*/ 1986122 h 2237474"/>
              <a:gd name="connsiteX168" fmla="*/ 2740251 w 12192000"/>
              <a:gd name="connsiteY168" fmla="*/ 1986946 h 2237474"/>
              <a:gd name="connsiteX169" fmla="*/ 2718916 w 12192000"/>
              <a:gd name="connsiteY169" fmla="*/ 1990867 h 2237474"/>
              <a:gd name="connsiteX170" fmla="*/ 2713522 w 12192000"/>
              <a:gd name="connsiteY170" fmla="*/ 1990173 h 2237474"/>
              <a:gd name="connsiteX171" fmla="*/ 2680597 w 12192000"/>
              <a:gd name="connsiteY171" fmla="*/ 1984996 h 2237474"/>
              <a:gd name="connsiteX172" fmla="*/ 2578178 w 12192000"/>
              <a:gd name="connsiteY172" fmla="*/ 1990531 h 2237474"/>
              <a:gd name="connsiteX173" fmla="*/ 2476147 w 12192000"/>
              <a:gd name="connsiteY173" fmla="*/ 1998305 h 2237474"/>
              <a:gd name="connsiteX174" fmla="*/ 2373568 w 12192000"/>
              <a:gd name="connsiteY174" fmla="*/ 2003219 h 2237474"/>
              <a:gd name="connsiteX175" fmla="*/ 2321399 w 12192000"/>
              <a:gd name="connsiteY175" fmla="*/ 1989467 h 2237474"/>
              <a:gd name="connsiteX176" fmla="*/ 2315525 w 12192000"/>
              <a:gd name="connsiteY176" fmla="*/ 1989708 h 2237474"/>
              <a:gd name="connsiteX177" fmla="*/ 2300792 w 12192000"/>
              <a:gd name="connsiteY177" fmla="*/ 1994290 h 2237474"/>
              <a:gd name="connsiteX178" fmla="*/ 2295469 w 12192000"/>
              <a:gd name="connsiteY178" fmla="*/ 1996659 h 2237474"/>
              <a:gd name="connsiteX179" fmla="*/ 2287219 w 12192000"/>
              <a:gd name="connsiteY179" fmla="*/ 1998750 h 2237474"/>
              <a:gd name="connsiteX180" fmla="*/ 2286948 w 12192000"/>
              <a:gd name="connsiteY180" fmla="*/ 1998596 h 2237474"/>
              <a:gd name="connsiteX181" fmla="*/ 2243069 w 12192000"/>
              <a:gd name="connsiteY181" fmla="*/ 2015111 h 2237474"/>
              <a:gd name="connsiteX182" fmla="*/ 2186609 w 12192000"/>
              <a:gd name="connsiteY182" fmla="*/ 2008263 h 2237474"/>
              <a:gd name="connsiteX183" fmla="*/ 2164831 w 12192000"/>
              <a:gd name="connsiteY183" fmla="*/ 2010143 h 2237474"/>
              <a:gd name="connsiteX184" fmla="*/ 2152836 w 12192000"/>
              <a:gd name="connsiteY184" fmla="*/ 2010048 h 2237474"/>
              <a:gd name="connsiteX185" fmla="*/ 2117102 w 12192000"/>
              <a:gd name="connsiteY185" fmla="*/ 2023004 h 2237474"/>
              <a:gd name="connsiteX186" fmla="*/ 2111935 w 12192000"/>
              <a:gd name="connsiteY186" fmla="*/ 2023163 h 2237474"/>
              <a:gd name="connsiteX187" fmla="*/ 2089991 w 12192000"/>
              <a:gd name="connsiteY187" fmla="*/ 2034193 h 2237474"/>
              <a:gd name="connsiteX188" fmla="*/ 2058061 w 12192000"/>
              <a:gd name="connsiteY188" fmla="*/ 2047942 h 2237474"/>
              <a:gd name="connsiteX189" fmla="*/ 2055737 w 12192000"/>
              <a:gd name="connsiteY189" fmla="*/ 2047704 h 2237474"/>
              <a:gd name="connsiteX190" fmla="*/ 2042244 w 12192000"/>
              <a:gd name="connsiteY190" fmla="*/ 2055560 h 2237474"/>
              <a:gd name="connsiteX191" fmla="*/ 1976224 w 12192000"/>
              <a:gd name="connsiteY191" fmla="*/ 2074257 h 2237474"/>
              <a:gd name="connsiteX192" fmla="*/ 1877728 w 12192000"/>
              <a:gd name="connsiteY192" fmla="*/ 2101004 h 2237474"/>
              <a:gd name="connsiteX193" fmla="*/ 1759056 w 12192000"/>
              <a:gd name="connsiteY193" fmla="*/ 2125608 h 2237474"/>
              <a:gd name="connsiteX194" fmla="*/ 1637948 w 12192000"/>
              <a:gd name="connsiteY194" fmla="*/ 2172597 h 2237474"/>
              <a:gd name="connsiteX195" fmla="*/ 1434549 w 12192000"/>
              <a:gd name="connsiteY195" fmla="*/ 2234522 h 2237474"/>
              <a:gd name="connsiteX196" fmla="*/ 1398481 w 12192000"/>
              <a:gd name="connsiteY196" fmla="*/ 2237074 h 2237474"/>
              <a:gd name="connsiteX197" fmla="*/ 1398407 w 12192000"/>
              <a:gd name="connsiteY197" fmla="*/ 2237095 h 2237474"/>
              <a:gd name="connsiteX198" fmla="*/ 1370962 w 12192000"/>
              <a:gd name="connsiteY198" fmla="*/ 2237474 h 2237474"/>
              <a:gd name="connsiteX199" fmla="*/ 1356367 w 12192000"/>
              <a:gd name="connsiteY199" fmla="*/ 2235089 h 2237474"/>
              <a:gd name="connsiteX200" fmla="*/ 1324828 w 12192000"/>
              <a:gd name="connsiteY200" fmla="*/ 2231968 h 2237474"/>
              <a:gd name="connsiteX201" fmla="*/ 1297744 w 12192000"/>
              <a:gd name="connsiteY201" fmla="*/ 2235849 h 2237474"/>
              <a:gd name="connsiteX202" fmla="*/ 1286236 w 12192000"/>
              <a:gd name="connsiteY202" fmla="*/ 2233135 h 2237474"/>
              <a:gd name="connsiteX203" fmla="*/ 1283504 w 12192000"/>
              <a:gd name="connsiteY203" fmla="*/ 2233797 h 2237474"/>
              <a:gd name="connsiteX204" fmla="*/ 1279765 w 12192000"/>
              <a:gd name="connsiteY204" fmla="*/ 2229639 h 2237474"/>
              <a:gd name="connsiteX205" fmla="*/ 1195347 w 12192000"/>
              <a:gd name="connsiteY205" fmla="*/ 2212354 h 2237474"/>
              <a:gd name="connsiteX206" fmla="*/ 970251 w 12192000"/>
              <a:gd name="connsiteY206" fmla="*/ 2221029 h 2237474"/>
              <a:gd name="connsiteX207" fmla="*/ 812914 w 12192000"/>
              <a:gd name="connsiteY207" fmla="*/ 2202752 h 2237474"/>
              <a:gd name="connsiteX208" fmla="*/ 800195 w 12192000"/>
              <a:gd name="connsiteY208" fmla="*/ 2209407 h 2237474"/>
              <a:gd name="connsiteX209" fmla="*/ 784978 w 12192000"/>
              <a:gd name="connsiteY209" fmla="*/ 2212360 h 2237474"/>
              <a:gd name="connsiteX210" fmla="*/ 681987 w 12192000"/>
              <a:gd name="connsiteY210" fmla="*/ 2216757 h 2237474"/>
              <a:gd name="connsiteX211" fmla="*/ 669923 w 12192000"/>
              <a:gd name="connsiteY211" fmla="*/ 2211682 h 2237474"/>
              <a:gd name="connsiteX212" fmla="*/ 648680 w 12192000"/>
              <a:gd name="connsiteY212" fmla="*/ 2206229 h 2237474"/>
              <a:gd name="connsiteX213" fmla="*/ 597225 w 12192000"/>
              <a:gd name="connsiteY213" fmla="*/ 2180999 h 2237474"/>
              <a:gd name="connsiteX214" fmla="*/ 558449 w 12192000"/>
              <a:gd name="connsiteY214" fmla="*/ 2182346 h 2237474"/>
              <a:gd name="connsiteX215" fmla="*/ 550517 w 12192000"/>
              <a:gd name="connsiteY215" fmla="*/ 2182060 h 2237474"/>
              <a:gd name="connsiteX216" fmla="*/ 550309 w 12192000"/>
              <a:gd name="connsiteY216" fmla="*/ 2181825 h 2237474"/>
              <a:gd name="connsiteX217" fmla="*/ 541836 w 12192000"/>
              <a:gd name="connsiteY217" fmla="*/ 2181063 h 2237474"/>
              <a:gd name="connsiteX218" fmla="*/ 536057 w 12192000"/>
              <a:gd name="connsiteY218" fmla="*/ 2181537 h 2237474"/>
              <a:gd name="connsiteX219" fmla="*/ 520671 w 12192000"/>
              <a:gd name="connsiteY219" fmla="*/ 2180980 h 2237474"/>
              <a:gd name="connsiteX220" fmla="*/ 515024 w 12192000"/>
              <a:gd name="connsiteY220" fmla="*/ 2179258 h 2237474"/>
              <a:gd name="connsiteX221" fmla="*/ 512278 w 12192000"/>
              <a:gd name="connsiteY221" fmla="*/ 2176369 h 2237474"/>
              <a:gd name="connsiteX222" fmla="*/ 480419 w 12192000"/>
              <a:gd name="connsiteY222" fmla="*/ 2167807 h 2237474"/>
              <a:gd name="connsiteX223" fmla="*/ 413835 w 12192000"/>
              <a:gd name="connsiteY223" fmla="*/ 2156783 h 2237474"/>
              <a:gd name="connsiteX224" fmla="*/ 376513 w 12192000"/>
              <a:gd name="connsiteY224" fmla="*/ 2154014 h 2237474"/>
              <a:gd name="connsiteX225" fmla="*/ 273386 w 12192000"/>
              <a:gd name="connsiteY225" fmla="*/ 2142551 h 2237474"/>
              <a:gd name="connsiteX226" fmla="*/ 169207 w 12192000"/>
              <a:gd name="connsiteY226" fmla="*/ 2128100 h 2237474"/>
              <a:gd name="connsiteX227" fmla="*/ 93149 w 12192000"/>
              <a:gd name="connsiteY227" fmla="*/ 2105324 h 2237474"/>
              <a:gd name="connsiteX228" fmla="*/ 88109 w 12192000"/>
              <a:gd name="connsiteY228" fmla="*/ 2106704 h 2237474"/>
              <a:gd name="connsiteX229" fmla="*/ 80022 w 12192000"/>
              <a:gd name="connsiteY229" fmla="*/ 2107254 h 2237474"/>
              <a:gd name="connsiteX230" fmla="*/ 79717 w 12192000"/>
              <a:gd name="connsiteY230" fmla="*/ 2107046 h 2237474"/>
              <a:gd name="connsiteX231" fmla="*/ 72352 w 12192000"/>
              <a:gd name="connsiteY231" fmla="*/ 2107991 h 2237474"/>
              <a:gd name="connsiteX232" fmla="*/ 37645 w 12192000"/>
              <a:gd name="connsiteY232" fmla="*/ 2115401 h 2237474"/>
              <a:gd name="connsiteX233" fmla="*/ 4572 w 12192000"/>
              <a:gd name="connsiteY233" fmla="*/ 2111091 h 2237474"/>
              <a:gd name="connsiteX234" fmla="*/ 0 w 12192000"/>
              <a:gd name="connsiteY234" fmla="*/ 2110468 h 2237474"/>
              <a:gd name="connsiteX235" fmla="*/ 0 w 12192000"/>
              <a:gd name="connsiteY23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08541 w 12192000"/>
              <a:gd name="connsiteY102" fmla="*/ 1668757 h 2237474"/>
              <a:gd name="connsiteX103" fmla="*/ 6471012 w 12192000"/>
              <a:gd name="connsiteY103" fmla="*/ 1678604 h 2237474"/>
              <a:gd name="connsiteX104" fmla="*/ 6415265 w 12192000"/>
              <a:gd name="connsiteY104" fmla="*/ 1665317 h 2237474"/>
              <a:gd name="connsiteX105" fmla="*/ 6364035 w 12192000"/>
              <a:gd name="connsiteY105" fmla="*/ 1667683 h 2237474"/>
              <a:gd name="connsiteX106" fmla="*/ 6280959 w 12192000"/>
              <a:gd name="connsiteY106" fmla="*/ 1689329 h 2237474"/>
              <a:gd name="connsiteX107" fmla="*/ 6243319 w 12192000"/>
              <a:gd name="connsiteY107" fmla="*/ 1695560 h 2237474"/>
              <a:gd name="connsiteX108" fmla="*/ 6098321 w 12192000"/>
              <a:gd name="connsiteY108" fmla="*/ 1721646 h 2237474"/>
              <a:gd name="connsiteX109" fmla="*/ 5880652 w 12192000"/>
              <a:gd name="connsiteY109" fmla="*/ 1779643 h 2237474"/>
              <a:gd name="connsiteX110" fmla="*/ 5785959 w 12192000"/>
              <a:gd name="connsiteY110" fmla="*/ 1775307 h 2237474"/>
              <a:gd name="connsiteX111" fmla="*/ 5643534 w 12192000"/>
              <a:gd name="connsiteY111" fmla="*/ 1802919 h 2237474"/>
              <a:gd name="connsiteX112" fmla="*/ 5518799 w 12192000"/>
              <a:gd name="connsiteY112" fmla="*/ 1818312 h 2237474"/>
              <a:gd name="connsiteX113" fmla="*/ 5505014 w 12192000"/>
              <a:gd name="connsiteY113" fmla="*/ 1819259 h 2237474"/>
              <a:gd name="connsiteX114" fmla="*/ 5453307 w 12192000"/>
              <a:gd name="connsiteY114" fmla="*/ 1815450 h 2237474"/>
              <a:gd name="connsiteX115" fmla="*/ 5364192 w 12192000"/>
              <a:gd name="connsiteY115" fmla="*/ 1826074 h 2237474"/>
              <a:gd name="connsiteX116" fmla="*/ 5350380 w 12192000"/>
              <a:gd name="connsiteY116" fmla="*/ 1830891 h 2237474"/>
              <a:gd name="connsiteX117" fmla="*/ 5259633 w 12192000"/>
              <a:gd name="connsiteY117" fmla="*/ 1837160 h 2237474"/>
              <a:gd name="connsiteX118" fmla="*/ 5197513 w 12192000"/>
              <a:gd name="connsiteY118" fmla="*/ 1844718 h 2237474"/>
              <a:gd name="connsiteX119" fmla="*/ 5184170 w 12192000"/>
              <a:gd name="connsiteY119" fmla="*/ 1849402 h 2237474"/>
              <a:gd name="connsiteX120" fmla="*/ 5168852 w 12192000"/>
              <a:gd name="connsiteY120" fmla="*/ 1844846 h 2237474"/>
              <a:gd name="connsiteX121" fmla="*/ 5164370 w 12192000"/>
              <a:gd name="connsiteY121" fmla="*/ 1840597 h 2237474"/>
              <a:gd name="connsiteX122" fmla="*/ 5114927 w 12192000"/>
              <a:gd name="connsiteY122" fmla="*/ 1847827 h 2237474"/>
              <a:gd name="connsiteX123" fmla="*/ 5108970 w 12192000"/>
              <a:gd name="connsiteY123" fmla="*/ 1847935 h 2237474"/>
              <a:gd name="connsiteX124" fmla="*/ 5067961 w 12192000"/>
              <a:gd name="connsiteY124" fmla="*/ 1845917 h 2237474"/>
              <a:gd name="connsiteX125" fmla="*/ 5007075 w 12192000"/>
              <a:gd name="connsiteY125" fmla="*/ 1838626 h 2237474"/>
              <a:gd name="connsiteX126" fmla="*/ 4944087 w 12192000"/>
              <a:gd name="connsiteY126" fmla="*/ 1823332 h 2237474"/>
              <a:gd name="connsiteX127" fmla="*/ 4907662 w 12192000"/>
              <a:gd name="connsiteY127" fmla="*/ 1816900 h 2237474"/>
              <a:gd name="connsiteX128" fmla="*/ 4882386 w 12192000"/>
              <a:gd name="connsiteY128" fmla="*/ 1809844 h 2237474"/>
              <a:gd name="connsiteX129" fmla="*/ 4811440 w 12192000"/>
              <a:gd name="connsiteY129" fmla="*/ 1804655 h 2237474"/>
              <a:gd name="connsiteX130" fmla="*/ 4691075 w 12192000"/>
              <a:gd name="connsiteY130" fmla="*/ 1801389 h 2237474"/>
              <a:gd name="connsiteX131" fmla="*/ 4611738 w 12192000"/>
              <a:gd name="connsiteY131" fmla="*/ 1776964 h 2237474"/>
              <a:gd name="connsiteX132" fmla="*/ 4560070 w 12192000"/>
              <a:gd name="connsiteY132" fmla="*/ 1785640 h 2237474"/>
              <a:gd name="connsiteX133" fmla="*/ 4536503 w 12192000"/>
              <a:gd name="connsiteY133" fmla="*/ 1785334 h 2237474"/>
              <a:gd name="connsiteX134" fmla="*/ 4513724 w 12192000"/>
              <a:gd name="connsiteY134" fmla="*/ 1791996 h 2237474"/>
              <a:gd name="connsiteX135" fmla="*/ 4459810 w 12192000"/>
              <a:gd name="connsiteY135" fmla="*/ 1797886 h 2237474"/>
              <a:gd name="connsiteX136" fmla="*/ 4379064 w 12192000"/>
              <a:gd name="connsiteY136" fmla="*/ 1817177 h 2237474"/>
              <a:gd name="connsiteX137" fmla="*/ 4319209 w 12192000"/>
              <a:gd name="connsiteY137" fmla="*/ 1834833 h 2237474"/>
              <a:gd name="connsiteX138" fmla="*/ 4290981 w 12192000"/>
              <a:gd name="connsiteY138" fmla="*/ 1839677 h 2237474"/>
              <a:gd name="connsiteX139" fmla="*/ 4285792 w 12192000"/>
              <a:gd name="connsiteY139" fmla="*/ 1836231 h 2237474"/>
              <a:gd name="connsiteX140" fmla="*/ 4238372 w 12192000"/>
              <a:gd name="connsiteY140" fmla="*/ 1851480 h 2237474"/>
              <a:gd name="connsiteX141" fmla="*/ 4232517 w 12192000"/>
              <a:gd name="connsiteY141" fmla="*/ 1852567 h 2237474"/>
              <a:gd name="connsiteX142" fmla="*/ 4191732 w 12192000"/>
              <a:gd name="connsiteY142" fmla="*/ 1857328 h 2237474"/>
              <a:gd name="connsiteX143" fmla="*/ 4065532 w 12192000"/>
              <a:gd name="connsiteY143" fmla="*/ 1855477 h 2237474"/>
              <a:gd name="connsiteX144" fmla="*/ 4028460 w 12192000"/>
              <a:gd name="connsiteY144" fmla="*/ 1855137 h 2237474"/>
              <a:gd name="connsiteX145" fmla="*/ 4002267 w 12192000"/>
              <a:gd name="connsiteY145" fmla="*/ 1852352 h 2237474"/>
              <a:gd name="connsiteX146" fmla="*/ 3931396 w 12192000"/>
              <a:gd name="connsiteY146" fmla="*/ 1858915 h 2237474"/>
              <a:gd name="connsiteX147" fmla="*/ 3812162 w 12192000"/>
              <a:gd name="connsiteY147" fmla="*/ 1875501 h 2237474"/>
              <a:gd name="connsiteX148" fmla="*/ 3729530 w 12192000"/>
              <a:gd name="connsiteY148" fmla="*/ 1864513 h 2237474"/>
              <a:gd name="connsiteX149" fmla="*/ 3680177 w 12192000"/>
              <a:gd name="connsiteY149" fmla="*/ 1881552 h 2237474"/>
              <a:gd name="connsiteX150" fmla="*/ 3567259 w 12192000"/>
              <a:gd name="connsiteY150" fmla="*/ 1893482 h 2237474"/>
              <a:gd name="connsiteX151" fmla="*/ 3405770 w 12192000"/>
              <a:gd name="connsiteY151" fmla="*/ 1904591 h 2237474"/>
              <a:gd name="connsiteX152" fmla="*/ 3280097 w 12192000"/>
              <a:gd name="connsiteY152" fmla="*/ 1919610 h 2237474"/>
              <a:gd name="connsiteX153" fmla="*/ 3123424 w 12192000"/>
              <a:gd name="connsiteY153" fmla="*/ 1952930 h 2237474"/>
              <a:gd name="connsiteX154" fmla="*/ 3009910 w 12192000"/>
              <a:gd name="connsiteY154" fmla="*/ 1957866 h 2237474"/>
              <a:gd name="connsiteX155" fmla="*/ 2995934 w 12192000"/>
              <a:gd name="connsiteY155" fmla="*/ 1967085 h 2237474"/>
              <a:gd name="connsiteX156" fmla="*/ 2980071 w 12192000"/>
              <a:gd name="connsiteY156" fmla="*/ 1972988 h 2237474"/>
              <a:gd name="connsiteX157" fmla="*/ 2978094 w 12192000"/>
              <a:gd name="connsiteY157" fmla="*/ 1972369 h 2237474"/>
              <a:gd name="connsiteX158" fmla="*/ 2942858 w 12192000"/>
              <a:gd name="connsiteY158" fmla="*/ 1981367 h 2237474"/>
              <a:gd name="connsiteX159" fmla="*/ 2875436 w 12192000"/>
              <a:gd name="connsiteY159" fmla="*/ 1996977 h 2237474"/>
              <a:gd name="connsiteX160" fmla="*/ 2874892 w 12192000"/>
              <a:gd name="connsiteY160" fmla="*/ 1996085 h 2237474"/>
              <a:gd name="connsiteX161" fmla="*/ 2864145 w 12192000"/>
              <a:gd name="connsiteY161" fmla="*/ 1994061 h 2237474"/>
              <a:gd name="connsiteX162" fmla="*/ 2843662 w 12192000"/>
              <a:gd name="connsiteY162" fmla="*/ 1992498 h 2237474"/>
              <a:gd name="connsiteX163" fmla="*/ 2796128 w 12192000"/>
              <a:gd name="connsiteY163" fmla="*/ 1976403 h 2237474"/>
              <a:gd name="connsiteX164" fmla="*/ 2756784 w 12192000"/>
              <a:gd name="connsiteY164" fmla="*/ 1985116 h 2237474"/>
              <a:gd name="connsiteX165" fmla="*/ 2748833 w 12192000"/>
              <a:gd name="connsiteY165" fmla="*/ 1986323 h 2237474"/>
              <a:gd name="connsiteX166" fmla="*/ 2748661 w 12192000"/>
              <a:gd name="connsiteY166" fmla="*/ 1986122 h 2237474"/>
              <a:gd name="connsiteX167" fmla="*/ 2740251 w 12192000"/>
              <a:gd name="connsiteY167" fmla="*/ 1986946 h 2237474"/>
              <a:gd name="connsiteX168" fmla="*/ 2718916 w 12192000"/>
              <a:gd name="connsiteY168" fmla="*/ 1990867 h 2237474"/>
              <a:gd name="connsiteX169" fmla="*/ 2713522 w 12192000"/>
              <a:gd name="connsiteY169" fmla="*/ 1990173 h 2237474"/>
              <a:gd name="connsiteX170" fmla="*/ 2680597 w 12192000"/>
              <a:gd name="connsiteY170" fmla="*/ 1984996 h 2237474"/>
              <a:gd name="connsiteX171" fmla="*/ 2578178 w 12192000"/>
              <a:gd name="connsiteY171" fmla="*/ 1990531 h 2237474"/>
              <a:gd name="connsiteX172" fmla="*/ 2476147 w 12192000"/>
              <a:gd name="connsiteY172" fmla="*/ 1998305 h 2237474"/>
              <a:gd name="connsiteX173" fmla="*/ 2373568 w 12192000"/>
              <a:gd name="connsiteY173" fmla="*/ 2003219 h 2237474"/>
              <a:gd name="connsiteX174" fmla="*/ 2321399 w 12192000"/>
              <a:gd name="connsiteY174" fmla="*/ 1989467 h 2237474"/>
              <a:gd name="connsiteX175" fmla="*/ 2315525 w 12192000"/>
              <a:gd name="connsiteY175" fmla="*/ 1989708 h 2237474"/>
              <a:gd name="connsiteX176" fmla="*/ 2300792 w 12192000"/>
              <a:gd name="connsiteY176" fmla="*/ 1994290 h 2237474"/>
              <a:gd name="connsiteX177" fmla="*/ 2295469 w 12192000"/>
              <a:gd name="connsiteY177" fmla="*/ 1996659 h 2237474"/>
              <a:gd name="connsiteX178" fmla="*/ 2287219 w 12192000"/>
              <a:gd name="connsiteY178" fmla="*/ 1998750 h 2237474"/>
              <a:gd name="connsiteX179" fmla="*/ 2286948 w 12192000"/>
              <a:gd name="connsiteY179" fmla="*/ 1998596 h 2237474"/>
              <a:gd name="connsiteX180" fmla="*/ 2243069 w 12192000"/>
              <a:gd name="connsiteY180" fmla="*/ 2015111 h 2237474"/>
              <a:gd name="connsiteX181" fmla="*/ 2186609 w 12192000"/>
              <a:gd name="connsiteY181" fmla="*/ 2008263 h 2237474"/>
              <a:gd name="connsiteX182" fmla="*/ 2164831 w 12192000"/>
              <a:gd name="connsiteY182" fmla="*/ 2010143 h 2237474"/>
              <a:gd name="connsiteX183" fmla="*/ 2152836 w 12192000"/>
              <a:gd name="connsiteY183" fmla="*/ 2010048 h 2237474"/>
              <a:gd name="connsiteX184" fmla="*/ 2117102 w 12192000"/>
              <a:gd name="connsiteY184" fmla="*/ 2023004 h 2237474"/>
              <a:gd name="connsiteX185" fmla="*/ 2111935 w 12192000"/>
              <a:gd name="connsiteY185" fmla="*/ 2023163 h 2237474"/>
              <a:gd name="connsiteX186" fmla="*/ 2089991 w 12192000"/>
              <a:gd name="connsiteY186" fmla="*/ 2034193 h 2237474"/>
              <a:gd name="connsiteX187" fmla="*/ 2058061 w 12192000"/>
              <a:gd name="connsiteY187" fmla="*/ 2047942 h 2237474"/>
              <a:gd name="connsiteX188" fmla="*/ 2055737 w 12192000"/>
              <a:gd name="connsiteY188" fmla="*/ 2047704 h 2237474"/>
              <a:gd name="connsiteX189" fmla="*/ 2042244 w 12192000"/>
              <a:gd name="connsiteY189" fmla="*/ 2055560 h 2237474"/>
              <a:gd name="connsiteX190" fmla="*/ 1976224 w 12192000"/>
              <a:gd name="connsiteY190" fmla="*/ 2074257 h 2237474"/>
              <a:gd name="connsiteX191" fmla="*/ 1877728 w 12192000"/>
              <a:gd name="connsiteY191" fmla="*/ 2101004 h 2237474"/>
              <a:gd name="connsiteX192" fmla="*/ 1759056 w 12192000"/>
              <a:gd name="connsiteY192" fmla="*/ 2125608 h 2237474"/>
              <a:gd name="connsiteX193" fmla="*/ 1637948 w 12192000"/>
              <a:gd name="connsiteY193" fmla="*/ 2172597 h 2237474"/>
              <a:gd name="connsiteX194" fmla="*/ 1434549 w 12192000"/>
              <a:gd name="connsiteY194" fmla="*/ 2234522 h 2237474"/>
              <a:gd name="connsiteX195" fmla="*/ 1398481 w 12192000"/>
              <a:gd name="connsiteY195" fmla="*/ 2237074 h 2237474"/>
              <a:gd name="connsiteX196" fmla="*/ 1398407 w 12192000"/>
              <a:gd name="connsiteY196" fmla="*/ 2237095 h 2237474"/>
              <a:gd name="connsiteX197" fmla="*/ 1370962 w 12192000"/>
              <a:gd name="connsiteY197" fmla="*/ 2237474 h 2237474"/>
              <a:gd name="connsiteX198" fmla="*/ 1356367 w 12192000"/>
              <a:gd name="connsiteY198" fmla="*/ 2235089 h 2237474"/>
              <a:gd name="connsiteX199" fmla="*/ 1324828 w 12192000"/>
              <a:gd name="connsiteY199" fmla="*/ 2231968 h 2237474"/>
              <a:gd name="connsiteX200" fmla="*/ 1297744 w 12192000"/>
              <a:gd name="connsiteY200" fmla="*/ 2235849 h 2237474"/>
              <a:gd name="connsiteX201" fmla="*/ 1286236 w 12192000"/>
              <a:gd name="connsiteY201" fmla="*/ 2233135 h 2237474"/>
              <a:gd name="connsiteX202" fmla="*/ 1283504 w 12192000"/>
              <a:gd name="connsiteY202" fmla="*/ 2233797 h 2237474"/>
              <a:gd name="connsiteX203" fmla="*/ 1279765 w 12192000"/>
              <a:gd name="connsiteY203" fmla="*/ 2229639 h 2237474"/>
              <a:gd name="connsiteX204" fmla="*/ 1195347 w 12192000"/>
              <a:gd name="connsiteY204" fmla="*/ 2212354 h 2237474"/>
              <a:gd name="connsiteX205" fmla="*/ 970251 w 12192000"/>
              <a:gd name="connsiteY205" fmla="*/ 2221029 h 2237474"/>
              <a:gd name="connsiteX206" fmla="*/ 812914 w 12192000"/>
              <a:gd name="connsiteY206" fmla="*/ 2202752 h 2237474"/>
              <a:gd name="connsiteX207" fmla="*/ 800195 w 12192000"/>
              <a:gd name="connsiteY207" fmla="*/ 2209407 h 2237474"/>
              <a:gd name="connsiteX208" fmla="*/ 784978 w 12192000"/>
              <a:gd name="connsiteY208" fmla="*/ 2212360 h 2237474"/>
              <a:gd name="connsiteX209" fmla="*/ 681987 w 12192000"/>
              <a:gd name="connsiteY209" fmla="*/ 2216757 h 2237474"/>
              <a:gd name="connsiteX210" fmla="*/ 669923 w 12192000"/>
              <a:gd name="connsiteY210" fmla="*/ 2211682 h 2237474"/>
              <a:gd name="connsiteX211" fmla="*/ 648680 w 12192000"/>
              <a:gd name="connsiteY211" fmla="*/ 2206229 h 2237474"/>
              <a:gd name="connsiteX212" fmla="*/ 597225 w 12192000"/>
              <a:gd name="connsiteY212" fmla="*/ 2180999 h 2237474"/>
              <a:gd name="connsiteX213" fmla="*/ 558449 w 12192000"/>
              <a:gd name="connsiteY213" fmla="*/ 2182346 h 2237474"/>
              <a:gd name="connsiteX214" fmla="*/ 550517 w 12192000"/>
              <a:gd name="connsiteY214" fmla="*/ 2182060 h 2237474"/>
              <a:gd name="connsiteX215" fmla="*/ 550309 w 12192000"/>
              <a:gd name="connsiteY215" fmla="*/ 2181825 h 2237474"/>
              <a:gd name="connsiteX216" fmla="*/ 541836 w 12192000"/>
              <a:gd name="connsiteY216" fmla="*/ 2181063 h 2237474"/>
              <a:gd name="connsiteX217" fmla="*/ 536057 w 12192000"/>
              <a:gd name="connsiteY217" fmla="*/ 2181537 h 2237474"/>
              <a:gd name="connsiteX218" fmla="*/ 520671 w 12192000"/>
              <a:gd name="connsiteY218" fmla="*/ 2180980 h 2237474"/>
              <a:gd name="connsiteX219" fmla="*/ 515024 w 12192000"/>
              <a:gd name="connsiteY219" fmla="*/ 2179258 h 2237474"/>
              <a:gd name="connsiteX220" fmla="*/ 512278 w 12192000"/>
              <a:gd name="connsiteY220" fmla="*/ 2176369 h 2237474"/>
              <a:gd name="connsiteX221" fmla="*/ 480419 w 12192000"/>
              <a:gd name="connsiteY221" fmla="*/ 2167807 h 2237474"/>
              <a:gd name="connsiteX222" fmla="*/ 413835 w 12192000"/>
              <a:gd name="connsiteY222" fmla="*/ 2156783 h 2237474"/>
              <a:gd name="connsiteX223" fmla="*/ 376513 w 12192000"/>
              <a:gd name="connsiteY223" fmla="*/ 2154014 h 2237474"/>
              <a:gd name="connsiteX224" fmla="*/ 273386 w 12192000"/>
              <a:gd name="connsiteY224" fmla="*/ 2142551 h 2237474"/>
              <a:gd name="connsiteX225" fmla="*/ 169207 w 12192000"/>
              <a:gd name="connsiteY225" fmla="*/ 2128100 h 2237474"/>
              <a:gd name="connsiteX226" fmla="*/ 93149 w 12192000"/>
              <a:gd name="connsiteY226" fmla="*/ 2105324 h 2237474"/>
              <a:gd name="connsiteX227" fmla="*/ 88109 w 12192000"/>
              <a:gd name="connsiteY227" fmla="*/ 2106704 h 2237474"/>
              <a:gd name="connsiteX228" fmla="*/ 80022 w 12192000"/>
              <a:gd name="connsiteY228" fmla="*/ 2107254 h 2237474"/>
              <a:gd name="connsiteX229" fmla="*/ 79717 w 12192000"/>
              <a:gd name="connsiteY229" fmla="*/ 2107046 h 2237474"/>
              <a:gd name="connsiteX230" fmla="*/ 72352 w 12192000"/>
              <a:gd name="connsiteY230" fmla="*/ 2107991 h 2237474"/>
              <a:gd name="connsiteX231" fmla="*/ 37645 w 12192000"/>
              <a:gd name="connsiteY231" fmla="*/ 2115401 h 2237474"/>
              <a:gd name="connsiteX232" fmla="*/ 4572 w 12192000"/>
              <a:gd name="connsiteY232" fmla="*/ 2111091 h 2237474"/>
              <a:gd name="connsiteX233" fmla="*/ 0 w 12192000"/>
              <a:gd name="connsiteY233" fmla="*/ 2110468 h 2237474"/>
              <a:gd name="connsiteX234" fmla="*/ 0 w 12192000"/>
              <a:gd name="connsiteY23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16595 w 12192000"/>
              <a:gd name="connsiteY100" fmla="*/ 1667475 h 2237474"/>
              <a:gd name="connsiteX101" fmla="*/ 6508541 w 12192000"/>
              <a:gd name="connsiteY101" fmla="*/ 1668757 h 2237474"/>
              <a:gd name="connsiteX102" fmla="*/ 6471012 w 12192000"/>
              <a:gd name="connsiteY102" fmla="*/ 1678604 h 2237474"/>
              <a:gd name="connsiteX103" fmla="*/ 6415265 w 12192000"/>
              <a:gd name="connsiteY103" fmla="*/ 1665317 h 2237474"/>
              <a:gd name="connsiteX104" fmla="*/ 6364035 w 12192000"/>
              <a:gd name="connsiteY104" fmla="*/ 1667683 h 2237474"/>
              <a:gd name="connsiteX105" fmla="*/ 6280959 w 12192000"/>
              <a:gd name="connsiteY105" fmla="*/ 1689329 h 2237474"/>
              <a:gd name="connsiteX106" fmla="*/ 6243319 w 12192000"/>
              <a:gd name="connsiteY106" fmla="*/ 1695560 h 2237474"/>
              <a:gd name="connsiteX107" fmla="*/ 6098321 w 12192000"/>
              <a:gd name="connsiteY107" fmla="*/ 1721646 h 2237474"/>
              <a:gd name="connsiteX108" fmla="*/ 5880652 w 12192000"/>
              <a:gd name="connsiteY108" fmla="*/ 1779643 h 2237474"/>
              <a:gd name="connsiteX109" fmla="*/ 5785959 w 12192000"/>
              <a:gd name="connsiteY109" fmla="*/ 1775307 h 2237474"/>
              <a:gd name="connsiteX110" fmla="*/ 5643534 w 12192000"/>
              <a:gd name="connsiteY110" fmla="*/ 1802919 h 2237474"/>
              <a:gd name="connsiteX111" fmla="*/ 5518799 w 12192000"/>
              <a:gd name="connsiteY111" fmla="*/ 1818312 h 2237474"/>
              <a:gd name="connsiteX112" fmla="*/ 5505014 w 12192000"/>
              <a:gd name="connsiteY112" fmla="*/ 1819259 h 2237474"/>
              <a:gd name="connsiteX113" fmla="*/ 5453307 w 12192000"/>
              <a:gd name="connsiteY113" fmla="*/ 1815450 h 2237474"/>
              <a:gd name="connsiteX114" fmla="*/ 5364192 w 12192000"/>
              <a:gd name="connsiteY114" fmla="*/ 1826074 h 2237474"/>
              <a:gd name="connsiteX115" fmla="*/ 5350380 w 12192000"/>
              <a:gd name="connsiteY115" fmla="*/ 1830891 h 2237474"/>
              <a:gd name="connsiteX116" fmla="*/ 5259633 w 12192000"/>
              <a:gd name="connsiteY116" fmla="*/ 1837160 h 2237474"/>
              <a:gd name="connsiteX117" fmla="*/ 5197513 w 12192000"/>
              <a:gd name="connsiteY117" fmla="*/ 1844718 h 2237474"/>
              <a:gd name="connsiteX118" fmla="*/ 5184170 w 12192000"/>
              <a:gd name="connsiteY118" fmla="*/ 1849402 h 2237474"/>
              <a:gd name="connsiteX119" fmla="*/ 5168852 w 12192000"/>
              <a:gd name="connsiteY119" fmla="*/ 1844846 h 2237474"/>
              <a:gd name="connsiteX120" fmla="*/ 5164370 w 12192000"/>
              <a:gd name="connsiteY120" fmla="*/ 1840597 h 2237474"/>
              <a:gd name="connsiteX121" fmla="*/ 5114927 w 12192000"/>
              <a:gd name="connsiteY121" fmla="*/ 1847827 h 2237474"/>
              <a:gd name="connsiteX122" fmla="*/ 5108970 w 12192000"/>
              <a:gd name="connsiteY122" fmla="*/ 1847935 h 2237474"/>
              <a:gd name="connsiteX123" fmla="*/ 5067961 w 12192000"/>
              <a:gd name="connsiteY123" fmla="*/ 1845917 h 2237474"/>
              <a:gd name="connsiteX124" fmla="*/ 5007075 w 12192000"/>
              <a:gd name="connsiteY124" fmla="*/ 1838626 h 2237474"/>
              <a:gd name="connsiteX125" fmla="*/ 4944087 w 12192000"/>
              <a:gd name="connsiteY125" fmla="*/ 1823332 h 2237474"/>
              <a:gd name="connsiteX126" fmla="*/ 4907662 w 12192000"/>
              <a:gd name="connsiteY126" fmla="*/ 1816900 h 2237474"/>
              <a:gd name="connsiteX127" fmla="*/ 4882386 w 12192000"/>
              <a:gd name="connsiteY127" fmla="*/ 1809844 h 2237474"/>
              <a:gd name="connsiteX128" fmla="*/ 4811440 w 12192000"/>
              <a:gd name="connsiteY128" fmla="*/ 1804655 h 2237474"/>
              <a:gd name="connsiteX129" fmla="*/ 4691075 w 12192000"/>
              <a:gd name="connsiteY129" fmla="*/ 1801389 h 2237474"/>
              <a:gd name="connsiteX130" fmla="*/ 4611738 w 12192000"/>
              <a:gd name="connsiteY130" fmla="*/ 1776964 h 2237474"/>
              <a:gd name="connsiteX131" fmla="*/ 4560070 w 12192000"/>
              <a:gd name="connsiteY131" fmla="*/ 1785640 h 2237474"/>
              <a:gd name="connsiteX132" fmla="*/ 4536503 w 12192000"/>
              <a:gd name="connsiteY132" fmla="*/ 1785334 h 2237474"/>
              <a:gd name="connsiteX133" fmla="*/ 4513724 w 12192000"/>
              <a:gd name="connsiteY133" fmla="*/ 1791996 h 2237474"/>
              <a:gd name="connsiteX134" fmla="*/ 4459810 w 12192000"/>
              <a:gd name="connsiteY134" fmla="*/ 1797886 h 2237474"/>
              <a:gd name="connsiteX135" fmla="*/ 4379064 w 12192000"/>
              <a:gd name="connsiteY135" fmla="*/ 1817177 h 2237474"/>
              <a:gd name="connsiteX136" fmla="*/ 4319209 w 12192000"/>
              <a:gd name="connsiteY136" fmla="*/ 1834833 h 2237474"/>
              <a:gd name="connsiteX137" fmla="*/ 4290981 w 12192000"/>
              <a:gd name="connsiteY137" fmla="*/ 1839677 h 2237474"/>
              <a:gd name="connsiteX138" fmla="*/ 4285792 w 12192000"/>
              <a:gd name="connsiteY138" fmla="*/ 1836231 h 2237474"/>
              <a:gd name="connsiteX139" fmla="*/ 4238372 w 12192000"/>
              <a:gd name="connsiteY139" fmla="*/ 1851480 h 2237474"/>
              <a:gd name="connsiteX140" fmla="*/ 4232517 w 12192000"/>
              <a:gd name="connsiteY140" fmla="*/ 1852567 h 2237474"/>
              <a:gd name="connsiteX141" fmla="*/ 4191732 w 12192000"/>
              <a:gd name="connsiteY141" fmla="*/ 1857328 h 2237474"/>
              <a:gd name="connsiteX142" fmla="*/ 4065532 w 12192000"/>
              <a:gd name="connsiteY142" fmla="*/ 1855477 h 2237474"/>
              <a:gd name="connsiteX143" fmla="*/ 4028460 w 12192000"/>
              <a:gd name="connsiteY143" fmla="*/ 1855137 h 2237474"/>
              <a:gd name="connsiteX144" fmla="*/ 4002267 w 12192000"/>
              <a:gd name="connsiteY144" fmla="*/ 1852352 h 2237474"/>
              <a:gd name="connsiteX145" fmla="*/ 3931396 w 12192000"/>
              <a:gd name="connsiteY145" fmla="*/ 1858915 h 2237474"/>
              <a:gd name="connsiteX146" fmla="*/ 3812162 w 12192000"/>
              <a:gd name="connsiteY146" fmla="*/ 1875501 h 2237474"/>
              <a:gd name="connsiteX147" fmla="*/ 3729530 w 12192000"/>
              <a:gd name="connsiteY147" fmla="*/ 1864513 h 2237474"/>
              <a:gd name="connsiteX148" fmla="*/ 3680177 w 12192000"/>
              <a:gd name="connsiteY148" fmla="*/ 1881552 h 2237474"/>
              <a:gd name="connsiteX149" fmla="*/ 3567259 w 12192000"/>
              <a:gd name="connsiteY149" fmla="*/ 1893482 h 2237474"/>
              <a:gd name="connsiteX150" fmla="*/ 3405770 w 12192000"/>
              <a:gd name="connsiteY150" fmla="*/ 1904591 h 2237474"/>
              <a:gd name="connsiteX151" fmla="*/ 3280097 w 12192000"/>
              <a:gd name="connsiteY151" fmla="*/ 1919610 h 2237474"/>
              <a:gd name="connsiteX152" fmla="*/ 3123424 w 12192000"/>
              <a:gd name="connsiteY152" fmla="*/ 1952930 h 2237474"/>
              <a:gd name="connsiteX153" fmla="*/ 3009910 w 12192000"/>
              <a:gd name="connsiteY153" fmla="*/ 1957866 h 2237474"/>
              <a:gd name="connsiteX154" fmla="*/ 2995934 w 12192000"/>
              <a:gd name="connsiteY154" fmla="*/ 1967085 h 2237474"/>
              <a:gd name="connsiteX155" fmla="*/ 2980071 w 12192000"/>
              <a:gd name="connsiteY155" fmla="*/ 1972988 h 2237474"/>
              <a:gd name="connsiteX156" fmla="*/ 2978094 w 12192000"/>
              <a:gd name="connsiteY156" fmla="*/ 1972369 h 2237474"/>
              <a:gd name="connsiteX157" fmla="*/ 2942858 w 12192000"/>
              <a:gd name="connsiteY157" fmla="*/ 1981367 h 2237474"/>
              <a:gd name="connsiteX158" fmla="*/ 2875436 w 12192000"/>
              <a:gd name="connsiteY158" fmla="*/ 1996977 h 2237474"/>
              <a:gd name="connsiteX159" fmla="*/ 2874892 w 12192000"/>
              <a:gd name="connsiteY159" fmla="*/ 1996085 h 2237474"/>
              <a:gd name="connsiteX160" fmla="*/ 2864145 w 12192000"/>
              <a:gd name="connsiteY160" fmla="*/ 1994061 h 2237474"/>
              <a:gd name="connsiteX161" fmla="*/ 2843662 w 12192000"/>
              <a:gd name="connsiteY161" fmla="*/ 1992498 h 2237474"/>
              <a:gd name="connsiteX162" fmla="*/ 2796128 w 12192000"/>
              <a:gd name="connsiteY162" fmla="*/ 1976403 h 2237474"/>
              <a:gd name="connsiteX163" fmla="*/ 2756784 w 12192000"/>
              <a:gd name="connsiteY163" fmla="*/ 1985116 h 2237474"/>
              <a:gd name="connsiteX164" fmla="*/ 2748833 w 12192000"/>
              <a:gd name="connsiteY164" fmla="*/ 1986323 h 2237474"/>
              <a:gd name="connsiteX165" fmla="*/ 2748661 w 12192000"/>
              <a:gd name="connsiteY165" fmla="*/ 1986122 h 2237474"/>
              <a:gd name="connsiteX166" fmla="*/ 2740251 w 12192000"/>
              <a:gd name="connsiteY166" fmla="*/ 1986946 h 2237474"/>
              <a:gd name="connsiteX167" fmla="*/ 2718916 w 12192000"/>
              <a:gd name="connsiteY167" fmla="*/ 1990867 h 2237474"/>
              <a:gd name="connsiteX168" fmla="*/ 2713522 w 12192000"/>
              <a:gd name="connsiteY168" fmla="*/ 1990173 h 2237474"/>
              <a:gd name="connsiteX169" fmla="*/ 2680597 w 12192000"/>
              <a:gd name="connsiteY169" fmla="*/ 1984996 h 2237474"/>
              <a:gd name="connsiteX170" fmla="*/ 2578178 w 12192000"/>
              <a:gd name="connsiteY170" fmla="*/ 1990531 h 2237474"/>
              <a:gd name="connsiteX171" fmla="*/ 2476147 w 12192000"/>
              <a:gd name="connsiteY171" fmla="*/ 1998305 h 2237474"/>
              <a:gd name="connsiteX172" fmla="*/ 2373568 w 12192000"/>
              <a:gd name="connsiteY172" fmla="*/ 2003219 h 2237474"/>
              <a:gd name="connsiteX173" fmla="*/ 2321399 w 12192000"/>
              <a:gd name="connsiteY173" fmla="*/ 1989467 h 2237474"/>
              <a:gd name="connsiteX174" fmla="*/ 2315525 w 12192000"/>
              <a:gd name="connsiteY174" fmla="*/ 1989708 h 2237474"/>
              <a:gd name="connsiteX175" fmla="*/ 2300792 w 12192000"/>
              <a:gd name="connsiteY175" fmla="*/ 1994290 h 2237474"/>
              <a:gd name="connsiteX176" fmla="*/ 2295469 w 12192000"/>
              <a:gd name="connsiteY176" fmla="*/ 1996659 h 2237474"/>
              <a:gd name="connsiteX177" fmla="*/ 2287219 w 12192000"/>
              <a:gd name="connsiteY177" fmla="*/ 1998750 h 2237474"/>
              <a:gd name="connsiteX178" fmla="*/ 2286948 w 12192000"/>
              <a:gd name="connsiteY178" fmla="*/ 1998596 h 2237474"/>
              <a:gd name="connsiteX179" fmla="*/ 2243069 w 12192000"/>
              <a:gd name="connsiteY179" fmla="*/ 2015111 h 2237474"/>
              <a:gd name="connsiteX180" fmla="*/ 2186609 w 12192000"/>
              <a:gd name="connsiteY180" fmla="*/ 2008263 h 2237474"/>
              <a:gd name="connsiteX181" fmla="*/ 2164831 w 12192000"/>
              <a:gd name="connsiteY181" fmla="*/ 2010143 h 2237474"/>
              <a:gd name="connsiteX182" fmla="*/ 2152836 w 12192000"/>
              <a:gd name="connsiteY182" fmla="*/ 2010048 h 2237474"/>
              <a:gd name="connsiteX183" fmla="*/ 2117102 w 12192000"/>
              <a:gd name="connsiteY183" fmla="*/ 2023004 h 2237474"/>
              <a:gd name="connsiteX184" fmla="*/ 2111935 w 12192000"/>
              <a:gd name="connsiteY184" fmla="*/ 2023163 h 2237474"/>
              <a:gd name="connsiteX185" fmla="*/ 2089991 w 12192000"/>
              <a:gd name="connsiteY185" fmla="*/ 2034193 h 2237474"/>
              <a:gd name="connsiteX186" fmla="*/ 2058061 w 12192000"/>
              <a:gd name="connsiteY186" fmla="*/ 2047942 h 2237474"/>
              <a:gd name="connsiteX187" fmla="*/ 2055737 w 12192000"/>
              <a:gd name="connsiteY187" fmla="*/ 2047704 h 2237474"/>
              <a:gd name="connsiteX188" fmla="*/ 2042244 w 12192000"/>
              <a:gd name="connsiteY188" fmla="*/ 2055560 h 2237474"/>
              <a:gd name="connsiteX189" fmla="*/ 1976224 w 12192000"/>
              <a:gd name="connsiteY189" fmla="*/ 2074257 h 2237474"/>
              <a:gd name="connsiteX190" fmla="*/ 1877728 w 12192000"/>
              <a:gd name="connsiteY190" fmla="*/ 2101004 h 2237474"/>
              <a:gd name="connsiteX191" fmla="*/ 1759056 w 12192000"/>
              <a:gd name="connsiteY191" fmla="*/ 2125608 h 2237474"/>
              <a:gd name="connsiteX192" fmla="*/ 1637948 w 12192000"/>
              <a:gd name="connsiteY192" fmla="*/ 2172597 h 2237474"/>
              <a:gd name="connsiteX193" fmla="*/ 1434549 w 12192000"/>
              <a:gd name="connsiteY193" fmla="*/ 2234522 h 2237474"/>
              <a:gd name="connsiteX194" fmla="*/ 1398481 w 12192000"/>
              <a:gd name="connsiteY194" fmla="*/ 2237074 h 2237474"/>
              <a:gd name="connsiteX195" fmla="*/ 1398407 w 12192000"/>
              <a:gd name="connsiteY195" fmla="*/ 2237095 h 2237474"/>
              <a:gd name="connsiteX196" fmla="*/ 1370962 w 12192000"/>
              <a:gd name="connsiteY196" fmla="*/ 2237474 h 2237474"/>
              <a:gd name="connsiteX197" fmla="*/ 1356367 w 12192000"/>
              <a:gd name="connsiteY197" fmla="*/ 2235089 h 2237474"/>
              <a:gd name="connsiteX198" fmla="*/ 1324828 w 12192000"/>
              <a:gd name="connsiteY198" fmla="*/ 2231968 h 2237474"/>
              <a:gd name="connsiteX199" fmla="*/ 1297744 w 12192000"/>
              <a:gd name="connsiteY199" fmla="*/ 2235849 h 2237474"/>
              <a:gd name="connsiteX200" fmla="*/ 1286236 w 12192000"/>
              <a:gd name="connsiteY200" fmla="*/ 2233135 h 2237474"/>
              <a:gd name="connsiteX201" fmla="*/ 1283504 w 12192000"/>
              <a:gd name="connsiteY201" fmla="*/ 2233797 h 2237474"/>
              <a:gd name="connsiteX202" fmla="*/ 1279765 w 12192000"/>
              <a:gd name="connsiteY202" fmla="*/ 2229639 h 2237474"/>
              <a:gd name="connsiteX203" fmla="*/ 1195347 w 12192000"/>
              <a:gd name="connsiteY203" fmla="*/ 2212354 h 2237474"/>
              <a:gd name="connsiteX204" fmla="*/ 970251 w 12192000"/>
              <a:gd name="connsiteY204" fmla="*/ 2221029 h 2237474"/>
              <a:gd name="connsiteX205" fmla="*/ 812914 w 12192000"/>
              <a:gd name="connsiteY205" fmla="*/ 2202752 h 2237474"/>
              <a:gd name="connsiteX206" fmla="*/ 800195 w 12192000"/>
              <a:gd name="connsiteY206" fmla="*/ 2209407 h 2237474"/>
              <a:gd name="connsiteX207" fmla="*/ 784978 w 12192000"/>
              <a:gd name="connsiteY207" fmla="*/ 2212360 h 2237474"/>
              <a:gd name="connsiteX208" fmla="*/ 681987 w 12192000"/>
              <a:gd name="connsiteY208" fmla="*/ 2216757 h 2237474"/>
              <a:gd name="connsiteX209" fmla="*/ 669923 w 12192000"/>
              <a:gd name="connsiteY209" fmla="*/ 2211682 h 2237474"/>
              <a:gd name="connsiteX210" fmla="*/ 648680 w 12192000"/>
              <a:gd name="connsiteY210" fmla="*/ 2206229 h 2237474"/>
              <a:gd name="connsiteX211" fmla="*/ 597225 w 12192000"/>
              <a:gd name="connsiteY211" fmla="*/ 2180999 h 2237474"/>
              <a:gd name="connsiteX212" fmla="*/ 558449 w 12192000"/>
              <a:gd name="connsiteY212" fmla="*/ 2182346 h 2237474"/>
              <a:gd name="connsiteX213" fmla="*/ 550517 w 12192000"/>
              <a:gd name="connsiteY213" fmla="*/ 2182060 h 2237474"/>
              <a:gd name="connsiteX214" fmla="*/ 550309 w 12192000"/>
              <a:gd name="connsiteY214" fmla="*/ 2181825 h 2237474"/>
              <a:gd name="connsiteX215" fmla="*/ 541836 w 12192000"/>
              <a:gd name="connsiteY215" fmla="*/ 2181063 h 2237474"/>
              <a:gd name="connsiteX216" fmla="*/ 536057 w 12192000"/>
              <a:gd name="connsiteY216" fmla="*/ 2181537 h 2237474"/>
              <a:gd name="connsiteX217" fmla="*/ 520671 w 12192000"/>
              <a:gd name="connsiteY217" fmla="*/ 2180980 h 2237474"/>
              <a:gd name="connsiteX218" fmla="*/ 515024 w 12192000"/>
              <a:gd name="connsiteY218" fmla="*/ 2179258 h 2237474"/>
              <a:gd name="connsiteX219" fmla="*/ 512278 w 12192000"/>
              <a:gd name="connsiteY219" fmla="*/ 2176369 h 2237474"/>
              <a:gd name="connsiteX220" fmla="*/ 480419 w 12192000"/>
              <a:gd name="connsiteY220" fmla="*/ 2167807 h 2237474"/>
              <a:gd name="connsiteX221" fmla="*/ 413835 w 12192000"/>
              <a:gd name="connsiteY221" fmla="*/ 2156783 h 2237474"/>
              <a:gd name="connsiteX222" fmla="*/ 376513 w 12192000"/>
              <a:gd name="connsiteY222" fmla="*/ 2154014 h 2237474"/>
              <a:gd name="connsiteX223" fmla="*/ 273386 w 12192000"/>
              <a:gd name="connsiteY223" fmla="*/ 2142551 h 2237474"/>
              <a:gd name="connsiteX224" fmla="*/ 169207 w 12192000"/>
              <a:gd name="connsiteY224" fmla="*/ 2128100 h 2237474"/>
              <a:gd name="connsiteX225" fmla="*/ 93149 w 12192000"/>
              <a:gd name="connsiteY225" fmla="*/ 2105324 h 2237474"/>
              <a:gd name="connsiteX226" fmla="*/ 88109 w 12192000"/>
              <a:gd name="connsiteY226" fmla="*/ 2106704 h 2237474"/>
              <a:gd name="connsiteX227" fmla="*/ 80022 w 12192000"/>
              <a:gd name="connsiteY227" fmla="*/ 2107254 h 2237474"/>
              <a:gd name="connsiteX228" fmla="*/ 79717 w 12192000"/>
              <a:gd name="connsiteY228" fmla="*/ 2107046 h 2237474"/>
              <a:gd name="connsiteX229" fmla="*/ 72352 w 12192000"/>
              <a:gd name="connsiteY229" fmla="*/ 2107991 h 2237474"/>
              <a:gd name="connsiteX230" fmla="*/ 37645 w 12192000"/>
              <a:gd name="connsiteY230" fmla="*/ 2115401 h 2237474"/>
              <a:gd name="connsiteX231" fmla="*/ 4572 w 12192000"/>
              <a:gd name="connsiteY231" fmla="*/ 2111091 h 2237474"/>
              <a:gd name="connsiteX232" fmla="*/ 0 w 12192000"/>
              <a:gd name="connsiteY232" fmla="*/ 2110468 h 2237474"/>
              <a:gd name="connsiteX233" fmla="*/ 0 w 12192000"/>
              <a:gd name="connsiteY23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16595 w 12192000"/>
              <a:gd name="connsiteY99" fmla="*/ 1667475 h 2237474"/>
              <a:gd name="connsiteX100" fmla="*/ 6508541 w 12192000"/>
              <a:gd name="connsiteY100" fmla="*/ 1668757 h 2237474"/>
              <a:gd name="connsiteX101" fmla="*/ 6471012 w 12192000"/>
              <a:gd name="connsiteY101" fmla="*/ 1678604 h 2237474"/>
              <a:gd name="connsiteX102" fmla="*/ 6415265 w 12192000"/>
              <a:gd name="connsiteY102" fmla="*/ 1665317 h 2237474"/>
              <a:gd name="connsiteX103" fmla="*/ 6364035 w 12192000"/>
              <a:gd name="connsiteY103" fmla="*/ 1667683 h 2237474"/>
              <a:gd name="connsiteX104" fmla="*/ 6280959 w 12192000"/>
              <a:gd name="connsiteY104" fmla="*/ 1689329 h 2237474"/>
              <a:gd name="connsiteX105" fmla="*/ 6243319 w 12192000"/>
              <a:gd name="connsiteY105" fmla="*/ 1695560 h 2237474"/>
              <a:gd name="connsiteX106" fmla="*/ 6098321 w 12192000"/>
              <a:gd name="connsiteY106" fmla="*/ 1721646 h 2237474"/>
              <a:gd name="connsiteX107" fmla="*/ 5880652 w 12192000"/>
              <a:gd name="connsiteY107" fmla="*/ 1779643 h 2237474"/>
              <a:gd name="connsiteX108" fmla="*/ 5785959 w 12192000"/>
              <a:gd name="connsiteY108" fmla="*/ 1775307 h 2237474"/>
              <a:gd name="connsiteX109" fmla="*/ 5643534 w 12192000"/>
              <a:gd name="connsiteY109" fmla="*/ 1802919 h 2237474"/>
              <a:gd name="connsiteX110" fmla="*/ 5518799 w 12192000"/>
              <a:gd name="connsiteY110" fmla="*/ 1818312 h 2237474"/>
              <a:gd name="connsiteX111" fmla="*/ 5505014 w 12192000"/>
              <a:gd name="connsiteY111" fmla="*/ 1819259 h 2237474"/>
              <a:gd name="connsiteX112" fmla="*/ 5453307 w 12192000"/>
              <a:gd name="connsiteY112" fmla="*/ 1815450 h 2237474"/>
              <a:gd name="connsiteX113" fmla="*/ 5364192 w 12192000"/>
              <a:gd name="connsiteY113" fmla="*/ 1826074 h 2237474"/>
              <a:gd name="connsiteX114" fmla="*/ 5350380 w 12192000"/>
              <a:gd name="connsiteY114" fmla="*/ 1830891 h 2237474"/>
              <a:gd name="connsiteX115" fmla="*/ 5259633 w 12192000"/>
              <a:gd name="connsiteY115" fmla="*/ 1837160 h 2237474"/>
              <a:gd name="connsiteX116" fmla="*/ 5197513 w 12192000"/>
              <a:gd name="connsiteY116" fmla="*/ 1844718 h 2237474"/>
              <a:gd name="connsiteX117" fmla="*/ 5184170 w 12192000"/>
              <a:gd name="connsiteY117" fmla="*/ 1849402 h 2237474"/>
              <a:gd name="connsiteX118" fmla="*/ 5168852 w 12192000"/>
              <a:gd name="connsiteY118" fmla="*/ 1844846 h 2237474"/>
              <a:gd name="connsiteX119" fmla="*/ 5164370 w 12192000"/>
              <a:gd name="connsiteY119" fmla="*/ 1840597 h 2237474"/>
              <a:gd name="connsiteX120" fmla="*/ 5114927 w 12192000"/>
              <a:gd name="connsiteY120" fmla="*/ 1847827 h 2237474"/>
              <a:gd name="connsiteX121" fmla="*/ 5108970 w 12192000"/>
              <a:gd name="connsiteY121" fmla="*/ 1847935 h 2237474"/>
              <a:gd name="connsiteX122" fmla="*/ 5067961 w 12192000"/>
              <a:gd name="connsiteY122" fmla="*/ 1845917 h 2237474"/>
              <a:gd name="connsiteX123" fmla="*/ 5007075 w 12192000"/>
              <a:gd name="connsiteY123" fmla="*/ 1838626 h 2237474"/>
              <a:gd name="connsiteX124" fmla="*/ 4944087 w 12192000"/>
              <a:gd name="connsiteY124" fmla="*/ 1823332 h 2237474"/>
              <a:gd name="connsiteX125" fmla="*/ 4907662 w 12192000"/>
              <a:gd name="connsiteY125" fmla="*/ 1816900 h 2237474"/>
              <a:gd name="connsiteX126" fmla="*/ 4882386 w 12192000"/>
              <a:gd name="connsiteY126" fmla="*/ 1809844 h 2237474"/>
              <a:gd name="connsiteX127" fmla="*/ 4811440 w 12192000"/>
              <a:gd name="connsiteY127" fmla="*/ 1804655 h 2237474"/>
              <a:gd name="connsiteX128" fmla="*/ 4691075 w 12192000"/>
              <a:gd name="connsiteY128" fmla="*/ 1801389 h 2237474"/>
              <a:gd name="connsiteX129" fmla="*/ 4611738 w 12192000"/>
              <a:gd name="connsiteY129" fmla="*/ 1776964 h 2237474"/>
              <a:gd name="connsiteX130" fmla="*/ 4560070 w 12192000"/>
              <a:gd name="connsiteY130" fmla="*/ 1785640 h 2237474"/>
              <a:gd name="connsiteX131" fmla="*/ 4536503 w 12192000"/>
              <a:gd name="connsiteY131" fmla="*/ 1785334 h 2237474"/>
              <a:gd name="connsiteX132" fmla="*/ 4513724 w 12192000"/>
              <a:gd name="connsiteY132" fmla="*/ 1791996 h 2237474"/>
              <a:gd name="connsiteX133" fmla="*/ 4459810 w 12192000"/>
              <a:gd name="connsiteY133" fmla="*/ 1797886 h 2237474"/>
              <a:gd name="connsiteX134" fmla="*/ 4379064 w 12192000"/>
              <a:gd name="connsiteY134" fmla="*/ 1817177 h 2237474"/>
              <a:gd name="connsiteX135" fmla="*/ 4319209 w 12192000"/>
              <a:gd name="connsiteY135" fmla="*/ 1834833 h 2237474"/>
              <a:gd name="connsiteX136" fmla="*/ 4290981 w 12192000"/>
              <a:gd name="connsiteY136" fmla="*/ 1839677 h 2237474"/>
              <a:gd name="connsiteX137" fmla="*/ 4285792 w 12192000"/>
              <a:gd name="connsiteY137" fmla="*/ 1836231 h 2237474"/>
              <a:gd name="connsiteX138" fmla="*/ 4238372 w 12192000"/>
              <a:gd name="connsiteY138" fmla="*/ 1851480 h 2237474"/>
              <a:gd name="connsiteX139" fmla="*/ 4232517 w 12192000"/>
              <a:gd name="connsiteY139" fmla="*/ 1852567 h 2237474"/>
              <a:gd name="connsiteX140" fmla="*/ 4191732 w 12192000"/>
              <a:gd name="connsiteY140" fmla="*/ 1857328 h 2237474"/>
              <a:gd name="connsiteX141" fmla="*/ 4065532 w 12192000"/>
              <a:gd name="connsiteY141" fmla="*/ 1855477 h 2237474"/>
              <a:gd name="connsiteX142" fmla="*/ 4028460 w 12192000"/>
              <a:gd name="connsiteY142" fmla="*/ 1855137 h 2237474"/>
              <a:gd name="connsiteX143" fmla="*/ 4002267 w 12192000"/>
              <a:gd name="connsiteY143" fmla="*/ 1852352 h 2237474"/>
              <a:gd name="connsiteX144" fmla="*/ 3931396 w 12192000"/>
              <a:gd name="connsiteY144" fmla="*/ 1858915 h 2237474"/>
              <a:gd name="connsiteX145" fmla="*/ 3812162 w 12192000"/>
              <a:gd name="connsiteY145" fmla="*/ 1875501 h 2237474"/>
              <a:gd name="connsiteX146" fmla="*/ 3729530 w 12192000"/>
              <a:gd name="connsiteY146" fmla="*/ 1864513 h 2237474"/>
              <a:gd name="connsiteX147" fmla="*/ 3680177 w 12192000"/>
              <a:gd name="connsiteY147" fmla="*/ 1881552 h 2237474"/>
              <a:gd name="connsiteX148" fmla="*/ 3567259 w 12192000"/>
              <a:gd name="connsiteY148" fmla="*/ 1893482 h 2237474"/>
              <a:gd name="connsiteX149" fmla="*/ 3405770 w 12192000"/>
              <a:gd name="connsiteY149" fmla="*/ 1904591 h 2237474"/>
              <a:gd name="connsiteX150" fmla="*/ 3280097 w 12192000"/>
              <a:gd name="connsiteY150" fmla="*/ 1919610 h 2237474"/>
              <a:gd name="connsiteX151" fmla="*/ 3123424 w 12192000"/>
              <a:gd name="connsiteY151" fmla="*/ 1952930 h 2237474"/>
              <a:gd name="connsiteX152" fmla="*/ 3009910 w 12192000"/>
              <a:gd name="connsiteY152" fmla="*/ 1957866 h 2237474"/>
              <a:gd name="connsiteX153" fmla="*/ 2995934 w 12192000"/>
              <a:gd name="connsiteY153" fmla="*/ 1967085 h 2237474"/>
              <a:gd name="connsiteX154" fmla="*/ 2980071 w 12192000"/>
              <a:gd name="connsiteY154" fmla="*/ 1972988 h 2237474"/>
              <a:gd name="connsiteX155" fmla="*/ 2978094 w 12192000"/>
              <a:gd name="connsiteY155" fmla="*/ 1972369 h 2237474"/>
              <a:gd name="connsiteX156" fmla="*/ 2942858 w 12192000"/>
              <a:gd name="connsiteY156" fmla="*/ 1981367 h 2237474"/>
              <a:gd name="connsiteX157" fmla="*/ 2875436 w 12192000"/>
              <a:gd name="connsiteY157" fmla="*/ 1996977 h 2237474"/>
              <a:gd name="connsiteX158" fmla="*/ 2874892 w 12192000"/>
              <a:gd name="connsiteY158" fmla="*/ 1996085 h 2237474"/>
              <a:gd name="connsiteX159" fmla="*/ 2864145 w 12192000"/>
              <a:gd name="connsiteY159" fmla="*/ 1994061 h 2237474"/>
              <a:gd name="connsiteX160" fmla="*/ 2843662 w 12192000"/>
              <a:gd name="connsiteY160" fmla="*/ 1992498 h 2237474"/>
              <a:gd name="connsiteX161" fmla="*/ 2796128 w 12192000"/>
              <a:gd name="connsiteY161" fmla="*/ 1976403 h 2237474"/>
              <a:gd name="connsiteX162" fmla="*/ 2756784 w 12192000"/>
              <a:gd name="connsiteY162" fmla="*/ 1985116 h 2237474"/>
              <a:gd name="connsiteX163" fmla="*/ 2748833 w 12192000"/>
              <a:gd name="connsiteY163" fmla="*/ 1986323 h 2237474"/>
              <a:gd name="connsiteX164" fmla="*/ 2748661 w 12192000"/>
              <a:gd name="connsiteY164" fmla="*/ 1986122 h 2237474"/>
              <a:gd name="connsiteX165" fmla="*/ 2740251 w 12192000"/>
              <a:gd name="connsiteY165" fmla="*/ 1986946 h 2237474"/>
              <a:gd name="connsiteX166" fmla="*/ 2718916 w 12192000"/>
              <a:gd name="connsiteY166" fmla="*/ 1990867 h 2237474"/>
              <a:gd name="connsiteX167" fmla="*/ 2713522 w 12192000"/>
              <a:gd name="connsiteY167" fmla="*/ 1990173 h 2237474"/>
              <a:gd name="connsiteX168" fmla="*/ 2680597 w 12192000"/>
              <a:gd name="connsiteY168" fmla="*/ 1984996 h 2237474"/>
              <a:gd name="connsiteX169" fmla="*/ 2578178 w 12192000"/>
              <a:gd name="connsiteY169" fmla="*/ 1990531 h 2237474"/>
              <a:gd name="connsiteX170" fmla="*/ 2476147 w 12192000"/>
              <a:gd name="connsiteY170" fmla="*/ 1998305 h 2237474"/>
              <a:gd name="connsiteX171" fmla="*/ 2373568 w 12192000"/>
              <a:gd name="connsiteY171" fmla="*/ 2003219 h 2237474"/>
              <a:gd name="connsiteX172" fmla="*/ 2321399 w 12192000"/>
              <a:gd name="connsiteY172" fmla="*/ 1989467 h 2237474"/>
              <a:gd name="connsiteX173" fmla="*/ 2315525 w 12192000"/>
              <a:gd name="connsiteY173" fmla="*/ 1989708 h 2237474"/>
              <a:gd name="connsiteX174" fmla="*/ 2300792 w 12192000"/>
              <a:gd name="connsiteY174" fmla="*/ 1994290 h 2237474"/>
              <a:gd name="connsiteX175" fmla="*/ 2295469 w 12192000"/>
              <a:gd name="connsiteY175" fmla="*/ 1996659 h 2237474"/>
              <a:gd name="connsiteX176" fmla="*/ 2287219 w 12192000"/>
              <a:gd name="connsiteY176" fmla="*/ 1998750 h 2237474"/>
              <a:gd name="connsiteX177" fmla="*/ 2286948 w 12192000"/>
              <a:gd name="connsiteY177" fmla="*/ 1998596 h 2237474"/>
              <a:gd name="connsiteX178" fmla="*/ 2243069 w 12192000"/>
              <a:gd name="connsiteY178" fmla="*/ 2015111 h 2237474"/>
              <a:gd name="connsiteX179" fmla="*/ 2186609 w 12192000"/>
              <a:gd name="connsiteY179" fmla="*/ 2008263 h 2237474"/>
              <a:gd name="connsiteX180" fmla="*/ 2164831 w 12192000"/>
              <a:gd name="connsiteY180" fmla="*/ 2010143 h 2237474"/>
              <a:gd name="connsiteX181" fmla="*/ 2152836 w 12192000"/>
              <a:gd name="connsiteY181" fmla="*/ 2010048 h 2237474"/>
              <a:gd name="connsiteX182" fmla="*/ 2117102 w 12192000"/>
              <a:gd name="connsiteY182" fmla="*/ 2023004 h 2237474"/>
              <a:gd name="connsiteX183" fmla="*/ 2111935 w 12192000"/>
              <a:gd name="connsiteY183" fmla="*/ 2023163 h 2237474"/>
              <a:gd name="connsiteX184" fmla="*/ 2089991 w 12192000"/>
              <a:gd name="connsiteY184" fmla="*/ 2034193 h 2237474"/>
              <a:gd name="connsiteX185" fmla="*/ 2058061 w 12192000"/>
              <a:gd name="connsiteY185" fmla="*/ 2047942 h 2237474"/>
              <a:gd name="connsiteX186" fmla="*/ 2055737 w 12192000"/>
              <a:gd name="connsiteY186" fmla="*/ 2047704 h 2237474"/>
              <a:gd name="connsiteX187" fmla="*/ 2042244 w 12192000"/>
              <a:gd name="connsiteY187" fmla="*/ 2055560 h 2237474"/>
              <a:gd name="connsiteX188" fmla="*/ 1976224 w 12192000"/>
              <a:gd name="connsiteY188" fmla="*/ 2074257 h 2237474"/>
              <a:gd name="connsiteX189" fmla="*/ 1877728 w 12192000"/>
              <a:gd name="connsiteY189" fmla="*/ 2101004 h 2237474"/>
              <a:gd name="connsiteX190" fmla="*/ 1759056 w 12192000"/>
              <a:gd name="connsiteY190" fmla="*/ 2125608 h 2237474"/>
              <a:gd name="connsiteX191" fmla="*/ 1637948 w 12192000"/>
              <a:gd name="connsiteY191" fmla="*/ 2172597 h 2237474"/>
              <a:gd name="connsiteX192" fmla="*/ 1434549 w 12192000"/>
              <a:gd name="connsiteY192" fmla="*/ 2234522 h 2237474"/>
              <a:gd name="connsiteX193" fmla="*/ 1398481 w 12192000"/>
              <a:gd name="connsiteY193" fmla="*/ 2237074 h 2237474"/>
              <a:gd name="connsiteX194" fmla="*/ 1398407 w 12192000"/>
              <a:gd name="connsiteY194" fmla="*/ 2237095 h 2237474"/>
              <a:gd name="connsiteX195" fmla="*/ 1370962 w 12192000"/>
              <a:gd name="connsiteY195" fmla="*/ 2237474 h 2237474"/>
              <a:gd name="connsiteX196" fmla="*/ 1356367 w 12192000"/>
              <a:gd name="connsiteY196" fmla="*/ 2235089 h 2237474"/>
              <a:gd name="connsiteX197" fmla="*/ 1324828 w 12192000"/>
              <a:gd name="connsiteY197" fmla="*/ 2231968 h 2237474"/>
              <a:gd name="connsiteX198" fmla="*/ 1297744 w 12192000"/>
              <a:gd name="connsiteY198" fmla="*/ 2235849 h 2237474"/>
              <a:gd name="connsiteX199" fmla="*/ 1286236 w 12192000"/>
              <a:gd name="connsiteY199" fmla="*/ 2233135 h 2237474"/>
              <a:gd name="connsiteX200" fmla="*/ 1283504 w 12192000"/>
              <a:gd name="connsiteY200" fmla="*/ 2233797 h 2237474"/>
              <a:gd name="connsiteX201" fmla="*/ 1279765 w 12192000"/>
              <a:gd name="connsiteY201" fmla="*/ 2229639 h 2237474"/>
              <a:gd name="connsiteX202" fmla="*/ 1195347 w 12192000"/>
              <a:gd name="connsiteY202" fmla="*/ 2212354 h 2237474"/>
              <a:gd name="connsiteX203" fmla="*/ 970251 w 12192000"/>
              <a:gd name="connsiteY203" fmla="*/ 2221029 h 2237474"/>
              <a:gd name="connsiteX204" fmla="*/ 812914 w 12192000"/>
              <a:gd name="connsiteY204" fmla="*/ 2202752 h 2237474"/>
              <a:gd name="connsiteX205" fmla="*/ 800195 w 12192000"/>
              <a:gd name="connsiteY205" fmla="*/ 2209407 h 2237474"/>
              <a:gd name="connsiteX206" fmla="*/ 784978 w 12192000"/>
              <a:gd name="connsiteY206" fmla="*/ 2212360 h 2237474"/>
              <a:gd name="connsiteX207" fmla="*/ 681987 w 12192000"/>
              <a:gd name="connsiteY207" fmla="*/ 2216757 h 2237474"/>
              <a:gd name="connsiteX208" fmla="*/ 669923 w 12192000"/>
              <a:gd name="connsiteY208" fmla="*/ 2211682 h 2237474"/>
              <a:gd name="connsiteX209" fmla="*/ 648680 w 12192000"/>
              <a:gd name="connsiteY209" fmla="*/ 2206229 h 2237474"/>
              <a:gd name="connsiteX210" fmla="*/ 597225 w 12192000"/>
              <a:gd name="connsiteY210" fmla="*/ 2180999 h 2237474"/>
              <a:gd name="connsiteX211" fmla="*/ 558449 w 12192000"/>
              <a:gd name="connsiteY211" fmla="*/ 2182346 h 2237474"/>
              <a:gd name="connsiteX212" fmla="*/ 550517 w 12192000"/>
              <a:gd name="connsiteY212" fmla="*/ 2182060 h 2237474"/>
              <a:gd name="connsiteX213" fmla="*/ 550309 w 12192000"/>
              <a:gd name="connsiteY213" fmla="*/ 2181825 h 2237474"/>
              <a:gd name="connsiteX214" fmla="*/ 541836 w 12192000"/>
              <a:gd name="connsiteY214" fmla="*/ 2181063 h 2237474"/>
              <a:gd name="connsiteX215" fmla="*/ 536057 w 12192000"/>
              <a:gd name="connsiteY215" fmla="*/ 2181537 h 2237474"/>
              <a:gd name="connsiteX216" fmla="*/ 520671 w 12192000"/>
              <a:gd name="connsiteY216" fmla="*/ 2180980 h 2237474"/>
              <a:gd name="connsiteX217" fmla="*/ 515024 w 12192000"/>
              <a:gd name="connsiteY217" fmla="*/ 2179258 h 2237474"/>
              <a:gd name="connsiteX218" fmla="*/ 512278 w 12192000"/>
              <a:gd name="connsiteY218" fmla="*/ 2176369 h 2237474"/>
              <a:gd name="connsiteX219" fmla="*/ 480419 w 12192000"/>
              <a:gd name="connsiteY219" fmla="*/ 2167807 h 2237474"/>
              <a:gd name="connsiteX220" fmla="*/ 413835 w 12192000"/>
              <a:gd name="connsiteY220" fmla="*/ 2156783 h 2237474"/>
              <a:gd name="connsiteX221" fmla="*/ 376513 w 12192000"/>
              <a:gd name="connsiteY221" fmla="*/ 2154014 h 2237474"/>
              <a:gd name="connsiteX222" fmla="*/ 273386 w 12192000"/>
              <a:gd name="connsiteY222" fmla="*/ 2142551 h 2237474"/>
              <a:gd name="connsiteX223" fmla="*/ 169207 w 12192000"/>
              <a:gd name="connsiteY223" fmla="*/ 2128100 h 2237474"/>
              <a:gd name="connsiteX224" fmla="*/ 93149 w 12192000"/>
              <a:gd name="connsiteY224" fmla="*/ 2105324 h 2237474"/>
              <a:gd name="connsiteX225" fmla="*/ 88109 w 12192000"/>
              <a:gd name="connsiteY225" fmla="*/ 2106704 h 2237474"/>
              <a:gd name="connsiteX226" fmla="*/ 80022 w 12192000"/>
              <a:gd name="connsiteY226" fmla="*/ 2107254 h 2237474"/>
              <a:gd name="connsiteX227" fmla="*/ 79717 w 12192000"/>
              <a:gd name="connsiteY227" fmla="*/ 2107046 h 2237474"/>
              <a:gd name="connsiteX228" fmla="*/ 72352 w 12192000"/>
              <a:gd name="connsiteY228" fmla="*/ 2107991 h 2237474"/>
              <a:gd name="connsiteX229" fmla="*/ 37645 w 12192000"/>
              <a:gd name="connsiteY229" fmla="*/ 2115401 h 2237474"/>
              <a:gd name="connsiteX230" fmla="*/ 4572 w 12192000"/>
              <a:gd name="connsiteY230" fmla="*/ 2111091 h 2237474"/>
              <a:gd name="connsiteX231" fmla="*/ 0 w 12192000"/>
              <a:gd name="connsiteY231" fmla="*/ 2110468 h 2237474"/>
              <a:gd name="connsiteX232" fmla="*/ 0 w 12192000"/>
              <a:gd name="connsiteY23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16595 w 12192000"/>
              <a:gd name="connsiteY98" fmla="*/ 1667475 h 2237474"/>
              <a:gd name="connsiteX99" fmla="*/ 6508541 w 12192000"/>
              <a:gd name="connsiteY99" fmla="*/ 1668757 h 2237474"/>
              <a:gd name="connsiteX100" fmla="*/ 6471012 w 12192000"/>
              <a:gd name="connsiteY100" fmla="*/ 1678604 h 2237474"/>
              <a:gd name="connsiteX101" fmla="*/ 6415265 w 12192000"/>
              <a:gd name="connsiteY101" fmla="*/ 1665317 h 2237474"/>
              <a:gd name="connsiteX102" fmla="*/ 6364035 w 12192000"/>
              <a:gd name="connsiteY102" fmla="*/ 1667683 h 2237474"/>
              <a:gd name="connsiteX103" fmla="*/ 6280959 w 12192000"/>
              <a:gd name="connsiteY103" fmla="*/ 1689329 h 2237474"/>
              <a:gd name="connsiteX104" fmla="*/ 6243319 w 12192000"/>
              <a:gd name="connsiteY104" fmla="*/ 1695560 h 2237474"/>
              <a:gd name="connsiteX105" fmla="*/ 6098321 w 12192000"/>
              <a:gd name="connsiteY105" fmla="*/ 1721646 h 2237474"/>
              <a:gd name="connsiteX106" fmla="*/ 5880652 w 12192000"/>
              <a:gd name="connsiteY106" fmla="*/ 1779643 h 2237474"/>
              <a:gd name="connsiteX107" fmla="*/ 5785959 w 12192000"/>
              <a:gd name="connsiteY107" fmla="*/ 1775307 h 2237474"/>
              <a:gd name="connsiteX108" fmla="*/ 5643534 w 12192000"/>
              <a:gd name="connsiteY108" fmla="*/ 1802919 h 2237474"/>
              <a:gd name="connsiteX109" fmla="*/ 5518799 w 12192000"/>
              <a:gd name="connsiteY109" fmla="*/ 1818312 h 2237474"/>
              <a:gd name="connsiteX110" fmla="*/ 5505014 w 12192000"/>
              <a:gd name="connsiteY110" fmla="*/ 1819259 h 2237474"/>
              <a:gd name="connsiteX111" fmla="*/ 5453307 w 12192000"/>
              <a:gd name="connsiteY111" fmla="*/ 1815450 h 2237474"/>
              <a:gd name="connsiteX112" fmla="*/ 5364192 w 12192000"/>
              <a:gd name="connsiteY112" fmla="*/ 1826074 h 2237474"/>
              <a:gd name="connsiteX113" fmla="*/ 5350380 w 12192000"/>
              <a:gd name="connsiteY113" fmla="*/ 1830891 h 2237474"/>
              <a:gd name="connsiteX114" fmla="*/ 5259633 w 12192000"/>
              <a:gd name="connsiteY114" fmla="*/ 1837160 h 2237474"/>
              <a:gd name="connsiteX115" fmla="*/ 5197513 w 12192000"/>
              <a:gd name="connsiteY115" fmla="*/ 1844718 h 2237474"/>
              <a:gd name="connsiteX116" fmla="*/ 5184170 w 12192000"/>
              <a:gd name="connsiteY116" fmla="*/ 1849402 h 2237474"/>
              <a:gd name="connsiteX117" fmla="*/ 5168852 w 12192000"/>
              <a:gd name="connsiteY117" fmla="*/ 1844846 h 2237474"/>
              <a:gd name="connsiteX118" fmla="*/ 5164370 w 12192000"/>
              <a:gd name="connsiteY118" fmla="*/ 1840597 h 2237474"/>
              <a:gd name="connsiteX119" fmla="*/ 5114927 w 12192000"/>
              <a:gd name="connsiteY119" fmla="*/ 1847827 h 2237474"/>
              <a:gd name="connsiteX120" fmla="*/ 5108970 w 12192000"/>
              <a:gd name="connsiteY120" fmla="*/ 1847935 h 2237474"/>
              <a:gd name="connsiteX121" fmla="*/ 5067961 w 12192000"/>
              <a:gd name="connsiteY121" fmla="*/ 1845917 h 2237474"/>
              <a:gd name="connsiteX122" fmla="*/ 5007075 w 12192000"/>
              <a:gd name="connsiteY122" fmla="*/ 1838626 h 2237474"/>
              <a:gd name="connsiteX123" fmla="*/ 4944087 w 12192000"/>
              <a:gd name="connsiteY123" fmla="*/ 1823332 h 2237474"/>
              <a:gd name="connsiteX124" fmla="*/ 4907662 w 12192000"/>
              <a:gd name="connsiteY124" fmla="*/ 1816900 h 2237474"/>
              <a:gd name="connsiteX125" fmla="*/ 4882386 w 12192000"/>
              <a:gd name="connsiteY125" fmla="*/ 1809844 h 2237474"/>
              <a:gd name="connsiteX126" fmla="*/ 4811440 w 12192000"/>
              <a:gd name="connsiteY126" fmla="*/ 1804655 h 2237474"/>
              <a:gd name="connsiteX127" fmla="*/ 4691075 w 12192000"/>
              <a:gd name="connsiteY127" fmla="*/ 1801389 h 2237474"/>
              <a:gd name="connsiteX128" fmla="*/ 4611738 w 12192000"/>
              <a:gd name="connsiteY128" fmla="*/ 1776964 h 2237474"/>
              <a:gd name="connsiteX129" fmla="*/ 4560070 w 12192000"/>
              <a:gd name="connsiteY129" fmla="*/ 1785640 h 2237474"/>
              <a:gd name="connsiteX130" fmla="*/ 4536503 w 12192000"/>
              <a:gd name="connsiteY130" fmla="*/ 1785334 h 2237474"/>
              <a:gd name="connsiteX131" fmla="*/ 4513724 w 12192000"/>
              <a:gd name="connsiteY131" fmla="*/ 1791996 h 2237474"/>
              <a:gd name="connsiteX132" fmla="*/ 4459810 w 12192000"/>
              <a:gd name="connsiteY132" fmla="*/ 1797886 h 2237474"/>
              <a:gd name="connsiteX133" fmla="*/ 4379064 w 12192000"/>
              <a:gd name="connsiteY133" fmla="*/ 1817177 h 2237474"/>
              <a:gd name="connsiteX134" fmla="*/ 4319209 w 12192000"/>
              <a:gd name="connsiteY134" fmla="*/ 1834833 h 2237474"/>
              <a:gd name="connsiteX135" fmla="*/ 4290981 w 12192000"/>
              <a:gd name="connsiteY135" fmla="*/ 1839677 h 2237474"/>
              <a:gd name="connsiteX136" fmla="*/ 4285792 w 12192000"/>
              <a:gd name="connsiteY136" fmla="*/ 1836231 h 2237474"/>
              <a:gd name="connsiteX137" fmla="*/ 4238372 w 12192000"/>
              <a:gd name="connsiteY137" fmla="*/ 1851480 h 2237474"/>
              <a:gd name="connsiteX138" fmla="*/ 4232517 w 12192000"/>
              <a:gd name="connsiteY138" fmla="*/ 1852567 h 2237474"/>
              <a:gd name="connsiteX139" fmla="*/ 4191732 w 12192000"/>
              <a:gd name="connsiteY139" fmla="*/ 1857328 h 2237474"/>
              <a:gd name="connsiteX140" fmla="*/ 4065532 w 12192000"/>
              <a:gd name="connsiteY140" fmla="*/ 1855477 h 2237474"/>
              <a:gd name="connsiteX141" fmla="*/ 4028460 w 12192000"/>
              <a:gd name="connsiteY141" fmla="*/ 1855137 h 2237474"/>
              <a:gd name="connsiteX142" fmla="*/ 4002267 w 12192000"/>
              <a:gd name="connsiteY142" fmla="*/ 1852352 h 2237474"/>
              <a:gd name="connsiteX143" fmla="*/ 3931396 w 12192000"/>
              <a:gd name="connsiteY143" fmla="*/ 1858915 h 2237474"/>
              <a:gd name="connsiteX144" fmla="*/ 3812162 w 12192000"/>
              <a:gd name="connsiteY144" fmla="*/ 1875501 h 2237474"/>
              <a:gd name="connsiteX145" fmla="*/ 3729530 w 12192000"/>
              <a:gd name="connsiteY145" fmla="*/ 1864513 h 2237474"/>
              <a:gd name="connsiteX146" fmla="*/ 3680177 w 12192000"/>
              <a:gd name="connsiteY146" fmla="*/ 1881552 h 2237474"/>
              <a:gd name="connsiteX147" fmla="*/ 3567259 w 12192000"/>
              <a:gd name="connsiteY147" fmla="*/ 1893482 h 2237474"/>
              <a:gd name="connsiteX148" fmla="*/ 3405770 w 12192000"/>
              <a:gd name="connsiteY148" fmla="*/ 1904591 h 2237474"/>
              <a:gd name="connsiteX149" fmla="*/ 3280097 w 12192000"/>
              <a:gd name="connsiteY149" fmla="*/ 1919610 h 2237474"/>
              <a:gd name="connsiteX150" fmla="*/ 3123424 w 12192000"/>
              <a:gd name="connsiteY150" fmla="*/ 1952930 h 2237474"/>
              <a:gd name="connsiteX151" fmla="*/ 3009910 w 12192000"/>
              <a:gd name="connsiteY151" fmla="*/ 1957866 h 2237474"/>
              <a:gd name="connsiteX152" fmla="*/ 2995934 w 12192000"/>
              <a:gd name="connsiteY152" fmla="*/ 1967085 h 2237474"/>
              <a:gd name="connsiteX153" fmla="*/ 2980071 w 12192000"/>
              <a:gd name="connsiteY153" fmla="*/ 1972988 h 2237474"/>
              <a:gd name="connsiteX154" fmla="*/ 2978094 w 12192000"/>
              <a:gd name="connsiteY154" fmla="*/ 1972369 h 2237474"/>
              <a:gd name="connsiteX155" fmla="*/ 2942858 w 12192000"/>
              <a:gd name="connsiteY155" fmla="*/ 1981367 h 2237474"/>
              <a:gd name="connsiteX156" fmla="*/ 2875436 w 12192000"/>
              <a:gd name="connsiteY156" fmla="*/ 1996977 h 2237474"/>
              <a:gd name="connsiteX157" fmla="*/ 2874892 w 12192000"/>
              <a:gd name="connsiteY157" fmla="*/ 1996085 h 2237474"/>
              <a:gd name="connsiteX158" fmla="*/ 2864145 w 12192000"/>
              <a:gd name="connsiteY158" fmla="*/ 1994061 h 2237474"/>
              <a:gd name="connsiteX159" fmla="*/ 2843662 w 12192000"/>
              <a:gd name="connsiteY159" fmla="*/ 1992498 h 2237474"/>
              <a:gd name="connsiteX160" fmla="*/ 2796128 w 12192000"/>
              <a:gd name="connsiteY160" fmla="*/ 1976403 h 2237474"/>
              <a:gd name="connsiteX161" fmla="*/ 2756784 w 12192000"/>
              <a:gd name="connsiteY161" fmla="*/ 1985116 h 2237474"/>
              <a:gd name="connsiteX162" fmla="*/ 2748833 w 12192000"/>
              <a:gd name="connsiteY162" fmla="*/ 1986323 h 2237474"/>
              <a:gd name="connsiteX163" fmla="*/ 2748661 w 12192000"/>
              <a:gd name="connsiteY163" fmla="*/ 1986122 h 2237474"/>
              <a:gd name="connsiteX164" fmla="*/ 2740251 w 12192000"/>
              <a:gd name="connsiteY164" fmla="*/ 1986946 h 2237474"/>
              <a:gd name="connsiteX165" fmla="*/ 2718916 w 12192000"/>
              <a:gd name="connsiteY165" fmla="*/ 1990867 h 2237474"/>
              <a:gd name="connsiteX166" fmla="*/ 2713522 w 12192000"/>
              <a:gd name="connsiteY166" fmla="*/ 1990173 h 2237474"/>
              <a:gd name="connsiteX167" fmla="*/ 2680597 w 12192000"/>
              <a:gd name="connsiteY167" fmla="*/ 1984996 h 2237474"/>
              <a:gd name="connsiteX168" fmla="*/ 2578178 w 12192000"/>
              <a:gd name="connsiteY168" fmla="*/ 1990531 h 2237474"/>
              <a:gd name="connsiteX169" fmla="*/ 2476147 w 12192000"/>
              <a:gd name="connsiteY169" fmla="*/ 1998305 h 2237474"/>
              <a:gd name="connsiteX170" fmla="*/ 2373568 w 12192000"/>
              <a:gd name="connsiteY170" fmla="*/ 2003219 h 2237474"/>
              <a:gd name="connsiteX171" fmla="*/ 2321399 w 12192000"/>
              <a:gd name="connsiteY171" fmla="*/ 1989467 h 2237474"/>
              <a:gd name="connsiteX172" fmla="*/ 2315525 w 12192000"/>
              <a:gd name="connsiteY172" fmla="*/ 1989708 h 2237474"/>
              <a:gd name="connsiteX173" fmla="*/ 2300792 w 12192000"/>
              <a:gd name="connsiteY173" fmla="*/ 1994290 h 2237474"/>
              <a:gd name="connsiteX174" fmla="*/ 2295469 w 12192000"/>
              <a:gd name="connsiteY174" fmla="*/ 1996659 h 2237474"/>
              <a:gd name="connsiteX175" fmla="*/ 2287219 w 12192000"/>
              <a:gd name="connsiteY175" fmla="*/ 1998750 h 2237474"/>
              <a:gd name="connsiteX176" fmla="*/ 2286948 w 12192000"/>
              <a:gd name="connsiteY176" fmla="*/ 1998596 h 2237474"/>
              <a:gd name="connsiteX177" fmla="*/ 2243069 w 12192000"/>
              <a:gd name="connsiteY177" fmla="*/ 2015111 h 2237474"/>
              <a:gd name="connsiteX178" fmla="*/ 2186609 w 12192000"/>
              <a:gd name="connsiteY178" fmla="*/ 2008263 h 2237474"/>
              <a:gd name="connsiteX179" fmla="*/ 2164831 w 12192000"/>
              <a:gd name="connsiteY179" fmla="*/ 2010143 h 2237474"/>
              <a:gd name="connsiteX180" fmla="*/ 2152836 w 12192000"/>
              <a:gd name="connsiteY180" fmla="*/ 2010048 h 2237474"/>
              <a:gd name="connsiteX181" fmla="*/ 2117102 w 12192000"/>
              <a:gd name="connsiteY181" fmla="*/ 2023004 h 2237474"/>
              <a:gd name="connsiteX182" fmla="*/ 2111935 w 12192000"/>
              <a:gd name="connsiteY182" fmla="*/ 2023163 h 2237474"/>
              <a:gd name="connsiteX183" fmla="*/ 2089991 w 12192000"/>
              <a:gd name="connsiteY183" fmla="*/ 2034193 h 2237474"/>
              <a:gd name="connsiteX184" fmla="*/ 2058061 w 12192000"/>
              <a:gd name="connsiteY184" fmla="*/ 2047942 h 2237474"/>
              <a:gd name="connsiteX185" fmla="*/ 2055737 w 12192000"/>
              <a:gd name="connsiteY185" fmla="*/ 2047704 h 2237474"/>
              <a:gd name="connsiteX186" fmla="*/ 2042244 w 12192000"/>
              <a:gd name="connsiteY186" fmla="*/ 2055560 h 2237474"/>
              <a:gd name="connsiteX187" fmla="*/ 1976224 w 12192000"/>
              <a:gd name="connsiteY187" fmla="*/ 2074257 h 2237474"/>
              <a:gd name="connsiteX188" fmla="*/ 1877728 w 12192000"/>
              <a:gd name="connsiteY188" fmla="*/ 2101004 h 2237474"/>
              <a:gd name="connsiteX189" fmla="*/ 1759056 w 12192000"/>
              <a:gd name="connsiteY189" fmla="*/ 2125608 h 2237474"/>
              <a:gd name="connsiteX190" fmla="*/ 1637948 w 12192000"/>
              <a:gd name="connsiteY190" fmla="*/ 2172597 h 2237474"/>
              <a:gd name="connsiteX191" fmla="*/ 1434549 w 12192000"/>
              <a:gd name="connsiteY191" fmla="*/ 2234522 h 2237474"/>
              <a:gd name="connsiteX192" fmla="*/ 1398481 w 12192000"/>
              <a:gd name="connsiteY192" fmla="*/ 2237074 h 2237474"/>
              <a:gd name="connsiteX193" fmla="*/ 1398407 w 12192000"/>
              <a:gd name="connsiteY193" fmla="*/ 2237095 h 2237474"/>
              <a:gd name="connsiteX194" fmla="*/ 1370962 w 12192000"/>
              <a:gd name="connsiteY194" fmla="*/ 2237474 h 2237474"/>
              <a:gd name="connsiteX195" fmla="*/ 1356367 w 12192000"/>
              <a:gd name="connsiteY195" fmla="*/ 2235089 h 2237474"/>
              <a:gd name="connsiteX196" fmla="*/ 1324828 w 12192000"/>
              <a:gd name="connsiteY196" fmla="*/ 2231968 h 2237474"/>
              <a:gd name="connsiteX197" fmla="*/ 1297744 w 12192000"/>
              <a:gd name="connsiteY197" fmla="*/ 2235849 h 2237474"/>
              <a:gd name="connsiteX198" fmla="*/ 1286236 w 12192000"/>
              <a:gd name="connsiteY198" fmla="*/ 2233135 h 2237474"/>
              <a:gd name="connsiteX199" fmla="*/ 1283504 w 12192000"/>
              <a:gd name="connsiteY199" fmla="*/ 2233797 h 2237474"/>
              <a:gd name="connsiteX200" fmla="*/ 1279765 w 12192000"/>
              <a:gd name="connsiteY200" fmla="*/ 2229639 h 2237474"/>
              <a:gd name="connsiteX201" fmla="*/ 1195347 w 12192000"/>
              <a:gd name="connsiteY201" fmla="*/ 2212354 h 2237474"/>
              <a:gd name="connsiteX202" fmla="*/ 970251 w 12192000"/>
              <a:gd name="connsiteY202" fmla="*/ 2221029 h 2237474"/>
              <a:gd name="connsiteX203" fmla="*/ 812914 w 12192000"/>
              <a:gd name="connsiteY203" fmla="*/ 2202752 h 2237474"/>
              <a:gd name="connsiteX204" fmla="*/ 800195 w 12192000"/>
              <a:gd name="connsiteY204" fmla="*/ 2209407 h 2237474"/>
              <a:gd name="connsiteX205" fmla="*/ 784978 w 12192000"/>
              <a:gd name="connsiteY205" fmla="*/ 2212360 h 2237474"/>
              <a:gd name="connsiteX206" fmla="*/ 681987 w 12192000"/>
              <a:gd name="connsiteY206" fmla="*/ 2216757 h 2237474"/>
              <a:gd name="connsiteX207" fmla="*/ 669923 w 12192000"/>
              <a:gd name="connsiteY207" fmla="*/ 2211682 h 2237474"/>
              <a:gd name="connsiteX208" fmla="*/ 648680 w 12192000"/>
              <a:gd name="connsiteY208" fmla="*/ 2206229 h 2237474"/>
              <a:gd name="connsiteX209" fmla="*/ 597225 w 12192000"/>
              <a:gd name="connsiteY209" fmla="*/ 2180999 h 2237474"/>
              <a:gd name="connsiteX210" fmla="*/ 558449 w 12192000"/>
              <a:gd name="connsiteY210" fmla="*/ 2182346 h 2237474"/>
              <a:gd name="connsiteX211" fmla="*/ 550517 w 12192000"/>
              <a:gd name="connsiteY211" fmla="*/ 2182060 h 2237474"/>
              <a:gd name="connsiteX212" fmla="*/ 550309 w 12192000"/>
              <a:gd name="connsiteY212" fmla="*/ 2181825 h 2237474"/>
              <a:gd name="connsiteX213" fmla="*/ 541836 w 12192000"/>
              <a:gd name="connsiteY213" fmla="*/ 2181063 h 2237474"/>
              <a:gd name="connsiteX214" fmla="*/ 536057 w 12192000"/>
              <a:gd name="connsiteY214" fmla="*/ 2181537 h 2237474"/>
              <a:gd name="connsiteX215" fmla="*/ 520671 w 12192000"/>
              <a:gd name="connsiteY215" fmla="*/ 2180980 h 2237474"/>
              <a:gd name="connsiteX216" fmla="*/ 515024 w 12192000"/>
              <a:gd name="connsiteY216" fmla="*/ 2179258 h 2237474"/>
              <a:gd name="connsiteX217" fmla="*/ 512278 w 12192000"/>
              <a:gd name="connsiteY217" fmla="*/ 2176369 h 2237474"/>
              <a:gd name="connsiteX218" fmla="*/ 480419 w 12192000"/>
              <a:gd name="connsiteY218" fmla="*/ 2167807 h 2237474"/>
              <a:gd name="connsiteX219" fmla="*/ 413835 w 12192000"/>
              <a:gd name="connsiteY219" fmla="*/ 2156783 h 2237474"/>
              <a:gd name="connsiteX220" fmla="*/ 376513 w 12192000"/>
              <a:gd name="connsiteY220" fmla="*/ 2154014 h 2237474"/>
              <a:gd name="connsiteX221" fmla="*/ 273386 w 12192000"/>
              <a:gd name="connsiteY221" fmla="*/ 2142551 h 2237474"/>
              <a:gd name="connsiteX222" fmla="*/ 169207 w 12192000"/>
              <a:gd name="connsiteY222" fmla="*/ 2128100 h 2237474"/>
              <a:gd name="connsiteX223" fmla="*/ 93149 w 12192000"/>
              <a:gd name="connsiteY223" fmla="*/ 2105324 h 2237474"/>
              <a:gd name="connsiteX224" fmla="*/ 88109 w 12192000"/>
              <a:gd name="connsiteY224" fmla="*/ 2106704 h 2237474"/>
              <a:gd name="connsiteX225" fmla="*/ 80022 w 12192000"/>
              <a:gd name="connsiteY225" fmla="*/ 2107254 h 2237474"/>
              <a:gd name="connsiteX226" fmla="*/ 79717 w 12192000"/>
              <a:gd name="connsiteY226" fmla="*/ 2107046 h 2237474"/>
              <a:gd name="connsiteX227" fmla="*/ 72352 w 12192000"/>
              <a:gd name="connsiteY227" fmla="*/ 2107991 h 2237474"/>
              <a:gd name="connsiteX228" fmla="*/ 37645 w 12192000"/>
              <a:gd name="connsiteY228" fmla="*/ 2115401 h 2237474"/>
              <a:gd name="connsiteX229" fmla="*/ 4572 w 12192000"/>
              <a:gd name="connsiteY229" fmla="*/ 2111091 h 2237474"/>
              <a:gd name="connsiteX230" fmla="*/ 0 w 12192000"/>
              <a:gd name="connsiteY230" fmla="*/ 2110468 h 2237474"/>
              <a:gd name="connsiteX231" fmla="*/ 0 w 12192000"/>
              <a:gd name="connsiteY23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16595 w 12192000"/>
              <a:gd name="connsiteY97" fmla="*/ 1667475 h 2237474"/>
              <a:gd name="connsiteX98" fmla="*/ 6508541 w 12192000"/>
              <a:gd name="connsiteY98" fmla="*/ 1668757 h 2237474"/>
              <a:gd name="connsiteX99" fmla="*/ 6471012 w 12192000"/>
              <a:gd name="connsiteY99" fmla="*/ 1678604 h 2237474"/>
              <a:gd name="connsiteX100" fmla="*/ 6415265 w 12192000"/>
              <a:gd name="connsiteY100" fmla="*/ 1665317 h 2237474"/>
              <a:gd name="connsiteX101" fmla="*/ 6364035 w 12192000"/>
              <a:gd name="connsiteY101" fmla="*/ 1667683 h 2237474"/>
              <a:gd name="connsiteX102" fmla="*/ 6280959 w 12192000"/>
              <a:gd name="connsiteY102" fmla="*/ 1689329 h 2237474"/>
              <a:gd name="connsiteX103" fmla="*/ 6243319 w 12192000"/>
              <a:gd name="connsiteY103" fmla="*/ 1695560 h 2237474"/>
              <a:gd name="connsiteX104" fmla="*/ 6098321 w 12192000"/>
              <a:gd name="connsiteY104" fmla="*/ 1721646 h 2237474"/>
              <a:gd name="connsiteX105" fmla="*/ 5880652 w 12192000"/>
              <a:gd name="connsiteY105" fmla="*/ 1779643 h 2237474"/>
              <a:gd name="connsiteX106" fmla="*/ 5785959 w 12192000"/>
              <a:gd name="connsiteY106" fmla="*/ 1775307 h 2237474"/>
              <a:gd name="connsiteX107" fmla="*/ 5643534 w 12192000"/>
              <a:gd name="connsiteY107" fmla="*/ 1802919 h 2237474"/>
              <a:gd name="connsiteX108" fmla="*/ 5518799 w 12192000"/>
              <a:gd name="connsiteY108" fmla="*/ 1818312 h 2237474"/>
              <a:gd name="connsiteX109" fmla="*/ 5505014 w 12192000"/>
              <a:gd name="connsiteY109" fmla="*/ 1819259 h 2237474"/>
              <a:gd name="connsiteX110" fmla="*/ 5453307 w 12192000"/>
              <a:gd name="connsiteY110" fmla="*/ 1815450 h 2237474"/>
              <a:gd name="connsiteX111" fmla="*/ 5364192 w 12192000"/>
              <a:gd name="connsiteY111" fmla="*/ 1826074 h 2237474"/>
              <a:gd name="connsiteX112" fmla="*/ 5350380 w 12192000"/>
              <a:gd name="connsiteY112" fmla="*/ 1830891 h 2237474"/>
              <a:gd name="connsiteX113" fmla="*/ 5259633 w 12192000"/>
              <a:gd name="connsiteY113" fmla="*/ 1837160 h 2237474"/>
              <a:gd name="connsiteX114" fmla="*/ 5197513 w 12192000"/>
              <a:gd name="connsiteY114" fmla="*/ 1844718 h 2237474"/>
              <a:gd name="connsiteX115" fmla="*/ 5184170 w 12192000"/>
              <a:gd name="connsiteY115" fmla="*/ 1849402 h 2237474"/>
              <a:gd name="connsiteX116" fmla="*/ 5168852 w 12192000"/>
              <a:gd name="connsiteY116" fmla="*/ 1844846 h 2237474"/>
              <a:gd name="connsiteX117" fmla="*/ 5164370 w 12192000"/>
              <a:gd name="connsiteY117" fmla="*/ 1840597 h 2237474"/>
              <a:gd name="connsiteX118" fmla="*/ 5114927 w 12192000"/>
              <a:gd name="connsiteY118" fmla="*/ 1847827 h 2237474"/>
              <a:gd name="connsiteX119" fmla="*/ 5108970 w 12192000"/>
              <a:gd name="connsiteY119" fmla="*/ 1847935 h 2237474"/>
              <a:gd name="connsiteX120" fmla="*/ 5067961 w 12192000"/>
              <a:gd name="connsiteY120" fmla="*/ 1845917 h 2237474"/>
              <a:gd name="connsiteX121" fmla="*/ 5007075 w 12192000"/>
              <a:gd name="connsiteY121" fmla="*/ 1838626 h 2237474"/>
              <a:gd name="connsiteX122" fmla="*/ 4944087 w 12192000"/>
              <a:gd name="connsiteY122" fmla="*/ 1823332 h 2237474"/>
              <a:gd name="connsiteX123" fmla="*/ 4907662 w 12192000"/>
              <a:gd name="connsiteY123" fmla="*/ 1816900 h 2237474"/>
              <a:gd name="connsiteX124" fmla="*/ 4882386 w 12192000"/>
              <a:gd name="connsiteY124" fmla="*/ 1809844 h 2237474"/>
              <a:gd name="connsiteX125" fmla="*/ 4811440 w 12192000"/>
              <a:gd name="connsiteY125" fmla="*/ 1804655 h 2237474"/>
              <a:gd name="connsiteX126" fmla="*/ 4691075 w 12192000"/>
              <a:gd name="connsiteY126" fmla="*/ 1801389 h 2237474"/>
              <a:gd name="connsiteX127" fmla="*/ 4611738 w 12192000"/>
              <a:gd name="connsiteY127" fmla="*/ 1776964 h 2237474"/>
              <a:gd name="connsiteX128" fmla="*/ 4560070 w 12192000"/>
              <a:gd name="connsiteY128" fmla="*/ 1785640 h 2237474"/>
              <a:gd name="connsiteX129" fmla="*/ 4536503 w 12192000"/>
              <a:gd name="connsiteY129" fmla="*/ 1785334 h 2237474"/>
              <a:gd name="connsiteX130" fmla="*/ 4513724 w 12192000"/>
              <a:gd name="connsiteY130" fmla="*/ 1791996 h 2237474"/>
              <a:gd name="connsiteX131" fmla="*/ 4459810 w 12192000"/>
              <a:gd name="connsiteY131" fmla="*/ 1797886 h 2237474"/>
              <a:gd name="connsiteX132" fmla="*/ 4379064 w 12192000"/>
              <a:gd name="connsiteY132" fmla="*/ 1817177 h 2237474"/>
              <a:gd name="connsiteX133" fmla="*/ 4319209 w 12192000"/>
              <a:gd name="connsiteY133" fmla="*/ 1834833 h 2237474"/>
              <a:gd name="connsiteX134" fmla="*/ 4290981 w 12192000"/>
              <a:gd name="connsiteY134" fmla="*/ 1839677 h 2237474"/>
              <a:gd name="connsiteX135" fmla="*/ 4285792 w 12192000"/>
              <a:gd name="connsiteY135" fmla="*/ 1836231 h 2237474"/>
              <a:gd name="connsiteX136" fmla="*/ 4238372 w 12192000"/>
              <a:gd name="connsiteY136" fmla="*/ 1851480 h 2237474"/>
              <a:gd name="connsiteX137" fmla="*/ 4232517 w 12192000"/>
              <a:gd name="connsiteY137" fmla="*/ 1852567 h 2237474"/>
              <a:gd name="connsiteX138" fmla="*/ 4191732 w 12192000"/>
              <a:gd name="connsiteY138" fmla="*/ 1857328 h 2237474"/>
              <a:gd name="connsiteX139" fmla="*/ 4065532 w 12192000"/>
              <a:gd name="connsiteY139" fmla="*/ 1855477 h 2237474"/>
              <a:gd name="connsiteX140" fmla="*/ 4028460 w 12192000"/>
              <a:gd name="connsiteY140" fmla="*/ 1855137 h 2237474"/>
              <a:gd name="connsiteX141" fmla="*/ 4002267 w 12192000"/>
              <a:gd name="connsiteY141" fmla="*/ 1852352 h 2237474"/>
              <a:gd name="connsiteX142" fmla="*/ 3931396 w 12192000"/>
              <a:gd name="connsiteY142" fmla="*/ 1858915 h 2237474"/>
              <a:gd name="connsiteX143" fmla="*/ 3812162 w 12192000"/>
              <a:gd name="connsiteY143" fmla="*/ 1875501 h 2237474"/>
              <a:gd name="connsiteX144" fmla="*/ 3729530 w 12192000"/>
              <a:gd name="connsiteY144" fmla="*/ 1864513 h 2237474"/>
              <a:gd name="connsiteX145" fmla="*/ 3680177 w 12192000"/>
              <a:gd name="connsiteY145" fmla="*/ 1881552 h 2237474"/>
              <a:gd name="connsiteX146" fmla="*/ 3567259 w 12192000"/>
              <a:gd name="connsiteY146" fmla="*/ 1893482 h 2237474"/>
              <a:gd name="connsiteX147" fmla="*/ 3405770 w 12192000"/>
              <a:gd name="connsiteY147" fmla="*/ 1904591 h 2237474"/>
              <a:gd name="connsiteX148" fmla="*/ 3280097 w 12192000"/>
              <a:gd name="connsiteY148" fmla="*/ 1919610 h 2237474"/>
              <a:gd name="connsiteX149" fmla="*/ 3123424 w 12192000"/>
              <a:gd name="connsiteY149" fmla="*/ 1952930 h 2237474"/>
              <a:gd name="connsiteX150" fmla="*/ 3009910 w 12192000"/>
              <a:gd name="connsiteY150" fmla="*/ 1957866 h 2237474"/>
              <a:gd name="connsiteX151" fmla="*/ 2995934 w 12192000"/>
              <a:gd name="connsiteY151" fmla="*/ 1967085 h 2237474"/>
              <a:gd name="connsiteX152" fmla="*/ 2980071 w 12192000"/>
              <a:gd name="connsiteY152" fmla="*/ 1972988 h 2237474"/>
              <a:gd name="connsiteX153" fmla="*/ 2978094 w 12192000"/>
              <a:gd name="connsiteY153" fmla="*/ 1972369 h 2237474"/>
              <a:gd name="connsiteX154" fmla="*/ 2942858 w 12192000"/>
              <a:gd name="connsiteY154" fmla="*/ 1981367 h 2237474"/>
              <a:gd name="connsiteX155" fmla="*/ 2875436 w 12192000"/>
              <a:gd name="connsiteY155" fmla="*/ 1996977 h 2237474"/>
              <a:gd name="connsiteX156" fmla="*/ 2874892 w 12192000"/>
              <a:gd name="connsiteY156" fmla="*/ 1996085 h 2237474"/>
              <a:gd name="connsiteX157" fmla="*/ 2864145 w 12192000"/>
              <a:gd name="connsiteY157" fmla="*/ 1994061 h 2237474"/>
              <a:gd name="connsiteX158" fmla="*/ 2843662 w 12192000"/>
              <a:gd name="connsiteY158" fmla="*/ 1992498 h 2237474"/>
              <a:gd name="connsiteX159" fmla="*/ 2796128 w 12192000"/>
              <a:gd name="connsiteY159" fmla="*/ 1976403 h 2237474"/>
              <a:gd name="connsiteX160" fmla="*/ 2756784 w 12192000"/>
              <a:gd name="connsiteY160" fmla="*/ 1985116 h 2237474"/>
              <a:gd name="connsiteX161" fmla="*/ 2748833 w 12192000"/>
              <a:gd name="connsiteY161" fmla="*/ 1986323 h 2237474"/>
              <a:gd name="connsiteX162" fmla="*/ 2748661 w 12192000"/>
              <a:gd name="connsiteY162" fmla="*/ 1986122 h 2237474"/>
              <a:gd name="connsiteX163" fmla="*/ 2740251 w 12192000"/>
              <a:gd name="connsiteY163" fmla="*/ 1986946 h 2237474"/>
              <a:gd name="connsiteX164" fmla="*/ 2718916 w 12192000"/>
              <a:gd name="connsiteY164" fmla="*/ 1990867 h 2237474"/>
              <a:gd name="connsiteX165" fmla="*/ 2713522 w 12192000"/>
              <a:gd name="connsiteY165" fmla="*/ 1990173 h 2237474"/>
              <a:gd name="connsiteX166" fmla="*/ 2680597 w 12192000"/>
              <a:gd name="connsiteY166" fmla="*/ 1984996 h 2237474"/>
              <a:gd name="connsiteX167" fmla="*/ 2578178 w 12192000"/>
              <a:gd name="connsiteY167" fmla="*/ 1990531 h 2237474"/>
              <a:gd name="connsiteX168" fmla="*/ 2476147 w 12192000"/>
              <a:gd name="connsiteY168" fmla="*/ 1998305 h 2237474"/>
              <a:gd name="connsiteX169" fmla="*/ 2373568 w 12192000"/>
              <a:gd name="connsiteY169" fmla="*/ 2003219 h 2237474"/>
              <a:gd name="connsiteX170" fmla="*/ 2321399 w 12192000"/>
              <a:gd name="connsiteY170" fmla="*/ 1989467 h 2237474"/>
              <a:gd name="connsiteX171" fmla="*/ 2315525 w 12192000"/>
              <a:gd name="connsiteY171" fmla="*/ 1989708 h 2237474"/>
              <a:gd name="connsiteX172" fmla="*/ 2300792 w 12192000"/>
              <a:gd name="connsiteY172" fmla="*/ 1994290 h 2237474"/>
              <a:gd name="connsiteX173" fmla="*/ 2295469 w 12192000"/>
              <a:gd name="connsiteY173" fmla="*/ 1996659 h 2237474"/>
              <a:gd name="connsiteX174" fmla="*/ 2287219 w 12192000"/>
              <a:gd name="connsiteY174" fmla="*/ 1998750 h 2237474"/>
              <a:gd name="connsiteX175" fmla="*/ 2286948 w 12192000"/>
              <a:gd name="connsiteY175" fmla="*/ 1998596 h 2237474"/>
              <a:gd name="connsiteX176" fmla="*/ 2243069 w 12192000"/>
              <a:gd name="connsiteY176" fmla="*/ 2015111 h 2237474"/>
              <a:gd name="connsiteX177" fmla="*/ 2186609 w 12192000"/>
              <a:gd name="connsiteY177" fmla="*/ 2008263 h 2237474"/>
              <a:gd name="connsiteX178" fmla="*/ 2164831 w 12192000"/>
              <a:gd name="connsiteY178" fmla="*/ 2010143 h 2237474"/>
              <a:gd name="connsiteX179" fmla="*/ 2152836 w 12192000"/>
              <a:gd name="connsiteY179" fmla="*/ 2010048 h 2237474"/>
              <a:gd name="connsiteX180" fmla="*/ 2117102 w 12192000"/>
              <a:gd name="connsiteY180" fmla="*/ 2023004 h 2237474"/>
              <a:gd name="connsiteX181" fmla="*/ 2111935 w 12192000"/>
              <a:gd name="connsiteY181" fmla="*/ 2023163 h 2237474"/>
              <a:gd name="connsiteX182" fmla="*/ 2089991 w 12192000"/>
              <a:gd name="connsiteY182" fmla="*/ 2034193 h 2237474"/>
              <a:gd name="connsiteX183" fmla="*/ 2058061 w 12192000"/>
              <a:gd name="connsiteY183" fmla="*/ 2047942 h 2237474"/>
              <a:gd name="connsiteX184" fmla="*/ 2055737 w 12192000"/>
              <a:gd name="connsiteY184" fmla="*/ 2047704 h 2237474"/>
              <a:gd name="connsiteX185" fmla="*/ 2042244 w 12192000"/>
              <a:gd name="connsiteY185" fmla="*/ 2055560 h 2237474"/>
              <a:gd name="connsiteX186" fmla="*/ 1976224 w 12192000"/>
              <a:gd name="connsiteY186" fmla="*/ 2074257 h 2237474"/>
              <a:gd name="connsiteX187" fmla="*/ 1877728 w 12192000"/>
              <a:gd name="connsiteY187" fmla="*/ 2101004 h 2237474"/>
              <a:gd name="connsiteX188" fmla="*/ 1759056 w 12192000"/>
              <a:gd name="connsiteY188" fmla="*/ 2125608 h 2237474"/>
              <a:gd name="connsiteX189" fmla="*/ 1637948 w 12192000"/>
              <a:gd name="connsiteY189" fmla="*/ 2172597 h 2237474"/>
              <a:gd name="connsiteX190" fmla="*/ 1434549 w 12192000"/>
              <a:gd name="connsiteY190" fmla="*/ 2234522 h 2237474"/>
              <a:gd name="connsiteX191" fmla="*/ 1398481 w 12192000"/>
              <a:gd name="connsiteY191" fmla="*/ 2237074 h 2237474"/>
              <a:gd name="connsiteX192" fmla="*/ 1398407 w 12192000"/>
              <a:gd name="connsiteY192" fmla="*/ 2237095 h 2237474"/>
              <a:gd name="connsiteX193" fmla="*/ 1370962 w 12192000"/>
              <a:gd name="connsiteY193" fmla="*/ 2237474 h 2237474"/>
              <a:gd name="connsiteX194" fmla="*/ 1356367 w 12192000"/>
              <a:gd name="connsiteY194" fmla="*/ 2235089 h 2237474"/>
              <a:gd name="connsiteX195" fmla="*/ 1324828 w 12192000"/>
              <a:gd name="connsiteY195" fmla="*/ 2231968 h 2237474"/>
              <a:gd name="connsiteX196" fmla="*/ 1297744 w 12192000"/>
              <a:gd name="connsiteY196" fmla="*/ 2235849 h 2237474"/>
              <a:gd name="connsiteX197" fmla="*/ 1286236 w 12192000"/>
              <a:gd name="connsiteY197" fmla="*/ 2233135 h 2237474"/>
              <a:gd name="connsiteX198" fmla="*/ 1283504 w 12192000"/>
              <a:gd name="connsiteY198" fmla="*/ 2233797 h 2237474"/>
              <a:gd name="connsiteX199" fmla="*/ 1279765 w 12192000"/>
              <a:gd name="connsiteY199" fmla="*/ 2229639 h 2237474"/>
              <a:gd name="connsiteX200" fmla="*/ 1195347 w 12192000"/>
              <a:gd name="connsiteY200" fmla="*/ 2212354 h 2237474"/>
              <a:gd name="connsiteX201" fmla="*/ 970251 w 12192000"/>
              <a:gd name="connsiteY201" fmla="*/ 2221029 h 2237474"/>
              <a:gd name="connsiteX202" fmla="*/ 812914 w 12192000"/>
              <a:gd name="connsiteY202" fmla="*/ 2202752 h 2237474"/>
              <a:gd name="connsiteX203" fmla="*/ 800195 w 12192000"/>
              <a:gd name="connsiteY203" fmla="*/ 2209407 h 2237474"/>
              <a:gd name="connsiteX204" fmla="*/ 784978 w 12192000"/>
              <a:gd name="connsiteY204" fmla="*/ 2212360 h 2237474"/>
              <a:gd name="connsiteX205" fmla="*/ 681987 w 12192000"/>
              <a:gd name="connsiteY205" fmla="*/ 2216757 h 2237474"/>
              <a:gd name="connsiteX206" fmla="*/ 669923 w 12192000"/>
              <a:gd name="connsiteY206" fmla="*/ 2211682 h 2237474"/>
              <a:gd name="connsiteX207" fmla="*/ 648680 w 12192000"/>
              <a:gd name="connsiteY207" fmla="*/ 2206229 h 2237474"/>
              <a:gd name="connsiteX208" fmla="*/ 597225 w 12192000"/>
              <a:gd name="connsiteY208" fmla="*/ 2180999 h 2237474"/>
              <a:gd name="connsiteX209" fmla="*/ 558449 w 12192000"/>
              <a:gd name="connsiteY209" fmla="*/ 2182346 h 2237474"/>
              <a:gd name="connsiteX210" fmla="*/ 550517 w 12192000"/>
              <a:gd name="connsiteY210" fmla="*/ 2182060 h 2237474"/>
              <a:gd name="connsiteX211" fmla="*/ 550309 w 12192000"/>
              <a:gd name="connsiteY211" fmla="*/ 2181825 h 2237474"/>
              <a:gd name="connsiteX212" fmla="*/ 541836 w 12192000"/>
              <a:gd name="connsiteY212" fmla="*/ 2181063 h 2237474"/>
              <a:gd name="connsiteX213" fmla="*/ 536057 w 12192000"/>
              <a:gd name="connsiteY213" fmla="*/ 2181537 h 2237474"/>
              <a:gd name="connsiteX214" fmla="*/ 520671 w 12192000"/>
              <a:gd name="connsiteY214" fmla="*/ 2180980 h 2237474"/>
              <a:gd name="connsiteX215" fmla="*/ 515024 w 12192000"/>
              <a:gd name="connsiteY215" fmla="*/ 2179258 h 2237474"/>
              <a:gd name="connsiteX216" fmla="*/ 512278 w 12192000"/>
              <a:gd name="connsiteY216" fmla="*/ 2176369 h 2237474"/>
              <a:gd name="connsiteX217" fmla="*/ 480419 w 12192000"/>
              <a:gd name="connsiteY217" fmla="*/ 2167807 h 2237474"/>
              <a:gd name="connsiteX218" fmla="*/ 413835 w 12192000"/>
              <a:gd name="connsiteY218" fmla="*/ 2156783 h 2237474"/>
              <a:gd name="connsiteX219" fmla="*/ 376513 w 12192000"/>
              <a:gd name="connsiteY219" fmla="*/ 2154014 h 2237474"/>
              <a:gd name="connsiteX220" fmla="*/ 273386 w 12192000"/>
              <a:gd name="connsiteY220" fmla="*/ 2142551 h 2237474"/>
              <a:gd name="connsiteX221" fmla="*/ 169207 w 12192000"/>
              <a:gd name="connsiteY221" fmla="*/ 2128100 h 2237474"/>
              <a:gd name="connsiteX222" fmla="*/ 93149 w 12192000"/>
              <a:gd name="connsiteY222" fmla="*/ 2105324 h 2237474"/>
              <a:gd name="connsiteX223" fmla="*/ 88109 w 12192000"/>
              <a:gd name="connsiteY223" fmla="*/ 2106704 h 2237474"/>
              <a:gd name="connsiteX224" fmla="*/ 80022 w 12192000"/>
              <a:gd name="connsiteY224" fmla="*/ 2107254 h 2237474"/>
              <a:gd name="connsiteX225" fmla="*/ 79717 w 12192000"/>
              <a:gd name="connsiteY225" fmla="*/ 2107046 h 2237474"/>
              <a:gd name="connsiteX226" fmla="*/ 72352 w 12192000"/>
              <a:gd name="connsiteY226" fmla="*/ 2107991 h 2237474"/>
              <a:gd name="connsiteX227" fmla="*/ 37645 w 12192000"/>
              <a:gd name="connsiteY227" fmla="*/ 2115401 h 2237474"/>
              <a:gd name="connsiteX228" fmla="*/ 4572 w 12192000"/>
              <a:gd name="connsiteY228" fmla="*/ 2111091 h 2237474"/>
              <a:gd name="connsiteX229" fmla="*/ 0 w 12192000"/>
              <a:gd name="connsiteY229" fmla="*/ 2110468 h 2237474"/>
              <a:gd name="connsiteX230" fmla="*/ 0 w 12192000"/>
              <a:gd name="connsiteY23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02328 w 12192000"/>
              <a:gd name="connsiteY67" fmla="*/ 1345865 h 2237474"/>
              <a:gd name="connsiteX68" fmla="*/ 7898322 w 12192000"/>
              <a:gd name="connsiteY68" fmla="*/ 1345689 h 2237474"/>
              <a:gd name="connsiteX69" fmla="*/ 7875879 w 12192000"/>
              <a:gd name="connsiteY69" fmla="*/ 1345646 h 2237474"/>
              <a:gd name="connsiteX70" fmla="*/ 7840612 w 12192000"/>
              <a:gd name="connsiteY70" fmla="*/ 1369373 h 2237474"/>
              <a:gd name="connsiteX71" fmla="*/ 7786819 w 12192000"/>
              <a:gd name="connsiteY71" fmla="*/ 1378970 h 2237474"/>
              <a:gd name="connsiteX72" fmla="*/ 7548172 w 12192000"/>
              <a:gd name="connsiteY72" fmla="*/ 1417460 h 2237474"/>
              <a:gd name="connsiteX73" fmla="*/ 7483437 w 12192000"/>
              <a:gd name="connsiteY73" fmla="*/ 1478152 h 2237474"/>
              <a:gd name="connsiteX74" fmla="*/ 7377870 w 12192000"/>
              <a:gd name="connsiteY74" fmla="*/ 1523319 h 2237474"/>
              <a:gd name="connsiteX75" fmla="*/ 7230737 w 12192000"/>
              <a:gd name="connsiteY75" fmla="*/ 1562633 h 2237474"/>
              <a:gd name="connsiteX76" fmla="*/ 7224458 w 12192000"/>
              <a:gd name="connsiteY76" fmla="*/ 1573008 h 2237474"/>
              <a:gd name="connsiteX77" fmla="*/ 7213486 w 12192000"/>
              <a:gd name="connsiteY77" fmla="*/ 1580987 h 2237474"/>
              <a:gd name="connsiteX78" fmla="*/ 7210972 w 12192000"/>
              <a:gd name="connsiteY78" fmla="*/ 1580856 h 2237474"/>
              <a:gd name="connsiteX79" fmla="*/ 7183121 w 12192000"/>
              <a:gd name="connsiteY79" fmla="*/ 1595162 h 2237474"/>
              <a:gd name="connsiteX80" fmla="*/ 7164601 w 12192000"/>
              <a:gd name="connsiteY80" fmla="*/ 1606490 h 2237474"/>
              <a:gd name="connsiteX81" fmla="*/ 7159286 w 12192000"/>
              <a:gd name="connsiteY81" fmla="*/ 1606850 h 2237474"/>
              <a:gd name="connsiteX82" fmla="*/ 7114651 w 12192000"/>
              <a:gd name="connsiteY82" fmla="*/ 1620959 h 2237474"/>
              <a:gd name="connsiteX83" fmla="*/ 7092727 w 12192000"/>
              <a:gd name="connsiteY83" fmla="*/ 1623628 h 2237474"/>
              <a:gd name="connsiteX84" fmla="*/ 7031309 w 12192000"/>
              <a:gd name="connsiteY84" fmla="*/ 1619451 h 2237474"/>
              <a:gd name="connsiteX85" fmla="*/ 6999084 w 12192000"/>
              <a:gd name="connsiteY85" fmla="*/ 1634317 h 2237474"/>
              <a:gd name="connsiteX86" fmla="*/ 6992107 w 12192000"/>
              <a:gd name="connsiteY86" fmla="*/ 1636860 h 2237474"/>
              <a:gd name="connsiteX87" fmla="*/ 6991765 w 12192000"/>
              <a:gd name="connsiteY87" fmla="*/ 1636725 h 2237474"/>
              <a:gd name="connsiteX88" fmla="*/ 6983996 w 12192000"/>
              <a:gd name="connsiteY88" fmla="*/ 1639040 h 2237474"/>
              <a:gd name="connsiteX89" fmla="*/ 6979383 w 12192000"/>
              <a:gd name="connsiteY89" fmla="*/ 1641496 h 2237474"/>
              <a:gd name="connsiteX90" fmla="*/ 6900177 w 12192000"/>
              <a:gd name="connsiteY90" fmla="*/ 1636016 h 2237474"/>
              <a:gd name="connsiteX91" fmla="*/ 6795372 w 12192000"/>
              <a:gd name="connsiteY91" fmla="*/ 1644845 h 2237474"/>
              <a:gd name="connsiteX92" fmla="*/ 6692251 w 12192000"/>
              <a:gd name="connsiteY92" fmla="*/ 1656357 h 2237474"/>
              <a:gd name="connsiteX93" fmla="*/ 6655235 w 12192000"/>
              <a:gd name="connsiteY93" fmla="*/ 1661869 h 2237474"/>
              <a:gd name="connsiteX94" fmla="*/ 6587857 w 12192000"/>
              <a:gd name="connsiteY94" fmla="*/ 1665769 h 2237474"/>
              <a:gd name="connsiteX95" fmla="*/ 6554894 w 12192000"/>
              <a:gd name="connsiteY95" fmla="*/ 1664428 h 2237474"/>
              <a:gd name="connsiteX96" fmla="*/ 6516595 w 12192000"/>
              <a:gd name="connsiteY96" fmla="*/ 1667475 h 2237474"/>
              <a:gd name="connsiteX97" fmla="*/ 6508541 w 12192000"/>
              <a:gd name="connsiteY97" fmla="*/ 1668757 h 2237474"/>
              <a:gd name="connsiteX98" fmla="*/ 6471012 w 12192000"/>
              <a:gd name="connsiteY98" fmla="*/ 1678604 h 2237474"/>
              <a:gd name="connsiteX99" fmla="*/ 6415265 w 12192000"/>
              <a:gd name="connsiteY99" fmla="*/ 1665317 h 2237474"/>
              <a:gd name="connsiteX100" fmla="*/ 6364035 w 12192000"/>
              <a:gd name="connsiteY100" fmla="*/ 1667683 h 2237474"/>
              <a:gd name="connsiteX101" fmla="*/ 6280959 w 12192000"/>
              <a:gd name="connsiteY101" fmla="*/ 1689329 h 2237474"/>
              <a:gd name="connsiteX102" fmla="*/ 6243319 w 12192000"/>
              <a:gd name="connsiteY102" fmla="*/ 1695560 h 2237474"/>
              <a:gd name="connsiteX103" fmla="*/ 6098321 w 12192000"/>
              <a:gd name="connsiteY103" fmla="*/ 1721646 h 2237474"/>
              <a:gd name="connsiteX104" fmla="*/ 5880652 w 12192000"/>
              <a:gd name="connsiteY104" fmla="*/ 1779643 h 2237474"/>
              <a:gd name="connsiteX105" fmla="*/ 5785959 w 12192000"/>
              <a:gd name="connsiteY105" fmla="*/ 1775307 h 2237474"/>
              <a:gd name="connsiteX106" fmla="*/ 5643534 w 12192000"/>
              <a:gd name="connsiteY106" fmla="*/ 1802919 h 2237474"/>
              <a:gd name="connsiteX107" fmla="*/ 5518799 w 12192000"/>
              <a:gd name="connsiteY107" fmla="*/ 1818312 h 2237474"/>
              <a:gd name="connsiteX108" fmla="*/ 5505014 w 12192000"/>
              <a:gd name="connsiteY108" fmla="*/ 1819259 h 2237474"/>
              <a:gd name="connsiteX109" fmla="*/ 5453307 w 12192000"/>
              <a:gd name="connsiteY109" fmla="*/ 1815450 h 2237474"/>
              <a:gd name="connsiteX110" fmla="*/ 5364192 w 12192000"/>
              <a:gd name="connsiteY110" fmla="*/ 1826074 h 2237474"/>
              <a:gd name="connsiteX111" fmla="*/ 5350380 w 12192000"/>
              <a:gd name="connsiteY111" fmla="*/ 1830891 h 2237474"/>
              <a:gd name="connsiteX112" fmla="*/ 5259633 w 12192000"/>
              <a:gd name="connsiteY112" fmla="*/ 1837160 h 2237474"/>
              <a:gd name="connsiteX113" fmla="*/ 5197513 w 12192000"/>
              <a:gd name="connsiteY113" fmla="*/ 1844718 h 2237474"/>
              <a:gd name="connsiteX114" fmla="*/ 5184170 w 12192000"/>
              <a:gd name="connsiteY114" fmla="*/ 1849402 h 2237474"/>
              <a:gd name="connsiteX115" fmla="*/ 5168852 w 12192000"/>
              <a:gd name="connsiteY115" fmla="*/ 1844846 h 2237474"/>
              <a:gd name="connsiteX116" fmla="*/ 5164370 w 12192000"/>
              <a:gd name="connsiteY116" fmla="*/ 1840597 h 2237474"/>
              <a:gd name="connsiteX117" fmla="*/ 5114927 w 12192000"/>
              <a:gd name="connsiteY117" fmla="*/ 1847827 h 2237474"/>
              <a:gd name="connsiteX118" fmla="*/ 5108970 w 12192000"/>
              <a:gd name="connsiteY118" fmla="*/ 1847935 h 2237474"/>
              <a:gd name="connsiteX119" fmla="*/ 5067961 w 12192000"/>
              <a:gd name="connsiteY119" fmla="*/ 1845917 h 2237474"/>
              <a:gd name="connsiteX120" fmla="*/ 5007075 w 12192000"/>
              <a:gd name="connsiteY120" fmla="*/ 1838626 h 2237474"/>
              <a:gd name="connsiteX121" fmla="*/ 4944087 w 12192000"/>
              <a:gd name="connsiteY121" fmla="*/ 1823332 h 2237474"/>
              <a:gd name="connsiteX122" fmla="*/ 4907662 w 12192000"/>
              <a:gd name="connsiteY122" fmla="*/ 1816900 h 2237474"/>
              <a:gd name="connsiteX123" fmla="*/ 4882386 w 12192000"/>
              <a:gd name="connsiteY123" fmla="*/ 1809844 h 2237474"/>
              <a:gd name="connsiteX124" fmla="*/ 4811440 w 12192000"/>
              <a:gd name="connsiteY124" fmla="*/ 1804655 h 2237474"/>
              <a:gd name="connsiteX125" fmla="*/ 4691075 w 12192000"/>
              <a:gd name="connsiteY125" fmla="*/ 1801389 h 2237474"/>
              <a:gd name="connsiteX126" fmla="*/ 4611738 w 12192000"/>
              <a:gd name="connsiteY126" fmla="*/ 1776964 h 2237474"/>
              <a:gd name="connsiteX127" fmla="*/ 4560070 w 12192000"/>
              <a:gd name="connsiteY127" fmla="*/ 1785640 h 2237474"/>
              <a:gd name="connsiteX128" fmla="*/ 4536503 w 12192000"/>
              <a:gd name="connsiteY128" fmla="*/ 1785334 h 2237474"/>
              <a:gd name="connsiteX129" fmla="*/ 4513724 w 12192000"/>
              <a:gd name="connsiteY129" fmla="*/ 1791996 h 2237474"/>
              <a:gd name="connsiteX130" fmla="*/ 4459810 w 12192000"/>
              <a:gd name="connsiteY130" fmla="*/ 1797886 h 2237474"/>
              <a:gd name="connsiteX131" fmla="*/ 4379064 w 12192000"/>
              <a:gd name="connsiteY131" fmla="*/ 1817177 h 2237474"/>
              <a:gd name="connsiteX132" fmla="*/ 4319209 w 12192000"/>
              <a:gd name="connsiteY132" fmla="*/ 1834833 h 2237474"/>
              <a:gd name="connsiteX133" fmla="*/ 4290981 w 12192000"/>
              <a:gd name="connsiteY133" fmla="*/ 1839677 h 2237474"/>
              <a:gd name="connsiteX134" fmla="*/ 4285792 w 12192000"/>
              <a:gd name="connsiteY134" fmla="*/ 1836231 h 2237474"/>
              <a:gd name="connsiteX135" fmla="*/ 4238372 w 12192000"/>
              <a:gd name="connsiteY135" fmla="*/ 1851480 h 2237474"/>
              <a:gd name="connsiteX136" fmla="*/ 4232517 w 12192000"/>
              <a:gd name="connsiteY136" fmla="*/ 1852567 h 2237474"/>
              <a:gd name="connsiteX137" fmla="*/ 4191732 w 12192000"/>
              <a:gd name="connsiteY137" fmla="*/ 1857328 h 2237474"/>
              <a:gd name="connsiteX138" fmla="*/ 4065532 w 12192000"/>
              <a:gd name="connsiteY138" fmla="*/ 1855477 h 2237474"/>
              <a:gd name="connsiteX139" fmla="*/ 4028460 w 12192000"/>
              <a:gd name="connsiteY139" fmla="*/ 1855137 h 2237474"/>
              <a:gd name="connsiteX140" fmla="*/ 4002267 w 12192000"/>
              <a:gd name="connsiteY140" fmla="*/ 1852352 h 2237474"/>
              <a:gd name="connsiteX141" fmla="*/ 3931396 w 12192000"/>
              <a:gd name="connsiteY141" fmla="*/ 1858915 h 2237474"/>
              <a:gd name="connsiteX142" fmla="*/ 3812162 w 12192000"/>
              <a:gd name="connsiteY142" fmla="*/ 1875501 h 2237474"/>
              <a:gd name="connsiteX143" fmla="*/ 3729530 w 12192000"/>
              <a:gd name="connsiteY143" fmla="*/ 1864513 h 2237474"/>
              <a:gd name="connsiteX144" fmla="*/ 3680177 w 12192000"/>
              <a:gd name="connsiteY144" fmla="*/ 1881552 h 2237474"/>
              <a:gd name="connsiteX145" fmla="*/ 3567259 w 12192000"/>
              <a:gd name="connsiteY145" fmla="*/ 1893482 h 2237474"/>
              <a:gd name="connsiteX146" fmla="*/ 3405770 w 12192000"/>
              <a:gd name="connsiteY146" fmla="*/ 1904591 h 2237474"/>
              <a:gd name="connsiteX147" fmla="*/ 3280097 w 12192000"/>
              <a:gd name="connsiteY147" fmla="*/ 1919610 h 2237474"/>
              <a:gd name="connsiteX148" fmla="*/ 3123424 w 12192000"/>
              <a:gd name="connsiteY148" fmla="*/ 1952930 h 2237474"/>
              <a:gd name="connsiteX149" fmla="*/ 3009910 w 12192000"/>
              <a:gd name="connsiteY149" fmla="*/ 1957866 h 2237474"/>
              <a:gd name="connsiteX150" fmla="*/ 2995934 w 12192000"/>
              <a:gd name="connsiteY150" fmla="*/ 1967085 h 2237474"/>
              <a:gd name="connsiteX151" fmla="*/ 2980071 w 12192000"/>
              <a:gd name="connsiteY151" fmla="*/ 1972988 h 2237474"/>
              <a:gd name="connsiteX152" fmla="*/ 2978094 w 12192000"/>
              <a:gd name="connsiteY152" fmla="*/ 1972369 h 2237474"/>
              <a:gd name="connsiteX153" fmla="*/ 2942858 w 12192000"/>
              <a:gd name="connsiteY153" fmla="*/ 1981367 h 2237474"/>
              <a:gd name="connsiteX154" fmla="*/ 2875436 w 12192000"/>
              <a:gd name="connsiteY154" fmla="*/ 1996977 h 2237474"/>
              <a:gd name="connsiteX155" fmla="*/ 2874892 w 12192000"/>
              <a:gd name="connsiteY155" fmla="*/ 1996085 h 2237474"/>
              <a:gd name="connsiteX156" fmla="*/ 2864145 w 12192000"/>
              <a:gd name="connsiteY156" fmla="*/ 1994061 h 2237474"/>
              <a:gd name="connsiteX157" fmla="*/ 2843662 w 12192000"/>
              <a:gd name="connsiteY157" fmla="*/ 1992498 h 2237474"/>
              <a:gd name="connsiteX158" fmla="*/ 2796128 w 12192000"/>
              <a:gd name="connsiteY158" fmla="*/ 1976403 h 2237474"/>
              <a:gd name="connsiteX159" fmla="*/ 2756784 w 12192000"/>
              <a:gd name="connsiteY159" fmla="*/ 1985116 h 2237474"/>
              <a:gd name="connsiteX160" fmla="*/ 2748833 w 12192000"/>
              <a:gd name="connsiteY160" fmla="*/ 1986323 h 2237474"/>
              <a:gd name="connsiteX161" fmla="*/ 2748661 w 12192000"/>
              <a:gd name="connsiteY161" fmla="*/ 1986122 h 2237474"/>
              <a:gd name="connsiteX162" fmla="*/ 2740251 w 12192000"/>
              <a:gd name="connsiteY162" fmla="*/ 1986946 h 2237474"/>
              <a:gd name="connsiteX163" fmla="*/ 2718916 w 12192000"/>
              <a:gd name="connsiteY163" fmla="*/ 1990867 h 2237474"/>
              <a:gd name="connsiteX164" fmla="*/ 2713522 w 12192000"/>
              <a:gd name="connsiteY164" fmla="*/ 1990173 h 2237474"/>
              <a:gd name="connsiteX165" fmla="*/ 2680597 w 12192000"/>
              <a:gd name="connsiteY165" fmla="*/ 1984996 h 2237474"/>
              <a:gd name="connsiteX166" fmla="*/ 2578178 w 12192000"/>
              <a:gd name="connsiteY166" fmla="*/ 1990531 h 2237474"/>
              <a:gd name="connsiteX167" fmla="*/ 2476147 w 12192000"/>
              <a:gd name="connsiteY167" fmla="*/ 1998305 h 2237474"/>
              <a:gd name="connsiteX168" fmla="*/ 2373568 w 12192000"/>
              <a:gd name="connsiteY168" fmla="*/ 2003219 h 2237474"/>
              <a:gd name="connsiteX169" fmla="*/ 2321399 w 12192000"/>
              <a:gd name="connsiteY169" fmla="*/ 1989467 h 2237474"/>
              <a:gd name="connsiteX170" fmla="*/ 2315525 w 12192000"/>
              <a:gd name="connsiteY170" fmla="*/ 1989708 h 2237474"/>
              <a:gd name="connsiteX171" fmla="*/ 2300792 w 12192000"/>
              <a:gd name="connsiteY171" fmla="*/ 1994290 h 2237474"/>
              <a:gd name="connsiteX172" fmla="*/ 2295469 w 12192000"/>
              <a:gd name="connsiteY172" fmla="*/ 1996659 h 2237474"/>
              <a:gd name="connsiteX173" fmla="*/ 2287219 w 12192000"/>
              <a:gd name="connsiteY173" fmla="*/ 1998750 h 2237474"/>
              <a:gd name="connsiteX174" fmla="*/ 2286948 w 12192000"/>
              <a:gd name="connsiteY174" fmla="*/ 1998596 h 2237474"/>
              <a:gd name="connsiteX175" fmla="*/ 2243069 w 12192000"/>
              <a:gd name="connsiteY175" fmla="*/ 2015111 h 2237474"/>
              <a:gd name="connsiteX176" fmla="*/ 2186609 w 12192000"/>
              <a:gd name="connsiteY176" fmla="*/ 2008263 h 2237474"/>
              <a:gd name="connsiteX177" fmla="*/ 2164831 w 12192000"/>
              <a:gd name="connsiteY177" fmla="*/ 2010143 h 2237474"/>
              <a:gd name="connsiteX178" fmla="*/ 2152836 w 12192000"/>
              <a:gd name="connsiteY178" fmla="*/ 2010048 h 2237474"/>
              <a:gd name="connsiteX179" fmla="*/ 2117102 w 12192000"/>
              <a:gd name="connsiteY179" fmla="*/ 2023004 h 2237474"/>
              <a:gd name="connsiteX180" fmla="*/ 2111935 w 12192000"/>
              <a:gd name="connsiteY180" fmla="*/ 2023163 h 2237474"/>
              <a:gd name="connsiteX181" fmla="*/ 2089991 w 12192000"/>
              <a:gd name="connsiteY181" fmla="*/ 2034193 h 2237474"/>
              <a:gd name="connsiteX182" fmla="*/ 2058061 w 12192000"/>
              <a:gd name="connsiteY182" fmla="*/ 2047942 h 2237474"/>
              <a:gd name="connsiteX183" fmla="*/ 2055737 w 12192000"/>
              <a:gd name="connsiteY183" fmla="*/ 2047704 h 2237474"/>
              <a:gd name="connsiteX184" fmla="*/ 2042244 w 12192000"/>
              <a:gd name="connsiteY184" fmla="*/ 2055560 h 2237474"/>
              <a:gd name="connsiteX185" fmla="*/ 1976224 w 12192000"/>
              <a:gd name="connsiteY185" fmla="*/ 2074257 h 2237474"/>
              <a:gd name="connsiteX186" fmla="*/ 1877728 w 12192000"/>
              <a:gd name="connsiteY186" fmla="*/ 2101004 h 2237474"/>
              <a:gd name="connsiteX187" fmla="*/ 1759056 w 12192000"/>
              <a:gd name="connsiteY187" fmla="*/ 2125608 h 2237474"/>
              <a:gd name="connsiteX188" fmla="*/ 1637948 w 12192000"/>
              <a:gd name="connsiteY188" fmla="*/ 2172597 h 2237474"/>
              <a:gd name="connsiteX189" fmla="*/ 1434549 w 12192000"/>
              <a:gd name="connsiteY189" fmla="*/ 2234522 h 2237474"/>
              <a:gd name="connsiteX190" fmla="*/ 1398481 w 12192000"/>
              <a:gd name="connsiteY190" fmla="*/ 2237074 h 2237474"/>
              <a:gd name="connsiteX191" fmla="*/ 1398407 w 12192000"/>
              <a:gd name="connsiteY191" fmla="*/ 2237095 h 2237474"/>
              <a:gd name="connsiteX192" fmla="*/ 1370962 w 12192000"/>
              <a:gd name="connsiteY192" fmla="*/ 2237474 h 2237474"/>
              <a:gd name="connsiteX193" fmla="*/ 1356367 w 12192000"/>
              <a:gd name="connsiteY193" fmla="*/ 2235089 h 2237474"/>
              <a:gd name="connsiteX194" fmla="*/ 1324828 w 12192000"/>
              <a:gd name="connsiteY194" fmla="*/ 2231968 h 2237474"/>
              <a:gd name="connsiteX195" fmla="*/ 1297744 w 12192000"/>
              <a:gd name="connsiteY195" fmla="*/ 2235849 h 2237474"/>
              <a:gd name="connsiteX196" fmla="*/ 1286236 w 12192000"/>
              <a:gd name="connsiteY196" fmla="*/ 2233135 h 2237474"/>
              <a:gd name="connsiteX197" fmla="*/ 1283504 w 12192000"/>
              <a:gd name="connsiteY197" fmla="*/ 2233797 h 2237474"/>
              <a:gd name="connsiteX198" fmla="*/ 1279765 w 12192000"/>
              <a:gd name="connsiteY198" fmla="*/ 2229639 h 2237474"/>
              <a:gd name="connsiteX199" fmla="*/ 1195347 w 12192000"/>
              <a:gd name="connsiteY199" fmla="*/ 2212354 h 2237474"/>
              <a:gd name="connsiteX200" fmla="*/ 970251 w 12192000"/>
              <a:gd name="connsiteY200" fmla="*/ 2221029 h 2237474"/>
              <a:gd name="connsiteX201" fmla="*/ 812914 w 12192000"/>
              <a:gd name="connsiteY201" fmla="*/ 2202752 h 2237474"/>
              <a:gd name="connsiteX202" fmla="*/ 800195 w 12192000"/>
              <a:gd name="connsiteY202" fmla="*/ 2209407 h 2237474"/>
              <a:gd name="connsiteX203" fmla="*/ 784978 w 12192000"/>
              <a:gd name="connsiteY203" fmla="*/ 2212360 h 2237474"/>
              <a:gd name="connsiteX204" fmla="*/ 681987 w 12192000"/>
              <a:gd name="connsiteY204" fmla="*/ 2216757 h 2237474"/>
              <a:gd name="connsiteX205" fmla="*/ 669923 w 12192000"/>
              <a:gd name="connsiteY205" fmla="*/ 2211682 h 2237474"/>
              <a:gd name="connsiteX206" fmla="*/ 648680 w 12192000"/>
              <a:gd name="connsiteY206" fmla="*/ 2206229 h 2237474"/>
              <a:gd name="connsiteX207" fmla="*/ 597225 w 12192000"/>
              <a:gd name="connsiteY207" fmla="*/ 2180999 h 2237474"/>
              <a:gd name="connsiteX208" fmla="*/ 558449 w 12192000"/>
              <a:gd name="connsiteY208" fmla="*/ 2182346 h 2237474"/>
              <a:gd name="connsiteX209" fmla="*/ 550517 w 12192000"/>
              <a:gd name="connsiteY209" fmla="*/ 2182060 h 2237474"/>
              <a:gd name="connsiteX210" fmla="*/ 550309 w 12192000"/>
              <a:gd name="connsiteY210" fmla="*/ 2181825 h 2237474"/>
              <a:gd name="connsiteX211" fmla="*/ 541836 w 12192000"/>
              <a:gd name="connsiteY211" fmla="*/ 2181063 h 2237474"/>
              <a:gd name="connsiteX212" fmla="*/ 536057 w 12192000"/>
              <a:gd name="connsiteY212" fmla="*/ 2181537 h 2237474"/>
              <a:gd name="connsiteX213" fmla="*/ 520671 w 12192000"/>
              <a:gd name="connsiteY213" fmla="*/ 2180980 h 2237474"/>
              <a:gd name="connsiteX214" fmla="*/ 515024 w 12192000"/>
              <a:gd name="connsiteY214" fmla="*/ 2179258 h 2237474"/>
              <a:gd name="connsiteX215" fmla="*/ 512278 w 12192000"/>
              <a:gd name="connsiteY215" fmla="*/ 2176369 h 2237474"/>
              <a:gd name="connsiteX216" fmla="*/ 480419 w 12192000"/>
              <a:gd name="connsiteY216" fmla="*/ 2167807 h 2237474"/>
              <a:gd name="connsiteX217" fmla="*/ 413835 w 12192000"/>
              <a:gd name="connsiteY217" fmla="*/ 2156783 h 2237474"/>
              <a:gd name="connsiteX218" fmla="*/ 376513 w 12192000"/>
              <a:gd name="connsiteY218" fmla="*/ 2154014 h 2237474"/>
              <a:gd name="connsiteX219" fmla="*/ 273386 w 12192000"/>
              <a:gd name="connsiteY219" fmla="*/ 2142551 h 2237474"/>
              <a:gd name="connsiteX220" fmla="*/ 169207 w 12192000"/>
              <a:gd name="connsiteY220" fmla="*/ 2128100 h 2237474"/>
              <a:gd name="connsiteX221" fmla="*/ 93149 w 12192000"/>
              <a:gd name="connsiteY221" fmla="*/ 2105324 h 2237474"/>
              <a:gd name="connsiteX222" fmla="*/ 88109 w 12192000"/>
              <a:gd name="connsiteY222" fmla="*/ 2106704 h 2237474"/>
              <a:gd name="connsiteX223" fmla="*/ 80022 w 12192000"/>
              <a:gd name="connsiteY223" fmla="*/ 2107254 h 2237474"/>
              <a:gd name="connsiteX224" fmla="*/ 79717 w 12192000"/>
              <a:gd name="connsiteY224" fmla="*/ 2107046 h 2237474"/>
              <a:gd name="connsiteX225" fmla="*/ 72352 w 12192000"/>
              <a:gd name="connsiteY225" fmla="*/ 2107991 h 2237474"/>
              <a:gd name="connsiteX226" fmla="*/ 37645 w 12192000"/>
              <a:gd name="connsiteY226" fmla="*/ 2115401 h 2237474"/>
              <a:gd name="connsiteX227" fmla="*/ 4572 w 12192000"/>
              <a:gd name="connsiteY227" fmla="*/ 2111091 h 2237474"/>
              <a:gd name="connsiteX228" fmla="*/ 0 w 12192000"/>
              <a:gd name="connsiteY228" fmla="*/ 2110468 h 2237474"/>
              <a:gd name="connsiteX229" fmla="*/ 0 w 12192000"/>
              <a:gd name="connsiteY22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83996 w 12192000"/>
              <a:gd name="connsiteY87" fmla="*/ 1639040 h 2237474"/>
              <a:gd name="connsiteX88" fmla="*/ 6979383 w 12192000"/>
              <a:gd name="connsiteY88" fmla="*/ 1641496 h 2237474"/>
              <a:gd name="connsiteX89" fmla="*/ 6900177 w 12192000"/>
              <a:gd name="connsiteY89" fmla="*/ 1636016 h 2237474"/>
              <a:gd name="connsiteX90" fmla="*/ 6795372 w 12192000"/>
              <a:gd name="connsiteY90" fmla="*/ 1644845 h 2237474"/>
              <a:gd name="connsiteX91" fmla="*/ 6692251 w 12192000"/>
              <a:gd name="connsiteY91" fmla="*/ 1656357 h 2237474"/>
              <a:gd name="connsiteX92" fmla="*/ 6655235 w 12192000"/>
              <a:gd name="connsiteY92" fmla="*/ 1661869 h 2237474"/>
              <a:gd name="connsiteX93" fmla="*/ 6587857 w 12192000"/>
              <a:gd name="connsiteY93" fmla="*/ 1665769 h 2237474"/>
              <a:gd name="connsiteX94" fmla="*/ 6554894 w 12192000"/>
              <a:gd name="connsiteY94" fmla="*/ 1664428 h 2237474"/>
              <a:gd name="connsiteX95" fmla="*/ 6516595 w 12192000"/>
              <a:gd name="connsiteY95" fmla="*/ 1667475 h 2237474"/>
              <a:gd name="connsiteX96" fmla="*/ 6508541 w 12192000"/>
              <a:gd name="connsiteY96" fmla="*/ 1668757 h 2237474"/>
              <a:gd name="connsiteX97" fmla="*/ 6471012 w 12192000"/>
              <a:gd name="connsiteY97" fmla="*/ 1678604 h 2237474"/>
              <a:gd name="connsiteX98" fmla="*/ 6415265 w 12192000"/>
              <a:gd name="connsiteY98" fmla="*/ 1665317 h 2237474"/>
              <a:gd name="connsiteX99" fmla="*/ 6364035 w 12192000"/>
              <a:gd name="connsiteY99" fmla="*/ 1667683 h 2237474"/>
              <a:gd name="connsiteX100" fmla="*/ 6280959 w 12192000"/>
              <a:gd name="connsiteY100" fmla="*/ 1689329 h 2237474"/>
              <a:gd name="connsiteX101" fmla="*/ 6243319 w 12192000"/>
              <a:gd name="connsiteY101" fmla="*/ 1695560 h 2237474"/>
              <a:gd name="connsiteX102" fmla="*/ 6098321 w 12192000"/>
              <a:gd name="connsiteY102" fmla="*/ 1721646 h 2237474"/>
              <a:gd name="connsiteX103" fmla="*/ 5880652 w 12192000"/>
              <a:gd name="connsiteY103" fmla="*/ 1779643 h 2237474"/>
              <a:gd name="connsiteX104" fmla="*/ 5785959 w 12192000"/>
              <a:gd name="connsiteY104" fmla="*/ 1775307 h 2237474"/>
              <a:gd name="connsiteX105" fmla="*/ 5643534 w 12192000"/>
              <a:gd name="connsiteY105" fmla="*/ 1802919 h 2237474"/>
              <a:gd name="connsiteX106" fmla="*/ 5518799 w 12192000"/>
              <a:gd name="connsiteY106" fmla="*/ 1818312 h 2237474"/>
              <a:gd name="connsiteX107" fmla="*/ 5505014 w 12192000"/>
              <a:gd name="connsiteY107" fmla="*/ 1819259 h 2237474"/>
              <a:gd name="connsiteX108" fmla="*/ 5453307 w 12192000"/>
              <a:gd name="connsiteY108" fmla="*/ 1815450 h 2237474"/>
              <a:gd name="connsiteX109" fmla="*/ 5364192 w 12192000"/>
              <a:gd name="connsiteY109" fmla="*/ 1826074 h 2237474"/>
              <a:gd name="connsiteX110" fmla="*/ 5350380 w 12192000"/>
              <a:gd name="connsiteY110" fmla="*/ 1830891 h 2237474"/>
              <a:gd name="connsiteX111" fmla="*/ 5259633 w 12192000"/>
              <a:gd name="connsiteY111" fmla="*/ 1837160 h 2237474"/>
              <a:gd name="connsiteX112" fmla="*/ 5197513 w 12192000"/>
              <a:gd name="connsiteY112" fmla="*/ 1844718 h 2237474"/>
              <a:gd name="connsiteX113" fmla="*/ 5184170 w 12192000"/>
              <a:gd name="connsiteY113" fmla="*/ 1849402 h 2237474"/>
              <a:gd name="connsiteX114" fmla="*/ 5168852 w 12192000"/>
              <a:gd name="connsiteY114" fmla="*/ 1844846 h 2237474"/>
              <a:gd name="connsiteX115" fmla="*/ 5164370 w 12192000"/>
              <a:gd name="connsiteY115" fmla="*/ 1840597 h 2237474"/>
              <a:gd name="connsiteX116" fmla="*/ 5114927 w 12192000"/>
              <a:gd name="connsiteY116" fmla="*/ 1847827 h 2237474"/>
              <a:gd name="connsiteX117" fmla="*/ 5108970 w 12192000"/>
              <a:gd name="connsiteY117" fmla="*/ 1847935 h 2237474"/>
              <a:gd name="connsiteX118" fmla="*/ 5067961 w 12192000"/>
              <a:gd name="connsiteY118" fmla="*/ 1845917 h 2237474"/>
              <a:gd name="connsiteX119" fmla="*/ 5007075 w 12192000"/>
              <a:gd name="connsiteY119" fmla="*/ 1838626 h 2237474"/>
              <a:gd name="connsiteX120" fmla="*/ 4944087 w 12192000"/>
              <a:gd name="connsiteY120" fmla="*/ 1823332 h 2237474"/>
              <a:gd name="connsiteX121" fmla="*/ 4907662 w 12192000"/>
              <a:gd name="connsiteY121" fmla="*/ 1816900 h 2237474"/>
              <a:gd name="connsiteX122" fmla="*/ 4882386 w 12192000"/>
              <a:gd name="connsiteY122" fmla="*/ 1809844 h 2237474"/>
              <a:gd name="connsiteX123" fmla="*/ 4811440 w 12192000"/>
              <a:gd name="connsiteY123" fmla="*/ 1804655 h 2237474"/>
              <a:gd name="connsiteX124" fmla="*/ 4691075 w 12192000"/>
              <a:gd name="connsiteY124" fmla="*/ 1801389 h 2237474"/>
              <a:gd name="connsiteX125" fmla="*/ 4611738 w 12192000"/>
              <a:gd name="connsiteY125" fmla="*/ 1776964 h 2237474"/>
              <a:gd name="connsiteX126" fmla="*/ 4560070 w 12192000"/>
              <a:gd name="connsiteY126" fmla="*/ 1785640 h 2237474"/>
              <a:gd name="connsiteX127" fmla="*/ 4536503 w 12192000"/>
              <a:gd name="connsiteY127" fmla="*/ 1785334 h 2237474"/>
              <a:gd name="connsiteX128" fmla="*/ 4513724 w 12192000"/>
              <a:gd name="connsiteY128" fmla="*/ 1791996 h 2237474"/>
              <a:gd name="connsiteX129" fmla="*/ 4459810 w 12192000"/>
              <a:gd name="connsiteY129" fmla="*/ 1797886 h 2237474"/>
              <a:gd name="connsiteX130" fmla="*/ 4379064 w 12192000"/>
              <a:gd name="connsiteY130" fmla="*/ 1817177 h 2237474"/>
              <a:gd name="connsiteX131" fmla="*/ 4319209 w 12192000"/>
              <a:gd name="connsiteY131" fmla="*/ 1834833 h 2237474"/>
              <a:gd name="connsiteX132" fmla="*/ 4290981 w 12192000"/>
              <a:gd name="connsiteY132" fmla="*/ 1839677 h 2237474"/>
              <a:gd name="connsiteX133" fmla="*/ 4285792 w 12192000"/>
              <a:gd name="connsiteY133" fmla="*/ 1836231 h 2237474"/>
              <a:gd name="connsiteX134" fmla="*/ 4238372 w 12192000"/>
              <a:gd name="connsiteY134" fmla="*/ 1851480 h 2237474"/>
              <a:gd name="connsiteX135" fmla="*/ 4232517 w 12192000"/>
              <a:gd name="connsiteY135" fmla="*/ 1852567 h 2237474"/>
              <a:gd name="connsiteX136" fmla="*/ 4191732 w 12192000"/>
              <a:gd name="connsiteY136" fmla="*/ 1857328 h 2237474"/>
              <a:gd name="connsiteX137" fmla="*/ 4065532 w 12192000"/>
              <a:gd name="connsiteY137" fmla="*/ 1855477 h 2237474"/>
              <a:gd name="connsiteX138" fmla="*/ 4028460 w 12192000"/>
              <a:gd name="connsiteY138" fmla="*/ 1855137 h 2237474"/>
              <a:gd name="connsiteX139" fmla="*/ 4002267 w 12192000"/>
              <a:gd name="connsiteY139" fmla="*/ 1852352 h 2237474"/>
              <a:gd name="connsiteX140" fmla="*/ 3931396 w 12192000"/>
              <a:gd name="connsiteY140" fmla="*/ 1858915 h 2237474"/>
              <a:gd name="connsiteX141" fmla="*/ 3812162 w 12192000"/>
              <a:gd name="connsiteY141" fmla="*/ 1875501 h 2237474"/>
              <a:gd name="connsiteX142" fmla="*/ 3729530 w 12192000"/>
              <a:gd name="connsiteY142" fmla="*/ 1864513 h 2237474"/>
              <a:gd name="connsiteX143" fmla="*/ 3680177 w 12192000"/>
              <a:gd name="connsiteY143" fmla="*/ 1881552 h 2237474"/>
              <a:gd name="connsiteX144" fmla="*/ 3567259 w 12192000"/>
              <a:gd name="connsiteY144" fmla="*/ 1893482 h 2237474"/>
              <a:gd name="connsiteX145" fmla="*/ 3405770 w 12192000"/>
              <a:gd name="connsiteY145" fmla="*/ 1904591 h 2237474"/>
              <a:gd name="connsiteX146" fmla="*/ 3280097 w 12192000"/>
              <a:gd name="connsiteY146" fmla="*/ 1919610 h 2237474"/>
              <a:gd name="connsiteX147" fmla="*/ 3123424 w 12192000"/>
              <a:gd name="connsiteY147" fmla="*/ 1952930 h 2237474"/>
              <a:gd name="connsiteX148" fmla="*/ 3009910 w 12192000"/>
              <a:gd name="connsiteY148" fmla="*/ 1957866 h 2237474"/>
              <a:gd name="connsiteX149" fmla="*/ 2995934 w 12192000"/>
              <a:gd name="connsiteY149" fmla="*/ 1967085 h 2237474"/>
              <a:gd name="connsiteX150" fmla="*/ 2980071 w 12192000"/>
              <a:gd name="connsiteY150" fmla="*/ 1972988 h 2237474"/>
              <a:gd name="connsiteX151" fmla="*/ 2978094 w 12192000"/>
              <a:gd name="connsiteY151" fmla="*/ 1972369 h 2237474"/>
              <a:gd name="connsiteX152" fmla="*/ 2942858 w 12192000"/>
              <a:gd name="connsiteY152" fmla="*/ 1981367 h 2237474"/>
              <a:gd name="connsiteX153" fmla="*/ 2875436 w 12192000"/>
              <a:gd name="connsiteY153" fmla="*/ 1996977 h 2237474"/>
              <a:gd name="connsiteX154" fmla="*/ 2874892 w 12192000"/>
              <a:gd name="connsiteY154" fmla="*/ 1996085 h 2237474"/>
              <a:gd name="connsiteX155" fmla="*/ 2864145 w 12192000"/>
              <a:gd name="connsiteY155" fmla="*/ 1994061 h 2237474"/>
              <a:gd name="connsiteX156" fmla="*/ 2843662 w 12192000"/>
              <a:gd name="connsiteY156" fmla="*/ 1992498 h 2237474"/>
              <a:gd name="connsiteX157" fmla="*/ 2796128 w 12192000"/>
              <a:gd name="connsiteY157" fmla="*/ 1976403 h 2237474"/>
              <a:gd name="connsiteX158" fmla="*/ 2756784 w 12192000"/>
              <a:gd name="connsiteY158" fmla="*/ 1985116 h 2237474"/>
              <a:gd name="connsiteX159" fmla="*/ 2748833 w 12192000"/>
              <a:gd name="connsiteY159" fmla="*/ 1986323 h 2237474"/>
              <a:gd name="connsiteX160" fmla="*/ 2748661 w 12192000"/>
              <a:gd name="connsiteY160" fmla="*/ 1986122 h 2237474"/>
              <a:gd name="connsiteX161" fmla="*/ 2740251 w 12192000"/>
              <a:gd name="connsiteY161" fmla="*/ 1986946 h 2237474"/>
              <a:gd name="connsiteX162" fmla="*/ 2718916 w 12192000"/>
              <a:gd name="connsiteY162" fmla="*/ 1990867 h 2237474"/>
              <a:gd name="connsiteX163" fmla="*/ 2713522 w 12192000"/>
              <a:gd name="connsiteY163" fmla="*/ 1990173 h 2237474"/>
              <a:gd name="connsiteX164" fmla="*/ 2680597 w 12192000"/>
              <a:gd name="connsiteY164" fmla="*/ 1984996 h 2237474"/>
              <a:gd name="connsiteX165" fmla="*/ 2578178 w 12192000"/>
              <a:gd name="connsiteY165" fmla="*/ 1990531 h 2237474"/>
              <a:gd name="connsiteX166" fmla="*/ 2476147 w 12192000"/>
              <a:gd name="connsiteY166" fmla="*/ 1998305 h 2237474"/>
              <a:gd name="connsiteX167" fmla="*/ 2373568 w 12192000"/>
              <a:gd name="connsiteY167" fmla="*/ 2003219 h 2237474"/>
              <a:gd name="connsiteX168" fmla="*/ 2321399 w 12192000"/>
              <a:gd name="connsiteY168" fmla="*/ 1989467 h 2237474"/>
              <a:gd name="connsiteX169" fmla="*/ 2315525 w 12192000"/>
              <a:gd name="connsiteY169" fmla="*/ 1989708 h 2237474"/>
              <a:gd name="connsiteX170" fmla="*/ 2300792 w 12192000"/>
              <a:gd name="connsiteY170" fmla="*/ 1994290 h 2237474"/>
              <a:gd name="connsiteX171" fmla="*/ 2295469 w 12192000"/>
              <a:gd name="connsiteY171" fmla="*/ 1996659 h 2237474"/>
              <a:gd name="connsiteX172" fmla="*/ 2287219 w 12192000"/>
              <a:gd name="connsiteY172" fmla="*/ 1998750 h 2237474"/>
              <a:gd name="connsiteX173" fmla="*/ 2286948 w 12192000"/>
              <a:gd name="connsiteY173" fmla="*/ 1998596 h 2237474"/>
              <a:gd name="connsiteX174" fmla="*/ 2243069 w 12192000"/>
              <a:gd name="connsiteY174" fmla="*/ 2015111 h 2237474"/>
              <a:gd name="connsiteX175" fmla="*/ 2186609 w 12192000"/>
              <a:gd name="connsiteY175" fmla="*/ 2008263 h 2237474"/>
              <a:gd name="connsiteX176" fmla="*/ 2164831 w 12192000"/>
              <a:gd name="connsiteY176" fmla="*/ 2010143 h 2237474"/>
              <a:gd name="connsiteX177" fmla="*/ 2152836 w 12192000"/>
              <a:gd name="connsiteY177" fmla="*/ 2010048 h 2237474"/>
              <a:gd name="connsiteX178" fmla="*/ 2117102 w 12192000"/>
              <a:gd name="connsiteY178" fmla="*/ 2023004 h 2237474"/>
              <a:gd name="connsiteX179" fmla="*/ 2111935 w 12192000"/>
              <a:gd name="connsiteY179" fmla="*/ 2023163 h 2237474"/>
              <a:gd name="connsiteX180" fmla="*/ 2089991 w 12192000"/>
              <a:gd name="connsiteY180" fmla="*/ 2034193 h 2237474"/>
              <a:gd name="connsiteX181" fmla="*/ 2058061 w 12192000"/>
              <a:gd name="connsiteY181" fmla="*/ 2047942 h 2237474"/>
              <a:gd name="connsiteX182" fmla="*/ 2055737 w 12192000"/>
              <a:gd name="connsiteY182" fmla="*/ 2047704 h 2237474"/>
              <a:gd name="connsiteX183" fmla="*/ 2042244 w 12192000"/>
              <a:gd name="connsiteY183" fmla="*/ 2055560 h 2237474"/>
              <a:gd name="connsiteX184" fmla="*/ 1976224 w 12192000"/>
              <a:gd name="connsiteY184" fmla="*/ 2074257 h 2237474"/>
              <a:gd name="connsiteX185" fmla="*/ 1877728 w 12192000"/>
              <a:gd name="connsiteY185" fmla="*/ 2101004 h 2237474"/>
              <a:gd name="connsiteX186" fmla="*/ 1759056 w 12192000"/>
              <a:gd name="connsiteY186" fmla="*/ 2125608 h 2237474"/>
              <a:gd name="connsiteX187" fmla="*/ 1637948 w 12192000"/>
              <a:gd name="connsiteY187" fmla="*/ 2172597 h 2237474"/>
              <a:gd name="connsiteX188" fmla="*/ 1434549 w 12192000"/>
              <a:gd name="connsiteY188" fmla="*/ 2234522 h 2237474"/>
              <a:gd name="connsiteX189" fmla="*/ 1398481 w 12192000"/>
              <a:gd name="connsiteY189" fmla="*/ 2237074 h 2237474"/>
              <a:gd name="connsiteX190" fmla="*/ 1398407 w 12192000"/>
              <a:gd name="connsiteY190" fmla="*/ 2237095 h 2237474"/>
              <a:gd name="connsiteX191" fmla="*/ 1370962 w 12192000"/>
              <a:gd name="connsiteY191" fmla="*/ 2237474 h 2237474"/>
              <a:gd name="connsiteX192" fmla="*/ 1356367 w 12192000"/>
              <a:gd name="connsiteY192" fmla="*/ 2235089 h 2237474"/>
              <a:gd name="connsiteX193" fmla="*/ 1324828 w 12192000"/>
              <a:gd name="connsiteY193" fmla="*/ 2231968 h 2237474"/>
              <a:gd name="connsiteX194" fmla="*/ 1297744 w 12192000"/>
              <a:gd name="connsiteY194" fmla="*/ 2235849 h 2237474"/>
              <a:gd name="connsiteX195" fmla="*/ 1286236 w 12192000"/>
              <a:gd name="connsiteY195" fmla="*/ 2233135 h 2237474"/>
              <a:gd name="connsiteX196" fmla="*/ 1283504 w 12192000"/>
              <a:gd name="connsiteY196" fmla="*/ 2233797 h 2237474"/>
              <a:gd name="connsiteX197" fmla="*/ 1279765 w 12192000"/>
              <a:gd name="connsiteY197" fmla="*/ 2229639 h 2237474"/>
              <a:gd name="connsiteX198" fmla="*/ 1195347 w 12192000"/>
              <a:gd name="connsiteY198" fmla="*/ 2212354 h 2237474"/>
              <a:gd name="connsiteX199" fmla="*/ 970251 w 12192000"/>
              <a:gd name="connsiteY199" fmla="*/ 2221029 h 2237474"/>
              <a:gd name="connsiteX200" fmla="*/ 812914 w 12192000"/>
              <a:gd name="connsiteY200" fmla="*/ 2202752 h 2237474"/>
              <a:gd name="connsiteX201" fmla="*/ 800195 w 12192000"/>
              <a:gd name="connsiteY201" fmla="*/ 2209407 h 2237474"/>
              <a:gd name="connsiteX202" fmla="*/ 784978 w 12192000"/>
              <a:gd name="connsiteY202" fmla="*/ 2212360 h 2237474"/>
              <a:gd name="connsiteX203" fmla="*/ 681987 w 12192000"/>
              <a:gd name="connsiteY203" fmla="*/ 2216757 h 2237474"/>
              <a:gd name="connsiteX204" fmla="*/ 669923 w 12192000"/>
              <a:gd name="connsiteY204" fmla="*/ 2211682 h 2237474"/>
              <a:gd name="connsiteX205" fmla="*/ 648680 w 12192000"/>
              <a:gd name="connsiteY205" fmla="*/ 2206229 h 2237474"/>
              <a:gd name="connsiteX206" fmla="*/ 597225 w 12192000"/>
              <a:gd name="connsiteY206" fmla="*/ 2180999 h 2237474"/>
              <a:gd name="connsiteX207" fmla="*/ 558449 w 12192000"/>
              <a:gd name="connsiteY207" fmla="*/ 2182346 h 2237474"/>
              <a:gd name="connsiteX208" fmla="*/ 550517 w 12192000"/>
              <a:gd name="connsiteY208" fmla="*/ 2182060 h 2237474"/>
              <a:gd name="connsiteX209" fmla="*/ 550309 w 12192000"/>
              <a:gd name="connsiteY209" fmla="*/ 2181825 h 2237474"/>
              <a:gd name="connsiteX210" fmla="*/ 541836 w 12192000"/>
              <a:gd name="connsiteY210" fmla="*/ 2181063 h 2237474"/>
              <a:gd name="connsiteX211" fmla="*/ 536057 w 12192000"/>
              <a:gd name="connsiteY211" fmla="*/ 2181537 h 2237474"/>
              <a:gd name="connsiteX212" fmla="*/ 520671 w 12192000"/>
              <a:gd name="connsiteY212" fmla="*/ 2180980 h 2237474"/>
              <a:gd name="connsiteX213" fmla="*/ 515024 w 12192000"/>
              <a:gd name="connsiteY213" fmla="*/ 2179258 h 2237474"/>
              <a:gd name="connsiteX214" fmla="*/ 512278 w 12192000"/>
              <a:gd name="connsiteY214" fmla="*/ 2176369 h 2237474"/>
              <a:gd name="connsiteX215" fmla="*/ 480419 w 12192000"/>
              <a:gd name="connsiteY215" fmla="*/ 2167807 h 2237474"/>
              <a:gd name="connsiteX216" fmla="*/ 413835 w 12192000"/>
              <a:gd name="connsiteY216" fmla="*/ 2156783 h 2237474"/>
              <a:gd name="connsiteX217" fmla="*/ 376513 w 12192000"/>
              <a:gd name="connsiteY217" fmla="*/ 2154014 h 2237474"/>
              <a:gd name="connsiteX218" fmla="*/ 273386 w 12192000"/>
              <a:gd name="connsiteY218" fmla="*/ 2142551 h 2237474"/>
              <a:gd name="connsiteX219" fmla="*/ 169207 w 12192000"/>
              <a:gd name="connsiteY219" fmla="*/ 2128100 h 2237474"/>
              <a:gd name="connsiteX220" fmla="*/ 93149 w 12192000"/>
              <a:gd name="connsiteY220" fmla="*/ 2105324 h 2237474"/>
              <a:gd name="connsiteX221" fmla="*/ 88109 w 12192000"/>
              <a:gd name="connsiteY221" fmla="*/ 2106704 h 2237474"/>
              <a:gd name="connsiteX222" fmla="*/ 80022 w 12192000"/>
              <a:gd name="connsiteY222" fmla="*/ 2107254 h 2237474"/>
              <a:gd name="connsiteX223" fmla="*/ 79717 w 12192000"/>
              <a:gd name="connsiteY223" fmla="*/ 2107046 h 2237474"/>
              <a:gd name="connsiteX224" fmla="*/ 72352 w 12192000"/>
              <a:gd name="connsiteY224" fmla="*/ 2107991 h 2237474"/>
              <a:gd name="connsiteX225" fmla="*/ 37645 w 12192000"/>
              <a:gd name="connsiteY225" fmla="*/ 2115401 h 2237474"/>
              <a:gd name="connsiteX226" fmla="*/ 4572 w 12192000"/>
              <a:gd name="connsiteY226" fmla="*/ 2111091 h 2237474"/>
              <a:gd name="connsiteX227" fmla="*/ 0 w 12192000"/>
              <a:gd name="connsiteY227" fmla="*/ 2110468 h 2237474"/>
              <a:gd name="connsiteX228" fmla="*/ 0 w 12192000"/>
              <a:gd name="connsiteY22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83996 w 12192000"/>
              <a:gd name="connsiteY87" fmla="*/ 1639040 h 2237474"/>
              <a:gd name="connsiteX88" fmla="*/ 6900177 w 12192000"/>
              <a:gd name="connsiteY88" fmla="*/ 1636016 h 2237474"/>
              <a:gd name="connsiteX89" fmla="*/ 6795372 w 12192000"/>
              <a:gd name="connsiteY89" fmla="*/ 1644845 h 2237474"/>
              <a:gd name="connsiteX90" fmla="*/ 6692251 w 12192000"/>
              <a:gd name="connsiteY90" fmla="*/ 1656357 h 2237474"/>
              <a:gd name="connsiteX91" fmla="*/ 6655235 w 12192000"/>
              <a:gd name="connsiteY91" fmla="*/ 1661869 h 2237474"/>
              <a:gd name="connsiteX92" fmla="*/ 6587857 w 12192000"/>
              <a:gd name="connsiteY92" fmla="*/ 1665769 h 2237474"/>
              <a:gd name="connsiteX93" fmla="*/ 6554894 w 12192000"/>
              <a:gd name="connsiteY93" fmla="*/ 1664428 h 2237474"/>
              <a:gd name="connsiteX94" fmla="*/ 6516595 w 12192000"/>
              <a:gd name="connsiteY94" fmla="*/ 1667475 h 2237474"/>
              <a:gd name="connsiteX95" fmla="*/ 6508541 w 12192000"/>
              <a:gd name="connsiteY95" fmla="*/ 1668757 h 2237474"/>
              <a:gd name="connsiteX96" fmla="*/ 6471012 w 12192000"/>
              <a:gd name="connsiteY96" fmla="*/ 1678604 h 2237474"/>
              <a:gd name="connsiteX97" fmla="*/ 6415265 w 12192000"/>
              <a:gd name="connsiteY97" fmla="*/ 1665317 h 2237474"/>
              <a:gd name="connsiteX98" fmla="*/ 6364035 w 12192000"/>
              <a:gd name="connsiteY98" fmla="*/ 1667683 h 2237474"/>
              <a:gd name="connsiteX99" fmla="*/ 6280959 w 12192000"/>
              <a:gd name="connsiteY99" fmla="*/ 1689329 h 2237474"/>
              <a:gd name="connsiteX100" fmla="*/ 6243319 w 12192000"/>
              <a:gd name="connsiteY100" fmla="*/ 1695560 h 2237474"/>
              <a:gd name="connsiteX101" fmla="*/ 6098321 w 12192000"/>
              <a:gd name="connsiteY101" fmla="*/ 1721646 h 2237474"/>
              <a:gd name="connsiteX102" fmla="*/ 5880652 w 12192000"/>
              <a:gd name="connsiteY102" fmla="*/ 1779643 h 2237474"/>
              <a:gd name="connsiteX103" fmla="*/ 5785959 w 12192000"/>
              <a:gd name="connsiteY103" fmla="*/ 1775307 h 2237474"/>
              <a:gd name="connsiteX104" fmla="*/ 5643534 w 12192000"/>
              <a:gd name="connsiteY104" fmla="*/ 1802919 h 2237474"/>
              <a:gd name="connsiteX105" fmla="*/ 5518799 w 12192000"/>
              <a:gd name="connsiteY105" fmla="*/ 1818312 h 2237474"/>
              <a:gd name="connsiteX106" fmla="*/ 5505014 w 12192000"/>
              <a:gd name="connsiteY106" fmla="*/ 1819259 h 2237474"/>
              <a:gd name="connsiteX107" fmla="*/ 5453307 w 12192000"/>
              <a:gd name="connsiteY107" fmla="*/ 1815450 h 2237474"/>
              <a:gd name="connsiteX108" fmla="*/ 5364192 w 12192000"/>
              <a:gd name="connsiteY108" fmla="*/ 1826074 h 2237474"/>
              <a:gd name="connsiteX109" fmla="*/ 5350380 w 12192000"/>
              <a:gd name="connsiteY109" fmla="*/ 1830891 h 2237474"/>
              <a:gd name="connsiteX110" fmla="*/ 5259633 w 12192000"/>
              <a:gd name="connsiteY110" fmla="*/ 1837160 h 2237474"/>
              <a:gd name="connsiteX111" fmla="*/ 5197513 w 12192000"/>
              <a:gd name="connsiteY111" fmla="*/ 1844718 h 2237474"/>
              <a:gd name="connsiteX112" fmla="*/ 5184170 w 12192000"/>
              <a:gd name="connsiteY112" fmla="*/ 1849402 h 2237474"/>
              <a:gd name="connsiteX113" fmla="*/ 5168852 w 12192000"/>
              <a:gd name="connsiteY113" fmla="*/ 1844846 h 2237474"/>
              <a:gd name="connsiteX114" fmla="*/ 5164370 w 12192000"/>
              <a:gd name="connsiteY114" fmla="*/ 1840597 h 2237474"/>
              <a:gd name="connsiteX115" fmla="*/ 5114927 w 12192000"/>
              <a:gd name="connsiteY115" fmla="*/ 1847827 h 2237474"/>
              <a:gd name="connsiteX116" fmla="*/ 5108970 w 12192000"/>
              <a:gd name="connsiteY116" fmla="*/ 1847935 h 2237474"/>
              <a:gd name="connsiteX117" fmla="*/ 5067961 w 12192000"/>
              <a:gd name="connsiteY117" fmla="*/ 1845917 h 2237474"/>
              <a:gd name="connsiteX118" fmla="*/ 5007075 w 12192000"/>
              <a:gd name="connsiteY118" fmla="*/ 1838626 h 2237474"/>
              <a:gd name="connsiteX119" fmla="*/ 4944087 w 12192000"/>
              <a:gd name="connsiteY119" fmla="*/ 1823332 h 2237474"/>
              <a:gd name="connsiteX120" fmla="*/ 4907662 w 12192000"/>
              <a:gd name="connsiteY120" fmla="*/ 1816900 h 2237474"/>
              <a:gd name="connsiteX121" fmla="*/ 4882386 w 12192000"/>
              <a:gd name="connsiteY121" fmla="*/ 1809844 h 2237474"/>
              <a:gd name="connsiteX122" fmla="*/ 4811440 w 12192000"/>
              <a:gd name="connsiteY122" fmla="*/ 1804655 h 2237474"/>
              <a:gd name="connsiteX123" fmla="*/ 4691075 w 12192000"/>
              <a:gd name="connsiteY123" fmla="*/ 1801389 h 2237474"/>
              <a:gd name="connsiteX124" fmla="*/ 4611738 w 12192000"/>
              <a:gd name="connsiteY124" fmla="*/ 1776964 h 2237474"/>
              <a:gd name="connsiteX125" fmla="*/ 4560070 w 12192000"/>
              <a:gd name="connsiteY125" fmla="*/ 1785640 h 2237474"/>
              <a:gd name="connsiteX126" fmla="*/ 4536503 w 12192000"/>
              <a:gd name="connsiteY126" fmla="*/ 1785334 h 2237474"/>
              <a:gd name="connsiteX127" fmla="*/ 4513724 w 12192000"/>
              <a:gd name="connsiteY127" fmla="*/ 1791996 h 2237474"/>
              <a:gd name="connsiteX128" fmla="*/ 4459810 w 12192000"/>
              <a:gd name="connsiteY128" fmla="*/ 1797886 h 2237474"/>
              <a:gd name="connsiteX129" fmla="*/ 4379064 w 12192000"/>
              <a:gd name="connsiteY129" fmla="*/ 1817177 h 2237474"/>
              <a:gd name="connsiteX130" fmla="*/ 4319209 w 12192000"/>
              <a:gd name="connsiteY130" fmla="*/ 1834833 h 2237474"/>
              <a:gd name="connsiteX131" fmla="*/ 4290981 w 12192000"/>
              <a:gd name="connsiteY131" fmla="*/ 1839677 h 2237474"/>
              <a:gd name="connsiteX132" fmla="*/ 4285792 w 12192000"/>
              <a:gd name="connsiteY132" fmla="*/ 1836231 h 2237474"/>
              <a:gd name="connsiteX133" fmla="*/ 4238372 w 12192000"/>
              <a:gd name="connsiteY133" fmla="*/ 1851480 h 2237474"/>
              <a:gd name="connsiteX134" fmla="*/ 4232517 w 12192000"/>
              <a:gd name="connsiteY134" fmla="*/ 1852567 h 2237474"/>
              <a:gd name="connsiteX135" fmla="*/ 4191732 w 12192000"/>
              <a:gd name="connsiteY135" fmla="*/ 1857328 h 2237474"/>
              <a:gd name="connsiteX136" fmla="*/ 4065532 w 12192000"/>
              <a:gd name="connsiteY136" fmla="*/ 1855477 h 2237474"/>
              <a:gd name="connsiteX137" fmla="*/ 4028460 w 12192000"/>
              <a:gd name="connsiteY137" fmla="*/ 1855137 h 2237474"/>
              <a:gd name="connsiteX138" fmla="*/ 4002267 w 12192000"/>
              <a:gd name="connsiteY138" fmla="*/ 1852352 h 2237474"/>
              <a:gd name="connsiteX139" fmla="*/ 3931396 w 12192000"/>
              <a:gd name="connsiteY139" fmla="*/ 1858915 h 2237474"/>
              <a:gd name="connsiteX140" fmla="*/ 3812162 w 12192000"/>
              <a:gd name="connsiteY140" fmla="*/ 1875501 h 2237474"/>
              <a:gd name="connsiteX141" fmla="*/ 3729530 w 12192000"/>
              <a:gd name="connsiteY141" fmla="*/ 1864513 h 2237474"/>
              <a:gd name="connsiteX142" fmla="*/ 3680177 w 12192000"/>
              <a:gd name="connsiteY142" fmla="*/ 1881552 h 2237474"/>
              <a:gd name="connsiteX143" fmla="*/ 3567259 w 12192000"/>
              <a:gd name="connsiteY143" fmla="*/ 1893482 h 2237474"/>
              <a:gd name="connsiteX144" fmla="*/ 3405770 w 12192000"/>
              <a:gd name="connsiteY144" fmla="*/ 1904591 h 2237474"/>
              <a:gd name="connsiteX145" fmla="*/ 3280097 w 12192000"/>
              <a:gd name="connsiteY145" fmla="*/ 1919610 h 2237474"/>
              <a:gd name="connsiteX146" fmla="*/ 3123424 w 12192000"/>
              <a:gd name="connsiteY146" fmla="*/ 1952930 h 2237474"/>
              <a:gd name="connsiteX147" fmla="*/ 3009910 w 12192000"/>
              <a:gd name="connsiteY147" fmla="*/ 1957866 h 2237474"/>
              <a:gd name="connsiteX148" fmla="*/ 2995934 w 12192000"/>
              <a:gd name="connsiteY148" fmla="*/ 1967085 h 2237474"/>
              <a:gd name="connsiteX149" fmla="*/ 2980071 w 12192000"/>
              <a:gd name="connsiteY149" fmla="*/ 1972988 h 2237474"/>
              <a:gd name="connsiteX150" fmla="*/ 2978094 w 12192000"/>
              <a:gd name="connsiteY150" fmla="*/ 1972369 h 2237474"/>
              <a:gd name="connsiteX151" fmla="*/ 2942858 w 12192000"/>
              <a:gd name="connsiteY151" fmla="*/ 1981367 h 2237474"/>
              <a:gd name="connsiteX152" fmla="*/ 2875436 w 12192000"/>
              <a:gd name="connsiteY152" fmla="*/ 1996977 h 2237474"/>
              <a:gd name="connsiteX153" fmla="*/ 2874892 w 12192000"/>
              <a:gd name="connsiteY153" fmla="*/ 1996085 h 2237474"/>
              <a:gd name="connsiteX154" fmla="*/ 2864145 w 12192000"/>
              <a:gd name="connsiteY154" fmla="*/ 1994061 h 2237474"/>
              <a:gd name="connsiteX155" fmla="*/ 2843662 w 12192000"/>
              <a:gd name="connsiteY155" fmla="*/ 1992498 h 2237474"/>
              <a:gd name="connsiteX156" fmla="*/ 2796128 w 12192000"/>
              <a:gd name="connsiteY156" fmla="*/ 1976403 h 2237474"/>
              <a:gd name="connsiteX157" fmla="*/ 2756784 w 12192000"/>
              <a:gd name="connsiteY157" fmla="*/ 1985116 h 2237474"/>
              <a:gd name="connsiteX158" fmla="*/ 2748833 w 12192000"/>
              <a:gd name="connsiteY158" fmla="*/ 1986323 h 2237474"/>
              <a:gd name="connsiteX159" fmla="*/ 2748661 w 12192000"/>
              <a:gd name="connsiteY159" fmla="*/ 1986122 h 2237474"/>
              <a:gd name="connsiteX160" fmla="*/ 2740251 w 12192000"/>
              <a:gd name="connsiteY160" fmla="*/ 1986946 h 2237474"/>
              <a:gd name="connsiteX161" fmla="*/ 2718916 w 12192000"/>
              <a:gd name="connsiteY161" fmla="*/ 1990867 h 2237474"/>
              <a:gd name="connsiteX162" fmla="*/ 2713522 w 12192000"/>
              <a:gd name="connsiteY162" fmla="*/ 1990173 h 2237474"/>
              <a:gd name="connsiteX163" fmla="*/ 2680597 w 12192000"/>
              <a:gd name="connsiteY163" fmla="*/ 1984996 h 2237474"/>
              <a:gd name="connsiteX164" fmla="*/ 2578178 w 12192000"/>
              <a:gd name="connsiteY164" fmla="*/ 1990531 h 2237474"/>
              <a:gd name="connsiteX165" fmla="*/ 2476147 w 12192000"/>
              <a:gd name="connsiteY165" fmla="*/ 1998305 h 2237474"/>
              <a:gd name="connsiteX166" fmla="*/ 2373568 w 12192000"/>
              <a:gd name="connsiteY166" fmla="*/ 2003219 h 2237474"/>
              <a:gd name="connsiteX167" fmla="*/ 2321399 w 12192000"/>
              <a:gd name="connsiteY167" fmla="*/ 1989467 h 2237474"/>
              <a:gd name="connsiteX168" fmla="*/ 2315525 w 12192000"/>
              <a:gd name="connsiteY168" fmla="*/ 1989708 h 2237474"/>
              <a:gd name="connsiteX169" fmla="*/ 2300792 w 12192000"/>
              <a:gd name="connsiteY169" fmla="*/ 1994290 h 2237474"/>
              <a:gd name="connsiteX170" fmla="*/ 2295469 w 12192000"/>
              <a:gd name="connsiteY170" fmla="*/ 1996659 h 2237474"/>
              <a:gd name="connsiteX171" fmla="*/ 2287219 w 12192000"/>
              <a:gd name="connsiteY171" fmla="*/ 1998750 h 2237474"/>
              <a:gd name="connsiteX172" fmla="*/ 2286948 w 12192000"/>
              <a:gd name="connsiteY172" fmla="*/ 1998596 h 2237474"/>
              <a:gd name="connsiteX173" fmla="*/ 2243069 w 12192000"/>
              <a:gd name="connsiteY173" fmla="*/ 2015111 h 2237474"/>
              <a:gd name="connsiteX174" fmla="*/ 2186609 w 12192000"/>
              <a:gd name="connsiteY174" fmla="*/ 2008263 h 2237474"/>
              <a:gd name="connsiteX175" fmla="*/ 2164831 w 12192000"/>
              <a:gd name="connsiteY175" fmla="*/ 2010143 h 2237474"/>
              <a:gd name="connsiteX176" fmla="*/ 2152836 w 12192000"/>
              <a:gd name="connsiteY176" fmla="*/ 2010048 h 2237474"/>
              <a:gd name="connsiteX177" fmla="*/ 2117102 w 12192000"/>
              <a:gd name="connsiteY177" fmla="*/ 2023004 h 2237474"/>
              <a:gd name="connsiteX178" fmla="*/ 2111935 w 12192000"/>
              <a:gd name="connsiteY178" fmla="*/ 2023163 h 2237474"/>
              <a:gd name="connsiteX179" fmla="*/ 2089991 w 12192000"/>
              <a:gd name="connsiteY179" fmla="*/ 2034193 h 2237474"/>
              <a:gd name="connsiteX180" fmla="*/ 2058061 w 12192000"/>
              <a:gd name="connsiteY180" fmla="*/ 2047942 h 2237474"/>
              <a:gd name="connsiteX181" fmla="*/ 2055737 w 12192000"/>
              <a:gd name="connsiteY181" fmla="*/ 2047704 h 2237474"/>
              <a:gd name="connsiteX182" fmla="*/ 2042244 w 12192000"/>
              <a:gd name="connsiteY182" fmla="*/ 2055560 h 2237474"/>
              <a:gd name="connsiteX183" fmla="*/ 1976224 w 12192000"/>
              <a:gd name="connsiteY183" fmla="*/ 2074257 h 2237474"/>
              <a:gd name="connsiteX184" fmla="*/ 1877728 w 12192000"/>
              <a:gd name="connsiteY184" fmla="*/ 2101004 h 2237474"/>
              <a:gd name="connsiteX185" fmla="*/ 1759056 w 12192000"/>
              <a:gd name="connsiteY185" fmla="*/ 2125608 h 2237474"/>
              <a:gd name="connsiteX186" fmla="*/ 1637948 w 12192000"/>
              <a:gd name="connsiteY186" fmla="*/ 2172597 h 2237474"/>
              <a:gd name="connsiteX187" fmla="*/ 1434549 w 12192000"/>
              <a:gd name="connsiteY187" fmla="*/ 2234522 h 2237474"/>
              <a:gd name="connsiteX188" fmla="*/ 1398481 w 12192000"/>
              <a:gd name="connsiteY188" fmla="*/ 2237074 h 2237474"/>
              <a:gd name="connsiteX189" fmla="*/ 1398407 w 12192000"/>
              <a:gd name="connsiteY189" fmla="*/ 2237095 h 2237474"/>
              <a:gd name="connsiteX190" fmla="*/ 1370962 w 12192000"/>
              <a:gd name="connsiteY190" fmla="*/ 2237474 h 2237474"/>
              <a:gd name="connsiteX191" fmla="*/ 1356367 w 12192000"/>
              <a:gd name="connsiteY191" fmla="*/ 2235089 h 2237474"/>
              <a:gd name="connsiteX192" fmla="*/ 1324828 w 12192000"/>
              <a:gd name="connsiteY192" fmla="*/ 2231968 h 2237474"/>
              <a:gd name="connsiteX193" fmla="*/ 1297744 w 12192000"/>
              <a:gd name="connsiteY193" fmla="*/ 2235849 h 2237474"/>
              <a:gd name="connsiteX194" fmla="*/ 1286236 w 12192000"/>
              <a:gd name="connsiteY194" fmla="*/ 2233135 h 2237474"/>
              <a:gd name="connsiteX195" fmla="*/ 1283504 w 12192000"/>
              <a:gd name="connsiteY195" fmla="*/ 2233797 h 2237474"/>
              <a:gd name="connsiteX196" fmla="*/ 1279765 w 12192000"/>
              <a:gd name="connsiteY196" fmla="*/ 2229639 h 2237474"/>
              <a:gd name="connsiteX197" fmla="*/ 1195347 w 12192000"/>
              <a:gd name="connsiteY197" fmla="*/ 2212354 h 2237474"/>
              <a:gd name="connsiteX198" fmla="*/ 970251 w 12192000"/>
              <a:gd name="connsiteY198" fmla="*/ 2221029 h 2237474"/>
              <a:gd name="connsiteX199" fmla="*/ 812914 w 12192000"/>
              <a:gd name="connsiteY199" fmla="*/ 2202752 h 2237474"/>
              <a:gd name="connsiteX200" fmla="*/ 800195 w 12192000"/>
              <a:gd name="connsiteY200" fmla="*/ 2209407 h 2237474"/>
              <a:gd name="connsiteX201" fmla="*/ 784978 w 12192000"/>
              <a:gd name="connsiteY201" fmla="*/ 2212360 h 2237474"/>
              <a:gd name="connsiteX202" fmla="*/ 681987 w 12192000"/>
              <a:gd name="connsiteY202" fmla="*/ 2216757 h 2237474"/>
              <a:gd name="connsiteX203" fmla="*/ 669923 w 12192000"/>
              <a:gd name="connsiteY203" fmla="*/ 2211682 h 2237474"/>
              <a:gd name="connsiteX204" fmla="*/ 648680 w 12192000"/>
              <a:gd name="connsiteY204" fmla="*/ 2206229 h 2237474"/>
              <a:gd name="connsiteX205" fmla="*/ 597225 w 12192000"/>
              <a:gd name="connsiteY205" fmla="*/ 2180999 h 2237474"/>
              <a:gd name="connsiteX206" fmla="*/ 558449 w 12192000"/>
              <a:gd name="connsiteY206" fmla="*/ 2182346 h 2237474"/>
              <a:gd name="connsiteX207" fmla="*/ 550517 w 12192000"/>
              <a:gd name="connsiteY207" fmla="*/ 2182060 h 2237474"/>
              <a:gd name="connsiteX208" fmla="*/ 550309 w 12192000"/>
              <a:gd name="connsiteY208" fmla="*/ 2181825 h 2237474"/>
              <a:gd name="connsiteX209" fmla="*/ 541836 w 12192000"/>
              <a:gd name="connsiteY209" fmla="*/ 2181063 h 2237474"/>
              <a:gd name="connsiteX210" fmla="*/ 536057 w 12192000"/>
              <a:gd name="connsiteY210" fmla="*/ 2181537 h 2237474"/>
              <a:gd name="connsiteX211" fmla="*/ 520671 w 12192000"/>
              <a:gd name="connsiteY211" fmla="*/ 2180980 h 2237474"/>
              <a:gd name="connsiteX212" fmla="*/ 515024 w 12192000"/>
              <a:gd name="connsiteY212" fmla="*/ 2179258 h 2237474"/>
              <a:gd name="connsiteX213" fmla="*/ 512278 w 12192000"/>
              <a:gd name="connsiteY213" fmla="*/ 2176369 h 2237474"/>
              <a:gd name="connsiteX214" fmla="*/ 480419 w 12192000"/>
              <a:gd name="connsiteY214" fmla="*/ 2167807 h 2237474"/>
              <a:gd name="connsiteX215" fmla="*/ 413835 w 12192000"/>
              <a:gd name="connsiteY215" fmla="*/ 2156783 h 2237474"/>
              <a:gd name="connsiteX216" fmla="*/ 376513 w 12192000"/>
              <a:gd name="connsiteY216" fmla="*/ 2154014 h 2237474"/>
              <a:gd name="connsiteX217" fmla="*/ 273386 w 12192000"/>
              <a:gd name="connsiteY217" fmla="*/ 2142551 h 2237474"/>
              <a:gd name="connsiteX218" fmla="*/ 169207 w 12192000"/>
              <a:gd name="connsiteY218" fmla="*/ 2128100 h 2237474"/>
              <a:gd name="connsiteX219" fmla="*/ 93149 w 12192000"/>
              <a:gd name="connsiteY219" fmla="*/ 2105324 h 2237474"/>
              <a:gd name="connsiteX220" fmla="*/ 88109 w 12192000"/>
              <a:gd name="connsiteY220" fmla="*/ 2106704 h 2237474"/>
              <a:gd name="connsiteX221" fmla="*/ 80022 w 12192000"/>
              <a:gd name="connsiteY221" fmla="*/ 2107254 h 2237474"/>
              <a:gd name="connsiteX222" fmla="*/ 79717 w 12192000"/>
              <a:gd name="connsiteY222" fmla="*/ 2107046 h 2237474"/>
              <a:gd name="connsiteX223" fmla="*/ 72352 w 12192000"/>
              <a:gd name="connsiteY223" fmla="*/ 2107991 h 2237474"/>
              <a:gd name="connsiteX224" fmla="*/ 37645 w 12192000"/>
              <a:gd name="connsiteY224" fmla="*/ 2115401 h 2237474"/>
              <a:gd name="connsiteX225" fmla="*/ 4572 w 12192000"/>
              <a:gd name="connsiteY225" fmla="*/ 2111091 h 2237474"/>
              <a:gd name="connsiteX226" fmla="*/ 0 w 12192000"/>
              <a:gd name="connsiteY226" fmla="*/ 2110468 h 2237474"/>
              <a:gd name="connsiteX227" fmla="*/ 0 w 12192000"/>
              <a:gd name="connsiteY22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59286 w 12192000"/>
              <a:gd name="connsiteY80" fmla="*/ 1606850 h 2237474"/>
              <a:gd name="connsiteX81" fmla="*/ 7114651 w 12192000"/>
              <a:gd name="connsiteY81" fmla="*/ 1620959 h 2237474"/>
              <a:gd name="connsiteX82" fmla="*/ 7092727 w 12192000"/>
              <a:gd name="connsiteY82" fmla="*/ 1623628 h 2237474"/>
              <a:gd name="connsiteX83" fmla="*/ 7031309 w 12192000"/>
              <a:gd name="connsiteY83" fmla="*/ 1619451 h 2237474"/>
              <a:gd name="connsiteX84" fmla="*/ 6999084 w 12192000"/>
              <a:gd name="connsiteY84" fmla="*/ 1634317 h 2237474"/>
              <a:gd name="connsiteX85" fmla="*/ 6992107 w 12192000"/>
              <a:gd name="connsiteY85" fmla="*/ 1636860 h 2237474"/>
              <a:gd name="connsiteX86" fmla="*/ 6991765 w 12192000"/>
              <a:gd name="connsiteY86" fmla="*/ 1636725 h 2237474"/>
              <a:gd name="connsiteX87" fmla="*/ 6900177 w 12192000"/>
              <a:gd name="connsiteY87" fmla="*/ 1636016 h 2237474"/>
              <a:gd name="connsiteX88" fmla="*/ 6795372 w 12192000"/>
              <a:gd name="connsiteY88" fmla="*/ 1644845 h 2237474"/>
              <a:gd name="connsiteX89" fmla="*/ 6692251 w 12192000"/>
              <a:gd name="connsiteY89" fmla="*/ 1656357 h 2237474"/>
              <a:gd name="connsiteX90" fmla="*/ 6655235 w 12192000"/>
              <a:gd name="connsiteY90" fmla="*/ 1661869 h 2237474"/>
              <a:gd name="connsiteX91" fmla="*/ 6587857 w 12192000"/>
              <a:gd name="connsiteY91" fmla="*/ 1665769 h 2237474"/>
              <a:gd name="connsiteX92" fmla="*/ 6554894 w 12192000"/>
              <a:gd name="connsiteY92" fmla="*/ 1664428 h 2237474"/>
              <a:gd name="connsiteX93" fmla="*/ 6516595 w 12192000"/>
              <a:gd name="connsiteY93" fmla="*/ 1667475 h 2237474"/>
              <a:gd name="connsiteX94" fmla="*/ 6508541 w 12192000"/>
              <a:gd name="connsiteY94" fmla="*/ 1668757 h 2237474"/>
              <a:gd name="connsiteX95" fmla="*/ 6471012 w 12192000"/>
              <a:gd name="connsiteY95" fmla="*/ 1678604 h 2237474"/>
              <a:gd name="connsiteX96" fmla="*/ 6415265 w 12192000"/>
              <a:gd name="connsiteY96" fmla="*/ 1665317 h 2237474"/>
              <a:gd name="connsiteX97" fmla="*/ 6364035 w 12192000"/>
              <a:gd name="connsiteY97" fmla="*/ 1667683 h 2237474"/>
              <a:gd name="connsiteX98" fmla="*/ 6280959 w 12192000"/>
              <a:gd name="connsiteY98" fmla="*/ 1689329 h 2237474"/>
              <a:gd name="connsiteX99" fmla="*/ 6243319 w 12192000"/>
              <a:gd name="connsiteY99" fmla="*/ 1695560 h 2237474"/>
              <a:gd name="connsiteX100" fmla="*/ 6098321 w 12192000"/>
              <a:gd name="connsiteY100" fmla="*/ 1721646 h 2237474"/>
              <a:gd name="connsiteX101" fmla="*/ 5880652 w 12192000"/>
              <a:gd name="connsiteY101" fmla="*/ 1779643 h 2237474"/>
              <a:gd name="connsiteX102" fmla="*/ 5785959 w 12192000"/>
              <a:gd name="connsiteY102" fmla="*/ 1775307 h 2237474"/>
              <a:gd name="connsiteX103" fmla="*/ 5643534 w 12192000"/>
              <a:gd name="connsiteY103" fmla="*/ 1802919 h 2237474"/>
              <a:gd name="connsiteX104" fmla="*/ 5518799 w 12192000"/>
              <a:gd name="connsiteY104" fmla="*/ 1818312 h 2237474"/>
              <a:gd name="connsiteX105" fmla="*/ 5505014 w 12192000"/>
              <a:gd name="connsiteY105" fmla="*/ 1819259 h 2237474"/>
              <a:gd name="connsiteX106" fmla="*/ 5453307 w 12192000"/>
              <a:gd name="connsiteY106" fmla="*/ 1815450 h 2237474"/>
              <a:gd name="connsiteX107" fmla="*/ 5364192 w 12192000"/>
              <a:gd name="connsiteY107" fmla="*/ 1826074 h 2237474"/>
              <a:gd name="connsiteX108" fmla="*/ 5350380 w 12192000"/>
              <a:gd name="connsiteY108" fmla="*/ 1830891 h 2237474"/>
              <a:gd name="connsiteX109" fmla="*/ 5259633 w 12192000"/>
              <a:gd name="connsiteY109" fmla="*/ 1837160 h 2237474"/>
              <a:gd name="connsiteX110" fmla="*/ 5197513 w 12192000"/>
              <a:gd name="connsiteY110" fmla="*/ 1844718 h 2237474"/>
              <a:gd name="connsiteX111" fmla="*/ 5184170 w 12192000"/>
              <a:gd name="connsiteY111" fmla="*/ 1849402 h 2237474"/>
              <a:gd name="connsiteX112" fmla="*/ 5168852 w 12192000"/>
              <a:gd name="connsiteY112" fmla="*/ 1844846 h 2237474"/>
              <a:gd name="connsiteX113" fmla="*/ 5164370 w 12192000"/>
              <a:gd name="connsiteY113" fmla="*/ 1840597 h 2237474"/>
              <a:gd name="connsiteX114" fmla="*/ 5114927 w 12192000"/>
              <a:gd name="connsiteY114" fmla="*/ 1847827 h 2237474"/>
              <a:gd name="connsiteX115" fmla="*/ 5108970 w 12192000"/>
              <a:gd name="connsiteY115" fmla="*/ 1847935 h 2237474"/>
              <a:gd name="connsiteX116" fmla="*/ 5067961 w 12192000"/>
              <a:gd name="connsiteY116" fmla="*/ 1845917 h 2237474"/>
              <a:gd name="connsiteX117" fmla="*/ 5007075 w 12192000"/>
              <a:gd name="connsiteY117" fmla="*/ 1838626 h 2237474"/>
              <a:gd name="connsiteX118" fmla="*/ 4944087 w 12192000"/>
              <a:gd name="connsiteY118" fmla="*/ 1823332 h 2237474"/>
              <a:gd name="connsiteX119" fmla="*/ 4907662 w 12192000"/>
              <a:gd name="connsiteY119" fmla="*/ 1816900 h 2237474"/>
              <a:gd name="connsiteX120" fmla="*/ 4882386 w 12192000"/>
              <a:gd name="connsiteY120" fmla="*/ 1809844 h 2237474"/>
              <a:gd name="connsiteX121" fmla="*/ 4811440 w 12192000"/>
              <a:gd name="connsiteY121" fmla="*/ 1804655 h 2237474"/>
              <a:gd name="connsiteX122" fmla="*/ 4691075 w 12192000"/>
              <a:gd name="connsiteY122" fmla="*/ 1801389 h 2237474"/>
              <a:gd name="connsiteX123" fmla="*/ 4611738 w 12192000"/>
              <a:gd name="connsiteY123" fmla="*/ 1776964 h 2237474"/>
              <a:gd name="connsiteX124" fmla="*/ 4560070 w 12192000"/>
              <a:gd name="connsiteY124" fmla="*/ 1785640 h 2237474"/>
              <a:gd name="connsiteX125" fmla="*/ 4536503 w 12192000"/>
              <a:gd name="connsiteY125" fmla="*/ 1785334 h 2237474"/>
              <a:gd name="connsiteX126" fmla="*/ 4513724 w 12192000"/>
              <a:gd name="connsiteY126" fmla="*/ 1791996 h 2237474"/>
              <a:gd name="connsiteX127" fmla="*/ 4459810 w 12192000"/>
              <a:gd name="connsiteY127" fmla="*/ 1797886 h 2237474"/>
              <a:gd name="connsiteX128" fmla="*/ 4379064 w 12192000"/>
              <a:gd name="connsiteY128" fmla="*/ 1817177 h 2237474"/>
              <a:gd name="connsiteX129" fmla="*/ 4319209 w 12192000"/>
              <a:gd name="connsiteY129" fmla="*/ 1834833 h 2237474"/>
              <a:gd name="connsiteX130" fmla="*/ 4290981 w 12192000"/>
              <a:gd name="connsiteY130" fmla="*/ 1839677 h 2237474"/>
              <a:gd name="connsiteX131" fmla="*/ 4285792 w 12192000"/>
              <a:gd name="connsiteY131" fmla="*/ 1836231 h 2237474"/>
              <a:gd name="connsiteX132" fmla="*/ 4238372 w 12192000"/>
              <a:gd name="connsiteY132" fmla="*/ 1851480 h 2237474"/>
              <a:gd name="connsiteX133" fmla="*/ 4232517 w 12192000"/>
              <a:gd name="connsiteY133" fmla="*/ 1852567 h 2237474"/>
              <a:gd name="connsiteX134" fmla="*/ 4191732 w 12192000"/>
              <a:gd name="connsiteY134" fmla="*/ 1857328 h 2237474"/>
              <a:gd name="connsiteX135" fmla="*/ 4065532 w 12192000"/>
              <a:gd name="connsiteY135" fmla="*/ 1855477 h 2237474"/>
              <a:gd name="connsiteX136" fmla="*/ 4028460 w 12192000"/>
              <a:gd name="connsiteY136" fmla="*/ 1855137 h 2237474"/>
              <a:gd name="connsiteX137" fmla="*/ 4002267 w 12192000"/>
              <a:gd name="connsiteY137" fmla="*/ 1852352 h 2237474"/>
              <a:gd name="connsiteX138" fmla="*/ 3931396 w 12192000"/>
              <a:gd name="connsiteY138" fmla="*/ 1858915 h 2237474"/>
              <a:gd name="connsiteX139" fmla="*/ 3812162 w 12192000"/>
              <a:gd name="connsiteY139" fmla="*/ 1875501 h 2237474"/>
              <a:gd name="connsiteX140" fmla="*/ 3729530 w 12192000"/>
              <a:gd name="connsiteY140" fmla="*/ 1864513 h 2237474"/>
              <a:gd name="connsiteX141" fmla="*/ 3680177 w 12192000"/>
              <a:gd name="connsiteY141" fmla="*/ 1881552 h 2237474"/>
              <a:gd name="connsiteX142" fmla="*/ 3567259 w 12192000"/>
              <a:gd name="connsiteY142" fmla="*/ 1893482 h 2237474"/>
              <a:gd name="connsiteX143" fmla="*/ 3405770 w 12192000"/>
              <a:gd name="connsiteY143" fmla="*/ 1904591 h 2237474"/>
              <a:gd name="connsiteX144" fmla="*/ 3280097 w 12192000"/>
              <a:gd name="connsiteY144" fmla="*/ 1919610 h 2237474"/>
              <a:gd name="connsiteX145" fmla="*/ 3123424 w 12192000"/>
              <a:gd name="connsiteY145" fmla="*/ 1952930 h 2237474"/>
              <a:gd name="connsiteX146" fmla="*/ 3009910 w 12192000"/>
              <a:gd name="connsiteY146" fmla="*/ 1957866 h 2237474"/>
              <a:gd name="connsiteX147" fmla="*/ 2995934 w 12192000"/>
              <a:gd name="connsiteY147" fmla="*/ 1967085 h 2237474"/>
              <a:gd name="connsiteX148" fmla="*/ 2980071 w 12192000"/>
              <a:gd name="connsiteY148" fmla="*/ 1972988 h 2237474"/>
              <a:gd name="connsiteX149" fmla="*/ 2978094 w 12192000"/>
              <a:gd name="connsiteY149" fmla="*/ 1972369 h 2237474"/>
              <a:gd name="connsiteX150" fmla="*/ 2942858 w 12192000"/>
              <a:gd name="connsiteY150" fmla="*/ 1981367 h 2237474"/>
              <a:gd name="connsiteX151" fmla="*/ 2875436 w 12192000"/>
              <a:gd name="connsiteY151" fmla="*/ 1996977 h 2237474"/>
              <a:gd name="connsiteX152" fmla="*/ 2874892 w 12192000"/>
              <a:gd name="connsiteY152" fmla="*/ 1996085 h 2237474"/>
              <a:gd name="connsiteX153" fmla="*/ 2864145 w 12192000"/>
              <a:gd name="connsiteY153" fmla="*/ 1994061 h 2237474"/>
              <a:gd name="connsiteX154" fmla="*/ 2843662 w 12192000"/>
              <a:gd name="connsiteY154" fmla="*/ 1992498 h 2237474"/>
              <a:gd name="connsiteX155" fmla="*/ 2796128 w 12192000"/>
              <a:gd name="connsiteY155" fmla="*/ 1976403 h 2237474"/>
              <a:gd name="connsiteX156" fmla="*/ 2756784 w 12192000"/>
              <a:gd name="connsiteY156" fmla="*/ 1985116 h 2237474"/>
              <a:gd name="connsiteX157" fmla="*/ 2748833 w 12192000"/>
              <a:gd name="connsiteY157" fmla="*/ 1986323 h 2237474"/>
              <a:gd name="connsiteX158" fmla="*/ 2748661 w 12192000"/>
              <a:gd name="connsiteY158" fmla="*/ 1986122 h 2237474"/>
              <a:gd name="connsiteX159" fmla="*/ 2740251 w 12192000"/>
              <a:gd name="connsiteY159" fmla="*/ 1986946 h 2237474"/>
              <a:gd name="connsiteX160" fmla="*/ 2718916 w 12192000"/>
              <a:gd name="connsiteY160" fmla="*/ 1990867 h 2237474"/>
              <a:gd name="connsiteX161" fmla="*/ 2713522 w 12192000"/>
              <a:gd name="connsiteY161" fmla="*/ 1990173 h 2237474"/>
              <a:gd name="connsiteX162" fmla="*/ 2680597 w 12192000"/>
              <a:gd name="connsiteY162" fmla="*/ 1984996 h 2237474"/>
              <a:gd name="connsiteX163" fmla="*/ 2578178 w 12192000"/>
              <a:gd name="connsiteY163" fmla="*/ 1990531 h 2237474"/>
              <a:gd name="connsiteX164" fmla="*/ 2476147 w 12192000"/>
              <a:gd name="connsiteY164" fmla="*/ 1998305 h 2237474"/>
              <a:gd name="connsiteX165" fmla="*/ 2373568 w 12192000"/>
              <a:gd name="connsiteY165" fmla="*/ 2003219 h 2237474"/>
              <a:gd name="connsiteX166" fmla="*/ 2321399 w 12192000"/>
              <a:gd name="connsiteY166" fmla="*/ 1989467 h 2237474"/>
              <a:gd name="connsiteX167" fmla="*/ 2315525 w 12192000"/>
              <a:gd name="connsiteY167" fmla="*/ 1989708 h 2237474"/>
              <a:gd name="connsiteX168" fmla="*/ 2300792 w 12192000"/>
              <a:gd name="connsiteY168" fmla="*/ 1994290 h 2237474"/>
              <a:gd name="connsiteX169" fmla="*/ 2295469 w 12192000"/>
              <a:gd name="connsiteY169" fmla="*/ 1996659 h 2237474"/>
              <a:gd name="connsiteX170" fmla="*/ 2287219 w 12192000"/>
              <a:gd name="connsiteY170" fmla="*/ 1998750 h 2237474"/>
              <a:gd name="connsiteX171" fmla="*/ 2286948 w 12192000"/>
              <a:gd name="connsiteY171" fmla="*/ 1998596 h 2237474"/>
              <a:gd name="connsiteX172" fmla="*/ 2243069 w 12192000"/>
              <a:gd name="connsiteY172" fmla="*/ 2015111 h 2237474"/>
              <a:gd name="connsiteX173" fmla="*/ 2186609 w 12192000"/>
              <a:gd name="connsiteY173" fmla="*/ 2008263 h 2237474"/>
              <a:gd name="connsiteX174" fmla="*/ 2164831 w 12192000"/>
              <a:gd name="connsiteY174" fmla="*/ 2010143 h 2237474"/>
              <a:gd name="connsiteX175" fmla="*/ 2152836 w 12192000"/>
              <a:gd name="connsiteY175" fmla="*/ 2010048 h 2237474"/>
              <a:gd name="connsiteX176" fmla="*/ 2117102 w 12192000"/>
              <a:gd name="connsiteY176" fmla="*/ 2023004 h 2237474"/>
              <a:gd name="connsiteX177" fmla="*/ 2111935 w 12192000"/>
              <a:gd name="connsiteY177" fmla="*/ 2023163 h 2237474"/>
              <a:gd name="connsiteX178" fmla="*/ 2089991 w 12192000"/>
              <a:gd name="connsiteY178" fmla="*/ 2034193 h 2237474"/>
              <a:gd name="connsiteX179" fmla="*/ 2058061 w 12192000"/>
              <a:gd name="connsiteY179" fmla="*/ 2047942 h 2237474"/>
              <a:gd name="connsiteX180" fmla="*/ 2055737 w 12192000"/>
              <a:gd name="connsiteY180" fmla="*/ 2047704 h 2237474"/>
              <a:gd name="connsiteX181" fmla="*/ 2042244 w 12192000"/>
              <a:gd name="connsiteY181" fmla="*/ 2055560 h 2237474"/>
              <a:gd name="connsiteX182" fmla="*/ 1976224 w 12192000"/>
              <a:gd name="connsiteY182" fmla="*/ 2074257 h 2237474"/>
              <a:gd name="connsiteX183" fmla="*/ 1877728 w 12192000"/>
              <a:gd name="connsiteY183" fmla="*/ 2101004 h 2237474"/>
              <a:gd name="connsiteX184" fmla="*/ 1759056 w 12192000"/>
              <a:gd name="connsiteY184" fmla="*/ 2125608 h 2237474"/>
              <a:gd name="connsiteX185" fmla="*/ 1637948 w 12192000"/>
              <a:gd name="connsiteY185" fmla="*/ 2172597 h 2237474"/>
              <a:gd name="connsiteX186" fmla="*/ 1434549 w 12192000"/>
              <a:gd name="connsiteY186" fmla="*/ 2234522 h 2237474"/>
              <a:gd name="connsiteX187" fmla="*/ 1398481 w 12192000"/>
              <a:gd name="connsiteY187" fmla="*/ 2237074 h 2237474"/>
              <a:gd name="connsiteX188" fmla="*/ 1398407 w 12192000"/>
              <a:gd name="connsiteY188" fmla="*/ 2237095 h 2237474"/>
              <a:gd name="connsiteX189" fmla="*/ 1370962 w 12192000"/>
              <a:gd name="connsiteY189" fmla="*/ 2237474 h 2237474"/>
              <a:gd name="connsiteX190" fmla="*/ 1356367 w 12192000"/>
              <a:gd name="connsiteY190" fmla="*/ 2235089 h 2237474"/>
              <a:gd name="connsiteX191" fmla="*/ 1324828 w 12192000"/>
              <a:gd name="connsiteY191" fmla="*/ 2231968 h 2237474"/>
              <a:gd name="connsiteX192" fmla="*/ 1297744 w 12192000"/>
              <a:gd name="connsiteY192" fmla="*/ 2235849 h 2237474"/>
              <a:gd name="connsiteX193" fmla="*/ 1286236 w 12192000"/>
              <a:gd name="connsiteY193" fmla="*/ 2233135 h 2237474"/>
              <a:gd name="connsiteX194" fmla="*/ 1283504 w 12192000"/>
              <a:gd name="connsiteY194" fmla="*/ 2233797 h 2237474"/>
              <a:gd name="connsiteX195" fmla="*/ 1279765 w 12192000"/>
              <a:gd name="connsiteY195" fmla="*/ 2229639 h 2237474"/>
              <a:gd name="connsiteX196" fmla="*/ 1195347 w 12192000"/>
              <a:gd name="connsiteY196" fmla="*/ 2212354 h 2237474"/>
              <a:gd name="connsiteX197" fmla="*/ 970251 w 12192000"/>
              <a:gd name="connsiteY197" fmla="*/ 2221029 h 2237474"/>
              <a:gd name="connsiteX198" fmla="*/ 812914 w 12192000"/>
              <a:gd name="connsiteY198" fmla="*/ 2202752 h 2237474"/>
              <a:gd name="connsiteX199" fmla="*/ 800195 w 12192000"/>
              <a:gd name="connsiteY199" fmla="*/ 2209407 h 2237474"/>
              <a:gd name="connsiteX200" fmla="*/ 784978 w 12192000"/>
              <a:gd name="connsiteY200" fmla="*/ 2212360 h 2237474"/>
              <a:gd name="connsiteX201" fmla="*/ 681987 w 12192000"/>
              <a:gd name="connsiteY201" fmla="*/ 2216757 h 2237474"/>
              <a:gd name="connsiteX202" fmla="*/ 669923 w 12192000"/>
              <a:gd name="connsiteY202" fmla="*/ 2211682 h 2237474"/>
              <a:gd name="connsiteX203" fmla="*/ 648680 w 12192000"/>
              <a:gd name="connsiteY203" fmla="*/ 2206229 h 2237474"/>
              <a:gd name="connsiteX204" fmla="*/ 597225 w 12192000"/>
              <a:gd name="connsiteY204" fmla="*/ 2180999 h 2237474"/>
              <a:gd name="connsiteX205" fmla="*/ 558449 w 12192000"/>
              <a:gd name="connsiteY205" fmla="*/ 2182346 h 2237474"/>
              <a:gd name="connsiteX206" fmla="*/ 550517 w 12192000"/>
              <a:gd name="connsiteY206" fmla="*/ 2182060 h 2237474"/>
              <a:gd name="connsiteX207" fmla="*/ 550309 w 12192000"/>
              <a:gd name="connsiteY207" fmla="*/ 2181825 h 2237474"/>
              <a:gd name="connsiteX208" fmla="*/ 541836 w 12192000"/>
              <a:gd name="connsiteY208" fmla="*/ 2181063 h 2237474"/>
              <a:gd name="connsiteX209" fmla="*/ 536057 w 12192000"/>
              <a:gd name="connsiteY209" fmla="*/ 2181537 h 2237474"/>
              <a:gd name="connsiteX210" fmla="*/ 520671 w 12192000"/>
              <a:gd name="connsiteY210" fmla="*/ 2180980 h 2237474"/>
              <a:gd name="connsiteX211" fmla="*/ 515024 w 12192000"/>
              <a:gd name="connsiteY211" fmla="*/ 2179258 h 2237474"/>
              <a:gd name="connsiteX212" fmla="*/ 512278 w 12192000"/>
              <a:gd name="connsiteY212" fmla="*/ 2176369 h 2237474"/>
              <a:gd name="connsiteX213" fmla="*/ 480419 w 12192000"/>
              <a:gd name="connsiteY213" fmla="*/ 2167807 h 2237474"/>
              <a:gd name="connsiteX214" fmla="*/ 413835 w 12192000"/>
              <a:gd name="connsiteY214" fmla="*/ 2156783 h 2237474"/>
              <a:gd name="connsiteX215" fmla="*/ 376513 w 12192000"/>
              <a:gd name="connsiteY215" fmla="*/ 2154014 h 2237474"/>
              <a:gd name="connsiteX216" fmla="*/ 273386 w 12192000"/>
              <a:gd name="connsiteY216" fmla="*/ 2142551 h 2237474"/>
              <a:gd name="connsiteX217" fmla="*/ 169207 w 12192000"/>
              <a:gd name="connsiteY217" fmla="*/ 2128100 h 2237474"/>
              <a:gd name="connsiteX218" fmla="*/ 93149 w 12192000"/>
              <a:gd name="connsiteY218" fmla="*/ 2105324 h 2237474"/>
              <a:gd name="connsiteX219" fmla="*/ 88109 w 12192000"/>
              <a:gd name="connsiteY219" fmla="*/ 2106704 h 2237474"/>
              <a:gd name="connsiteX220" fmla="*/ 80022 w 12192000"/>
              <a:gd name="connsiteY220" fmla="*/ 2107254 h 2237474"/>
              <a:gd name="connsiteX221" fmla="*/ 79717 w 12192000"/>
              <a:gd name="connsiteY221" fmla="*/ 2107046 h 2237474"/>
              <a:gd name="connsiteX222" fmla="*/ 72352 w 12192000"/>
              <a:gd name="connsiteY222" fmla="*/ 2107991 h 2237474"/>
              <a:gd name="connsiteX223" fmla="*/ 37645 w 12192000"/>
              <a:gd name="connsiteY223" fmla="*/ 2115401 h 2237474"/>
              <a:gd name="connsiteX224" fmla="*/ 4572 w 12192000"/>
              <a:gd name="connsiteY224" fmla="*/ 2111091 h 2237474"/>
              <a:gd name="connsiteX225" fmla="*/ 0 w 12192000"/>
              <a:gd name="connsiteY225" fmla="*/ 2110468 h 2237474"/>
              <a:gd name="connsiteX226" fmla="*/ 0 w 12192000"/>
              <a:gd name="connsiteY22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210972 w 12192000"/>
              <a:gd name="connsiteY77" fmla="*/ 1580856 h 2237474"/>
              <a:gd name="connsiteX78" fmla="*/ 7183121 w 12192000"/>
              <a:gd name="connsiteY78" fmla="*/ 1595162 h 2237474"/>
              <a:gd name="connsiteX79" fmla="*/ 7164601 w 12192000"/>
              <a:gd name="connsiteY79" fmla="*/ 1606490 h 2237474"/>
              <a:gd name="connsiteX80" fmla="*/ 7114651 w 12192000"/>
              <a:gd name="connsiteY80" fmla="*/ 1620959 h 2237474"/>
              <a:gd name="connsiteX81" fmla="*/ 7092727 w 12192000"/>
              <a:gd name="connsiteY81" fmla="*/ 1623628 h 2237474"/>
              <a:gd name="connsiteX82" fmla="*/ 7031309 w 12192000"/>
              <a:gd name="connsiteY82" fmla="*/ 1619451 h 2237474"/>
              <a:gd name="connsiteX83" fmla="*/ 6999084 w 12192000"/>
              <a:gd name="connsiteY83" fmla="*/ 1634317 h 2237474"/>
              <a:gd name="connsiteX84" fmla="*/ 6992107 w 12192000"/>
              <a:gd name="connsiteY84" fmla="*/ 1636860 h 2237474"/>
              <a:gd name="connsiteX85" fmla="*/ 6991765 w 12192000"/>
              <a:gd name="connsiteY85" fmla="*/ 1636725 h 2237474"/>
              <a:gd name="connsiteX86" fmla="*/ 6900177 w 12192000"/>
              <a:gd name="connsiteY86" fmla="*/ 1636016 h 2237474"/>
              <a:gd name="connsiteX87" fmla="*/ 6795372 w 12192000"/>
              <a:gd name="connsiteY87" fmla="*/ 1644845 h 2237474"/>
              <a:gd name="connsiteX88" fmla="*/ 6692251 w 12192000"/>
              <a:gd name="connsiteY88" fmla="*/ 1656357 h 2237474"/>
              <a:gd name="connsiteX89" fmla="*/ 6655235 w 12192000"/>
              <a:gd name="connsiteY89" fmla="*/ 1661869 h 2237474"/>
              <a:gd name="connsiteX90" fmla="*/ 6587857 w 12192000"/>
              <a:gd name="connsiteY90" fmla="*/ 1665769 h 2237474"/>
              <a:gd name="connsiteX91" fmla="*/ 6554894 w 12192000"/>
              <a:gd name="connsiteY91" fmla="*/ 1664428 h 2237474"/>
              <a:gd name="connsiteX92" fmla="*/ 6516595 w 12192000"/>
              <a:gd name="connsiteY92" fmla="*/ 1667475 h 2237474"/>
              <a:gd name="connsiteX93" fmla="*/ 6508541 w 12192000"/>
              <a:gd name="connsiteY93" fmla="*/ 1668757 h 2237474"/>
              <a:gd name="connsiteX94" fmla="*/ 6471012 w 12192000"/>
              <a:gd name="connsiteY94" fmla="*/ 1678604 h 2237474"/>
              <a:gd name="connsiteX95" fmla="*/ 6415265 w 12192000"/>
              <a:gd name="connsiteY95" fmla="*/ 1665317 h 2237474"/>
              <a:gd name="connsiteX96" fmla="*/ 6364035 w 12192000"/>
              <a:gd name="connsiteY96" fmla="*/ 1667683 h 2237474"/>
              <a:gd name="connsiteX97" fmla="*/ 6280959 w 12192000"/>
              <a:gd name="connsiteY97" fmla="*/ 1689329 h 2237474"/>
              <a:gd name="connsiteX98" fmla="*/ 6243319 w 12192000"/>
              <a:gd name="connsiteY98" fmla="*/ 1695560 h 2237474"/>
              <a:gd name="connsiteX99" fmla="*/ 6098321 w 12192000"/>
              <a:gd name="connsiteY99" fmla="*/ 1721646 h 2237474"/>
              <a:gd name="connsiteX100" fmla="*/ 5880652 w 12192000"/>
              <a:gd name="connsiteY100" fmla="*/ 1779643 h 2237474"/>
              <a:gd name="connsiteX101" fmla="*/ 5785959 w 12192000"/>
              <a:gd name="connsiteY101" fmla="*/ 1775307 h 2237474"/>
              <a:gd name="connsiteX102" fmla="*/ 5643534 w 12192000"/>
              <a:gd name="connsiteY102" fmla="*/ 1802919 h 2237474"/>
              <a:gd name="connsiteX103" fmla="*/ 5518799 w 12192000"/>
              <a:gd name="connsiteY103" fmla="*/ 1818312 h 2237474"/>
              <a:gd name="connsiteX104" fmla="*/ 5505014 w 12192000"/>
              <a:gd name="connsiteY104" fmla="*/ 1819259 h 2237474"/>
              <a:gd name="connsiteX105" fmla="*/ 5453307 w 12192000"/>
              <a:gd name="connsiteY105" fmla="*/ 1815450 h 2237474"/>
              <a:gd name="connsiteX106" fmla="*/ 5364192 w 12192000"/>
              <a:gd name="connsiteY106" fmla="*/ 1826074 h 2237474"/>
              <a:gd name="connsiteX107" fmla="*/ 5350380 w 12192000"/>
              <a:gd name="connsiteY107" fmla="*/ 1830891 h 2237474"/>
              <a:gd name="connsiteX108" fmla="*/ 5259633 w 12192000"/>
              <a:gd name="connsiteY108" fmla="*/ 1837160 h 2237474"/>
              <a:gd name="connsiteX109" fmla="*/ 5197513 w 12192000"/>
              <a:gd name="connsiteY109" fmla="*/ 1844718 h 2237474"/>
              <a:gd name="connsiteX110" fmla="*/ 5184170 w 12192000"/>
              <a:gd name="connsiteY110" fmla="*/ 1849402 h 2237474"/>
              <a:gd name="connsiteX111" fmla="*/ 5168852 w 12192000"/>
              <a:gd name="connsiteY111" fmla="*/ 1844846 h 2237474"/>
              <a:gd name="connsiteX112" fmla="*/ 5164370 w 12192000"/>
              <a:gd name="connsiteY112" fmla="*/ 1840597 h 2237474"/>
              <a:gd name="connsiteX113" fmla="*/ 5114927 w 12192000"/>
              <a:gd name="connsiteY113" fmla="*/ 1847827 h 2237474"/>
              <a:gd name="connsiteX114" fmla="*/ 5108970 w 12192000"/>
              <a:gd name="connsiteY114" fmla="*/ 1847935 h 2237474"/>
              <a:gd name="connsiteX115" fmla="*/ 5067961 w 12192000"/>
              <a:gd name="connsiteY115" fmla="*/ 1845917 h 2237474"/>
              <a:gd name="connsiteX116" fmla="*/ 5007075 w 12192000"/>
              <a:gd name="connsiteY116" fmla="*/ 1838626 h 2237474"/>
              <a:gd name="connsiteX117" fmla="*/ 4944087 w 12192000"/>
              <a:gd name="connsiteY117" fmla="*/ 1823332 h 2237474"/>
              <a:gd name="connsiteX118" fmla="*/ 4907662 w 12192000"/>
              <a:gd name="connsiteY118" fmla="*/ 1816900 h 2237474"/>
              <a:gd name="connsiteX119" fmla="*/ 4882386 w 12192000"/>
              <a:gd name="connsiteY119" fmla="*/ 1809844 h 2237474"/>
              <a:gd name="connsiteX120" fmla="*/ 4811440 w 12192000"/>
              <a:gd name="connsiteY120" fmla="*/ 1804655 h 2237474"/>
              <a:gd name="connsiteX121" fmla="*/ 4691075 w 12192000"/>
              <a:gd name="connsiteY121" fmla="*/ 1801389 h 2237474"/>
              <a:gd name="connsiteX122" fmla="*/ 4611738 w 12192000"/>
              <a:gd name="connsiteY122" fmla="*/ 1776964 h 2237474"/>
              <a:gd name="connsiteX123" fmla="*/ 4560070 w 12192000"/>
              <a:gd name="connsiteY123" fmla="*/ 1785640 h 2237474"/>
              <a:gd name="connsiteX124" fmla="*/ 4536503 w 12192000"/>
              <a:gd name="connsiteY124" fmla="*/ 1785334 h 2237474"/>
              <a:gd name="connsiteX125" fmla="*/ 4513724 w 12192000"/>
              <a:gd name="connsiteY125" fmla="*/ 1791996 h 2237474"/>
              <a:gd name="connsiteX126" fmla="*/ 4459810 w 12192000"/>
              <a:gd name="connsiteY126" fmla="*/ 1797886 h 2237474"/>
              <a:gd name="connsiteX127" fmla="*/ 4379064 w 12192000"/>
              <a:gd name="connsiteY127" fmla="*/ 1817177 h 2237474"/>
              <a:gd name="connsiteX128" fmla="*/ 4319209 w 12192000"/>
              <a:gd name="connsiteY128" fmla="*/ 1834833 h 2237474"/>
              <a:gd name="connsiteX129" fmla="*/ 4290981 w 12192000"/>
              <a:gd name="connsiteY129" fmla="*/ 1839677 h 2237474"/>
              <a:gd name="connsiteX130" fmla="*/ 4285792 w 12192000"/>
              <a:gd name="connsiteY130" fmla="*/ 1836231 h 2237474"/>
              <a:gd name="connsiteX131" fmla="*/ 4238372 w 12192000"/>
              <a:gd name="connsiteY131" fmla="*/ 1851480 h 2237474"/>
              <a:gd name="connsiteX132" fmla="*/ 4232517 w 12192000"/>
              <a:gd name="connsiteY132" fmla="*/ 1852567 h 2237474"/>
              <a:gd name="connsiteX133" fmla="*/ 4191732 w 12192000"/>
              <a:gd name="connsiteY133" fmla="*/ 1857328 h 2237474"/>
              <a:gd name="connsiteX134" fmla="*/ 4065532 w 12192000"/>
              <a:gd name="connsiteY134" fmla="*/ 1855477 h 2237474"/>
              <a:gd name="connsiteX135" fmla="*/ 4028460 w 12192000"/>
              <a:gd name="connsiteY135" fmla="*/ 1855137 h 2237474"/>
              <a:gd name="connsiteX136" fmla="*/ 4002267 w 12192000"/>
              <a:gd name="connsiteY136" fmla="*/ 1852352 h 2237474"/>
              <a:gd name="connsiteX137" fmla="*/ 3931396 w 12192000"/>
              <a:gd name="connsiteY137" fmla="*/ 1858915 h 2237474"/>
              <a:gd name="connsiteX138" fmla="*/ 3812162 w 12192000"/>
              <a:gd name="connsiteY138" fmla="*/ 1875501 h 2237474"/>
              <a:gd name="connsiteX139" fmla="*/ 3729530 w 12192000"/>
              <a:gd name="connsiteY139" fmla="*/ 1864513 h 2237474"/>
              <a:gd name="connsiteX140" fmla="*/ 3680177 w 12192000"/>
              <a:gd name="connsiteY140" fmla="*/ 1881552 h 2237474"/>
              <a:gd name="connsiteX141" fmla="*/ 3567259 w 12192000"/>
              <a:gd name="connsiteY141" fmla="*/ 1893482 h 2237474"/>
              <a:gd name="connsiteX142" fmla="*/ 3405770 w 12192000"/>
              <a:gd name="connsiteY142" fmla="*/ 1904591 h 2237474"/>
              <a:gd name="connsiteX143" fmla="*/ 3280097 w 12192000"/>
              <a:gd name="connsiteY143" fmla="*/ 1919610 h 2237474"/>
              <a:gd name="connsiteX144" fmla="*/ 3123424 w 12192000"/>
              <a:gd name="connsiteY144" fmla="*/ 1952930 h 2237474"/>
              <a:gd name="connsiteX145" fmla="*/ 3009910 w 12192000"/>
              <a:gd name="connsiteY145" fmla="*/ 1957866 h 2237474"/>
              <a:gd name="connsiteX146" fmla="*/ 2995934 w 12192000"/>
              <a:gd name="connsiteY146" fmla="*/ 1967085 h 2237474"/>
              <a:gd name="connsiteX147" fmla="*/ 2980071 w 12192000"/>
              <a:gd name="connsiteY147" fmla="*/ 1972988 h 2237474"/>
              <a:gd name="connsiteX148" fmla="*/ 2978094 w 12192000"/>
              <a:gd name="connsiteY148" fmla="*/ 1972369 h 2237474"/>
              <a:gd name="connsiteX149" fmla="*/ 2942858 w 12192000"/>
              <a:gd name="connsiteY149" fmla="*/ 1981367 h 2237474"/>
              <a:gd name="connsiteX150" fmla="*/ 2875436 w 12192000"/>
              <a:gd name="connsiteY150" fmla="*/ 1996977 h 2237474"/>
              <a:gd name="connsiteX151" fmla="*/ 2874892 w 12192000"/>
              <a:gd name="connsiteY151" fmla="*/ 1996085 h 2237474"/>
              <a:gd name="connsiteX152" fmla="*/ 2864145 w 12192000"/>
              <a:gd name="connsiteY152" fmla="*/ 1994061 h 2237474"/>
              <a:gd name="connsiteX153" fmla="*/ 2843662 w 12192000"/>
              <a:gd name="connsiteY153" fmla="*/ 1992498 h 2237474"/>
              <a:gd name="connsiteX154" fmla="*/ 2796128 w 12192000"/>
              <a:gd name="connsiteY154" fmla="*/ 1976403 h 2237474"/>
              <a:gd name="connsiteX155" fmla="*/ 2756784 w 12192000"/>
              <a:gd name="connsiteY155" fmla="*/ 1985116 h 2237474"/>
              <a:gd name="connsiteX156" fmla="*/ 2748833 w 12192000"/>
              <a:gd name="connsiteY156" fmla="*/ 1986323 h 2237474"/>
              <a:gd name="connsiteX157" fmla="*/ 2748661 w 12192000"/>
              <a:gd name="connsiteY157" fmla="*/ 1986122 h 2237474"/>
              <a:gd name="connsiteX158" fmla="*/ 2740251 w 12192000"/>
              <a:gd name="connsiteY158" fmla="*/ 1986946 h 2237474"/>
              <a:gd name="connsiteX159" fmla="*/ 2718916 w 12192000"/>
              <a:gd name="connsiteY159" fmla="*/ 1990867 h 2237474"/>
              <a:gd name="connsiteX160" fmla="*/ 2713522 w 12192000"/>
              <a:gd name="connsiteY160" fmla="*/ 1990173 h 2237474"/>
              <a:gd name="connsiteX161" fmla="*/ 2680597 w 12192000"/>
              <a:gd name="connsiteY161" fmla="*/ 1984996 h 2237474"/>
              <a:gd name="connsiteX162" fmla="*/ 2578178 w 12192000"/>
              <a:gd name="connsiteY162" fmla="*/ 1990531 h 2237474"/>
              <a:gd name="connsiteX163" fmla="*/ 2476147 w 12192000"/>
              <a:gd name="connsiteY163" fmla="*/ 1998305 h 2237474"/>
              <a:gd name="connsiteX164" fmla="*/ 2373568 w 12192000"/>
              <a:gd name="connsiteY164" fmla="*/ 2003219 h 2237474"/>
              <a:gd name="connsiteX165" fmla="*/ 2321399 w 12192000"/>
              <a:gd name="connsiteY165" fmla="*/ 1989467 h 2237474"/>
              <a:gd name="connsiteX166" fmla="*/ 2315525 w 12192000"/>
              <a:gd name="connsiteY166" fmla="*/ 1989708 h 2237474"/>
              <a:gd name="connsiteX167" fmla="*/ 2300792 w 12192000"/>
              <a:gd name="connsiteY167" fmla="*/ 1994290 h 2237474"/>
              <a:gd name="connsiteX168" fmla="*/ 2295469 w 12192000"/>
              <a:gd name="connsiteY168" fmla="*/ 1996659 h 2237474"/>
              <a:gd name="connsiteX169" fmla="*/ 2287219 w 12192000"/>
              <a:gd name="connsiteY169" fmla="*/ 1998750 h 2237474"/>
              <a:gd name="connsiteX170" fmla="*/ 2286948 w 12192000"/>
              <a:gd name="connsiteY170" fmla="*/ 1998596 h 2237474"/>
              <a:gd name="connsiteX171" fmla="*/ 2243069 w 12192000"/>
              <a:gd name="connsiteY171" fmla="*/ 2015111 h 2237474"/>
              <a:gd name="connsiteX172" fmla="*/ 2186609 w 12192000"/>
              <a:gd name="connsiteY172" fmla="*/ 2008263 h 2237474"/>
              <a:gd name="connsiteX173" fmla="*/ 2164831 w 12192000"/>
              <a:gd name="connsiteY173" fmla="*/ 2010143 h 2237474"/>
              <a:gd name="connsiteX174" fmla="*/ 2152836 w 12192000"/>
              <a:gd name="connsiteY174" fmla="*/ 2010048 h 2237474"/>
              <a:gd name="connsiteX175" fmla="*/ 2117102 w 12192000"/>
              <a:gd name="connsiteY175" fmla="*/ 2023004 h 2237474"/>
              <a:gd name="connsiteX176" fmla="*/ 2111935 w 12192000"/>
              <a:gd name="connsiteY176" fmla="*/ 2023163 h 2237474"/>
              <a:gd name="connsiteX177" fmla="*/ 2089991 w 12192000"/>
              <a:gd name="connsiteY177" fmla="*/ 2034193 h 2237474"/>
              <a:gd name="connsiteX178" fmla="*/ 2058061 w 12192000"/>
              <a:gd name="connsiteY178" fmla="*/ 2047942 h 2237474"/>
              <a:gd name="connsiteX179" fmla="*/ 2055737 w 12192000"/>
              <a:gd name="connsiteY179" fmla="*/ 2047704 h 2237474"/>
              <a:gd name="connsiteX180" fmla="*/ 2042244 w 12192000"/>
              <a:gd name="connsiteY180" fmla="*/ 2055560 h 2237474"/>
              <a:gd name="connsiteX181" fmla="*/ 1976224 w 12192000"/>
              <a:gd name="connsiteY181" fmla="*/ 2074257 h 2237474"/>
              <a:gd name="connsiteX182" fmla="*/ 1877728 w 12192000"/>
              <a:gd name="connsiteY182" fmla="*/ 2101004 h 2237474"/>
              <a:gd name="connsiteX183" fmla="*/ 1759056 w 12192000"/>
              <a:gd name="connsiteY183" fmla="*/ 2125608 h 2237474"/>
              <a:gd name="connsiteX184" fmla="*/ 1637948 w 12192000"/>
              <a:gd name="connsiteY184" fmla="*/ 2172597 h 2237474"/>
              <a:gd name="connsiteX185" fmla="*/ 1434549 w 12192000"/>
              <a:gd name="connsiteY185" fmla="*/ 2234522 h 2237474"/>
              <a:gd name="connsiteX186" fmla="*/ 1398481 w 12192000"/>
              <a:gd name="connsiteY186" fmla="*/ 2237074 h 2237474"/>
              <a:gd name="connsiteX187" fmla="*/ 1398407 w 12192000"/>
              <a:gd name="connsiteY187" fmla="*/ 2237095 h 2237474"/>
              <a:gd name="connsiteX188" fmla="*/ 1370962 w 12192000"/>
              <a:gd name="connsiteY188" fmla="*/ 2237474 h 2237474"/>
              <a:gd name="connsiteX189" fmla="*/ 1356367 w 12192000"/>
              <a:gd name="connsiteY189" fmla="*/ 2235089 h 2237474"/>
              <a:gd name="connsiteX190" fmla="*/ 1324828 w 12192000"/>
              <a:gd name="connsiteY190" fmla="*/ 2231968 h 2237474"/>
              <a:gd name="connsiteX191" fmla="*/ 1297744 w 12192000"/>
              <a:gd name="connsiteY191" fmla="*/ 2235849 h 2237474"/>
              <a:gd name="connsiteX192" fmla="*/ 1286236 w 12192000"/>
              <a:gd name="connsiteY192" fmla="*/ 2233135 h 2237474"/>
              <a:gd name="connsiteX193" fmla="*/ 1283504 w 12192000"/>
              <a:gd name="connsiteY193" fmla="*/ 2233797 h 2237474"/>
              <a:gd name="connsiteX194" fmla="*/ 1279765 w 12192000"/>
              <a:gd name="connsiteY194" fmla="*/ 2229639 h 2237474"/>
              <a:gd name="connsiteX195" fmla="*/ 1195347 w 12192000"/>
              <a:gd name="connsiteY195" fmla="*/ 2212354 h 2237474"/>
              <a:gd name="connsiteX196" fmla="*/ 970251 w 12192000"/>
              <a:gd name="connsiteY196" fmla="*/ 2221029 h 2237474"/>
              <a:gd name="connsiteX197" fmla="*/ 812914 w 12192000"/>
              <a:gd name="connsiteY197" fmla="*/ 2202752 h 2237474"/>
              <a:gd name="connsiteX198" fmla="*/ 800195 w 12192000"/>
              <a:gd name="connsiteY198" fmla="*/ 2209407 h 2237474"/>
              <a:gd name="connsiteX199" fmla="*/ 784978 w 12192000"/>
              <a:gd name="connsiteY199" fmla="*/ 2212360 h 2237474"/>
              <a:gd name="connsiteX200" fmla="*/ 681987 w 12192000"/>
              <a:gd name="connsiteY200" fmla="*/ 2216757 h 2237474"/>
              <a:gd name="connsiteX201" fmla="*/ 669923 w 12192000"/>
              <a:gd name="connsiteY201" fmla="*/ 2211682 h 2237474"/>
              <a:gd name="connsiteX202" fmla="*/ 648680 w 12192000"/>
              <a:gd name="connsiteY202" fmla="*/ 2206229 h 2237474"/>
              <a:gd name="connsiteX203" fmla="*/ 597225 w 12192000"/>
              <a:gd name="connsiteY203" fmla="*/ 2180999 h 2237474"/>
              <a:gd name="connsiteX204" fmla="*/ 558449 w 12192000"/>
              <a:gd name="connsiteY204" fmla="*/ 2182346 h 2237474"/>
              <a:gd name="connsiteX205" fmla="*/ 550517 w 12192000"/>
              <a:gd name="connsiteY205" fmla="*/ 2182060 h 2237474"/>
              <a:gd name="connsiteX206" fmla="*/ 550309 w 12192000"/>
              <a:gd name="connsiteY206" fmla="*/ 2181825 h 2237474"/>
              <a:gd name="connsiteX207" fmla="*/ 541836 w 12192000"/>
              <a:gd name="connsiteY207" fmla="*/ 2181063 h 2237474"/>
              <a:gd name="connsiteX208" fmla="*/ 536057 w 12192000"/>
              <a:gd name="connsiteY208" fmla="*/ 2181537 h 2237474"/>
              <a:gd name="connsiteX209" fmla="*/ 520671 w 12192000"/>
              <a:gd name="connsiteY209" fmla="*/ 2180980 h 2237474"/>
              <a:gd name="connsiteX210" fmla="*/ 515024 w 12192000"/>
              <a:gd name="connsiteY210" fmla="*/ 2179258 h 2237474"/>
              <a:gd name="connsiteX211" fmla="*/ 512278 w 12192000"/>
              <a:gd name="connsiteY211" fmla="*/ 2176369 h 2237474"/>
              <a:gd name="connsiteX212" fmla="*/ 480419 w 12192000"/>
              <a:gd name="connsiteY212" fmla="*/ 2167807 h 2237474"/>
              <a:gd name="connsiteX213" fmla="*/ 413835 w 12192000"/>
              <a:gd name="connsiteY213" fmla="*/ 2156783 h 2237474"/>
              <a:gd name="connsiteX214" fmla="*/ 376513 w 12192000"/>
              <a:gd name="connsiteY214" fmla="*/ 2154014 h 2237474"/>
              <a:gd name="connsiteX215" fmla="*/ 273386 w 12192000"/>
              <a:gd name="connsiteY215" fmla="*/ 2142551 h 2237474"/>
              <a:gd name="connsiteX216" fmla="*/ 169207 w 12192000"/>
              <a:gd name="connsiteY216" fmla="*/ 2128100 h 2237474"/>
              <a:gd name="connsiteX217" fmla="*/ 93149 w 12192000"/>
              <a:gd name="connsiteY217" fmla="*/ 2105324 h 2237474"/>
              <a:gd name="connsiteX218" fmla="*/ 88109 w 12192000"/>
              <a:gd name="connsiteY218" fmla="*/ 2106704 h 2237474"/>
              <a:gd name="connsiteX219" fmla="*/ 80022 w 12192000"/>
              <a:gd name="connsiteY219" fmla="*/ 2107254 h 2237474"/>
              <a:gd name="connsiteX220" fmla="*/ 79717 w 12192000"/>
              <a:gd name="connsiteY220" fmla="*/ 2107046 h 2237474"/>
              <a:gd name="connsiteX221" fmla="*/ 72352 w 12192000"/>
              <a:gd name="connsiteY221" fmla="*/ 2107991 h 2237474"/>
              <a:gd name="connsiteX222" fmla="*/ 37645 w 12192000"/>
              <a:gd name="connsiteY222" fmla="*/ 2115401 h 2237474"/>
              <a:gd name="connsiteX223" fmla="*/ 4572 w 12192000"/>
              <a:gd name="connsiteY223" fmla="*/ 2111091 h 2237474"/>
              <a:gd name="connsiteX224" fmla="*/ 0 w 12192000"/>
              <a:gd name="connsiteY224" fmla="*/ 2110468 h 2237474"/>
              <a:gd name="connsiteX225" fmla="*/ 0 w 12192000"/>
              <a:gd name="connsiteY22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84170 w 12192000"/>
              <a:gd name="connsiteY109" fmla="*/ 1849402 h 2237474"/>
              <a:gd name="connsiteX110" fmla="*/ 5168852 w 12192000"/>
              <a:gd name="connsiteY110" fmla="*/ 1844846 h 2237474"/>
              <a:gd name="connsiteX111" fmla="*/ 5164370 w 12192000"/>
              <a:gd name="connsiteY111" fmla="*/ 1840597 h 2237474"/>
              <a:gd name="connsiteX112" fmla="*/ 5114927 w 12192000"/>
              <a:gd name="connsiteY112" fmla="*/ 1847827 h 2237474"/>
              <a:gd name="connsiteX113" fmla="*/ 5108970 w 12192000"/>
              <a:gd name="connsiteY113" fmla="*/ 1847935 h 2237474"/>
              <a:gd name="connsiteX114" fmla="*/ 5067961 w 12192000"/>
              <a:gd name="connsiteY114" fmla="*/ 1845917 h 2237474"/>
              <a:gd name="connsiteX115" fmla="*/ 5007075 w 12192000"/>
              <a:gd name="connsiteY115" fmla="*/ 1838626 h 2237474"/>
              <a:gd name="connsiteX116" fmla="*/ 4944087 w 12192000"/>
              <a:gd name="connsiteY116" fmla="*/ 1823332 h 2237474"/>
              <a:gd name="connsiteX117" fmla="*/ 4907662 w 12192000"/>
              <a:gd name="connsiteY117" fmla="*/ 1816900 h 2237474"/>
              <a:gd name="connsiteX118" fmla="*/ 4882386 w 12192000"/>
              <a:gd name="connsiteY118" fmla="*/ 1809844 h 2237474"/>
              <a:gd name="connsiteX119" fmla="*/ 4811440 w 12192000"/>
              <a:gd name="connsiteY119" fmla="*/ 1804655 h 2237474"/>
              <a:gd name="connsiteX120" fmla="*/ 4691075 w 12192000"/>
              <a:gd name="connsiteY120" fmla="*/ 1801389 h 2237474"/>
              <a:gd name="connsiteX121" fmla="*/ 4611738 w 12192000"/>
              <a:gd name="connsiteY121" fmla="*/ 1776964 h 2237474"/>
              <a:gd name="connsiteX122" fmla="*/ 4560070 w 12192000"/>
              <a:gd name="connsiteY122" fmla="*/ 1785640 h 2237474"/>
              <a:gd name="connsiteX123" fmla="*/ 4536503 w 12192000"/>
              <a:gd name="connsiteY123" fmla="*/ 1785334 h 2237474"/>
              <a:gd name="connsiteX124" fmla="*/ 4513724 w 12192000"/>
              <a:gd name="connsiteY124" fmla="*/ 1791996 h 2237474"/>
              <a:gd name="connsiteX125" fmla="*/ 4459810 w 12192000"/>
              <a:gd name="connsiteY125" fmla="*/ 1797886 h 2237474"/>
              <a:gd name="connsiteX126" fmla="*/ 4379064 w 12192000"/>
              <a:gd name="connsiteY126" fmla="*/ 1817177 h 2237474"/>
              <a:gd name="connsiteX127" fmla="*/ 4319209 w 12192000"/>
              <a:gd name="connsiteY127" fmla="*/ 1834833 h 2237474"/>
              <a:gd name="connsiteX128" fmla="*/ 4290981 w 12192000"/>
              <a:gd name="connsiteY128" fmla="*/ 1839677 h 2237474"/>
              <a:gd name="connsiteX129" fmla="*/ 4285792 w 12192000"/>
              <a:gd name="connsiteY129" fmla="*/ 1836231 h 2237474"/>
              <a:gd name="connsiteX130" fmla="*/ 4238372 w 12192000"/>
              <a:gd name="connsiteY130" fmla="*/ 1851480 h 2237474"/>
              <a:gd name="connsiteX131" fmla="*/ 4232517 w 12192000"/>
              <a:gd name="connsiteY131" fmla="*/ 1852567 h 2237474"/>
              <a:gd name="connsiteX132" fmla="*/ 4191732 w 12192000"/>
              <a:gd name="connsiteY132" fmla="*/ 1857328 h 2237474"/>
              <a:gd name="connsiteX133" fmla="*/ 4065532 w 12192000"/>
              <a:gd name="connsiteY133" fmla="*/ 1855477 h 2237474"/>
              <a:gd name="connsiteX134" fmla="*/ 4028460 w 12192000"/>
              <a:gd name="connsiteY134" fmla="*/ 1855137 h 2237474"/>
              <a:gd name="connsiteX135" fmla="*/ 4002267 w 12192000"/>
              <a:gd name="connsiteY135" fmla="*/ 1852352 h 2237474"/>
              <a:gd name="connsiteX136" fmla="*/ 3931396 w 12192000"/>
              <a:gd name="connsiteY136" fmla="*/ 1858915 h 2237474"/>
              <a:gd name="connsiteX137" fmla="*/ 3812162 w 12192000"/>
              <a:gd name="connsiteY137" fmla="*/ 1875501 h 2237474"/>
              <a:gd name="connsiteX138" fmla="*/ 3729530 w 12192000"/>
              <a:gd name="connsiteY138" fmla="*/ 1864513 h 2237474"/>
              <a:gd name="connsiteX139" fmla="*/ 3680177 w 12192000"/>
              <a:gd name="connsiteY139" fmla="*/ 1881552 h 2237474"/>
              <a:gd name="connsiteX140" fmla="*/ 3567259 w 12192000"/>
              <a:gd name="connsiteY140" fmla="*/ 1893482 h 2237474"/>
              <a:gd name="connsiteX141" fmla="*/ 3405770 w 12192000"/>
              <a:gd name="connsiteY141" fmla="*/ 1904591 h 2237474"/>
              <a:gd name="connsiteX142" fmla="*/ 3280097 w 12192000"/>
              <a:gd name="connsiteY142" fmla="*/ 1919610 h 2237474"/>
              <a:gd name="connsiteX143" fmla="*/ 3123424 w 12192000"/>
              <a:gd name="connsiteY143" fmla="*/ 1952930 h 2237474"/>
              <a:gd name="connsiteX144" fmla="*/ 3009910 w 12192000"/>
              <a:gd name="connsiteY144" fmla="*/ 1957866 h 2237474"/>
              <a:gd name="connsiteX145" fmla="*/ 2995934 w 12192000"/>
              <a:gd name="connsiteY145" fmla="*/ 1967085 h 2237474"/>
              <a:gd name="connsiteX146" fmla="*/ 2980071 w 12192000"/>
              <a:gd name="connsiteY146" fmla="*/ 1972988 h 2237474"/>
              <a:gd name="connsiteX147" fmla="*/ 2978094 w 12192000"/>
              <a:gd name="connsiteY147" fmla="*/ 1972369 h 2237474"/>
              <a:gd name="connsiteX148" fmla="*/ 2942858 w 12192000"/>
              <a:gd name="connsiteY148" fmla="*/ 1981367 h 2237474"/>
              <a:gd name="connsiteX149" fmla="*/ 2875436 w 12192000"/>
              <a:gd name="connsiteY149" fmla="*/ 1996977 h 2237474"/>
              <a:gd name="connsiteX150" fmla="*/ 2874892 w 12192000"/>
              <a:gd name="connsiteY150" fmla="*/ 1996085 h 2237474"/>
              <a:gd name="connsiteX151" fmla="*/ 2864145 w 12192000"/>
              <a:gd name="connsiteY151" fmla="*/ 1994061 h 2237474"/>
              <a:gd name="connsiteX152" fmla="*/ 2843662 w 12192000"/>
              <a:gd name="connsiteY152" fmla="*/ 1992498 h 2237474"/>
              <a:gd name="connsiteX153" fmla="*/ 2796128 w 12192000"/>
              <a:gd name="connsiteY153" fmla="*/ 1976403 h 2237474"/>
              <a:gd name="connsiteX154" fmla="*/ 2756784 w 12192000"/>
              <a:gd name="connsiteY154" fmla="*/ 1985116 h 2237474"/>
              <a:gd name="connsiteX155" fmla="*/ 2748833 w 12192000"/>
              <a:gd name="connsiteY155" fmla="*/ 1986323 h 2237474"/>
              <a:gd name="connsiteX156" fmla="*/ 2748661 w 12192000"/>
              <a:gd name="connsiteY156" fmla="*/ 1986122 h 2237474"/>
              <a:gd name="connsiteX157" fmla="*/ 2740251 w 12192000"/>
              <a:gd name="connsiteY157" fmla="*/ 1986946 h 2237474"/>
              <a:gd name="connsiteX158" fmla="*/ 2718916 w 12192000"/>
              <a:gd name="connsiteY158" fmla="*/ 1990867 h 2237474"/>
              <a:gd name="connsiteX159" fmla="*/ 2713522 w 12192000"/>
              <a:gd name="connsiteY159" fmla="*/ 1990173 h 2237474"/>
              <a:gd name="connsiteX160" fmla="*/ 2680597 w 12192000"/>
              <a:gd name="connsiteY160" fmla="*/ 1984996 h 2237474"/>
              <a:gd name="connsiteX161" fmla="*/ 2578178 w 12192000"/>
              <a:gd name="connsiteY161" fmla="*/ 1990531 h 2237474"/>
              <a:gd name="connsiteX162" fmla="*/ 2476147 w 12192000"/>
              <a:gd name="connsiteY162" fmla="*/ 1998305 h 2237474"/>
              <a:gd name="connsiteX163" fmla="*/ 2373568 w 12192000"/>
              <a:gd name="connsiteY163" fmla="*/ 2003219 h 2237474"/>
              <a:gd name="connsiteX164" fmla="*/ 2321399 w 12192000"/>
              <a:gd name="connsiteY164" fmla="*/ 1989467 h 2237474"/>
              <a:gd name="connsiteX165" fmla="*/ 2315525 w 12192000"/>
              <a:gd name="connsiteY165" fmla="*/ 1989708 h 2237474"/>
              <a:gd name="connsiteX166" fmla="*/ 2300792 w 12192000"/>
              <a:gd name="connsiteY166" fmla="*/ 1994290 h 2237474"/>
              <a:gd name="connsiteX167" fmla="*/ 2295469 w 12192000"/>
              <a:gd name="connsiteY167" fmla="*/ 1996659 h 2237474"/>
              <a:gd name="connsiteX168" fmla="*/ 2287219 w 12192000"/>
              <a:gd name="connsiteY168" fmla="*/ 1998750 h 2237474"/>
              <a:gd name="connsiteX169" fmla="*/ 2286948 w 12192000"/>
              <a:gd name="connsiteY169" fmla="*/ 1998596 h 2237474"/>
              <a:gd name="connsiteX170" fmla="*/ 2243069 w 12192000"/>
              <a:gd name="connsiteY170" fmla="*/ 2015111 h 2237474"/>
              <a:gd name="connsiteX171" fmla="*/ 2186609 w 12192000"/>
              <a:gd name="connsiteY171" fmla="*/ 2008263 h 2237474"/>
              <a:gd name="connsiteX172" fmla="*/ 2164831 w 12192000"/>
              <a:gd name="connsiteY172" fmla="*/ 2010143 h 2237474"/>
              <a:gd name="connsiteX173" fmla="*/ 2152836 w 12192000"/>
              <a:gd name="connsiteY173" fmla="*/ 2010048 h 2237474"/>
              <a:gd name="connsiteX174" fmla="*/ 2117102 w 12192000"/>
              <a:gd name="connsiteY174" fmla="*/ 2023004 h 2237474"/>
              <a:gd name="connsiteX175" fmla="*/ 2111935 w 12192000"/>
              <a:gd name="connsiteY175" fmla="*/ 2023163 h 2237474"/>
              <a:gd name="connsiteX176" fmla="*/ 2089991 w 12192000"/>
              <a:gd name="connsiteY176" fmla="*/ 2034193 h 2237474"/>
              <a:gd name="connsiteX177" fmla="*/ 2058061 w 12192000"/>
              <a:gd name="connsiteY177" fmla="*/ 2047942 h 2237474"/>
              <a:gd name="connsiteX178" fmla="*/ 2055737 w 12192000"/>
              <a:gd name="connsiteY178" fmla="*/ 2047704 h 2237474"/>
              <a:gd name="connsiteX179" fmla="*/ 2042244 w 12192000"/>
              <a:gd name="connsiteY179" fmla="*/ 2055560 h 2237474"/>
              <a:gd name="connsiteX180" fmla="*/ 1976224 w 12192000"/>
              <a:gd name="connsiteY180" fmla="*/ 2074257 h 2237474"/>
              <a:gd name="connsiteX181" fmla="*/ 1877728 w 12192000"/>
              <a:gd name="connsiteY181" fmla="*/ 2101004 h 2237474"/>
              <a:gd name="connsiteX182" fmla="*/ 1759056 w 12192000"/>
              <a:gd name="connsiteY182" fmla="*/ 2125608 h 2237474"/>
              <a:gd name="connsiteX183" fmla="*/ 1637948 w 12192000"/>
              <a:gd name="connsiteY183" fmla="*/ 2172597 h 2237474"/>
              <a:gd name="connsiteX184" fmla="*/ 1434549 w 12192000"/>
              <a:gd name="connsiteY184" fmla="*/ 2234522 h 2237474"/>
              <a:gd name="connsiteX185" fmla="*/ 1398481 w 12192000"/>
              <a:gd name="connsiteY185" fmla="*/ 2237074 h 2237474"/>
              <a:gd name="connsiteX186" fmla="*/ 1398407 w 12192000"/>
              <a:gd name="connsiteY186" fmla="*/ 2237095 h 2237474"/>
              <a:gd name="connsiteX187" fmla="*/ 1370962 w 12192000"/>
              <a:gd name="connsiteY187" fmla="*/ 2237474 h 2237474"/>
              <a:gd name="connsiteX188" fmla="*/ 1356367 w 12192000"/>
              <a:gd name="connsiteY188" fmla="*/ 2235089 h 2237474"/>
              <a:gd name="connsiteX189" fmla="*/ 1324828 w 12192000"/>
              <a:gd name="connsiteY189" fmla="*/ 2231968 h 2237474"/>
              <a:gd name="connsiteX190" fmla="*/ 1297744 w 12192000"/>
              <a:gd name="connsiteY190" fmla="*/ 2235849 h 2237474"/>
              <a:gd name="connsiteX191" fmla="*/ 1286236 w 12192000"/>
              <a:gd name="connsiteY191" fmla="*/ 2233135 h 2237474"/>
              <a:gd name="connsiteX192" fmla="*/ 1283504 w 12192000"/>
              <a:gd name="connsiteY192" fmla="*/ 2233797 h 2237474"/>
              <a:gd name="connsiteX193" fmla="*/ 1279765 w 12192000"/>
              <a:gd name="connsiteY193" fmla="*/ 2229639 h 2237474"/>
              <a:gd name="connsiteX194" fmla="*/ 1195347 w 12192000"/>
              <a:gd name="connsiteY194" fmla="*/ 2212354 h 2237474"/>
              <a:gd name="connsiteX195" fmla="*/ 970251 w 12192000"/>
              <a:gd name="connsiteY195" fmla="*/ 2221029 h 2237474"/>
              <a:gd name="connsiteX196" fmla="*/ 812914 w 12192000"/>
              <a:gd name="connsiteY196" fmla="*/ 2202752 h 2237474"/>
              <a:gd name="connsiteX197" fmla="*/ 800195 w 12192000"/>
              <a:gd name="connsiteY197" fmla="*/ 2209407 h 2237474"/>
              <a:gd name="connsiteX198" fmla="*/ 784978 w 12192000"/>
              <a:gd name="connsiteY198" fmla="*/ 2212360 h 2237474"/>
              <a:gd name="connsiteX199" fmla="*/ 681987 w 12192000"/>
              <a:gd name="connsiteY199" fmla="*/ 2216757 h 2237474"/>
              <a:gd name="connsiteX200" fmla="*/ 669923 w 12192000"/>
              <a:gd name="connsiteY200" fmla="*/ 2211682 h 2237474"/>
              <a:gd name="connsiteX201" fmla="*/ 648680 w 12192000"/>
              <a:gd name="connsiteY201" fmla="*/ 2206229 h 2237474"/>
              <a:gd name="connsiteX202" fmla="*/ 597225 w 12192000"/>
              <a:gd name="connsiteY202" fmla="*/ 2180999 h 2237474"/>
              <a:gd name="connsiteX203" fmla="*/ 558449 w 12192000"/>
              <a:gd name="connsiteY203" fmla="*/ 2182346 h 2237474"/>
              <a:gd name="connsiteX204" fmla="*/ 550517 w 12192000"/>
              <a:gd name="connsiteY204" fmla="*/ 2182060 h 2237474"/>
              <a:gd name="connsiteX205" fmla="*/ 550309 w 12192000"/>
              <a:gd name="connsiteY205" fmla="*/ 2181825 h 2237474"/>
              <a:gd name="connsiteX206" fmla="*/ 541836 w 12192000"/>
              <a:gd name="connsiteY206" fmla="*/ 2181063 h 2237474"/>
              <a:gd name="connsiteX207" fmla="*/ 536057 w 12192000"/>
              <a:gd name="connsiteY207" fmla="*/ 2181537 h 2237474"/>
              <a:gd name="connsiteX208" fmla="*/ 520671 w 12192000"/>
              <a:gd name="connsiteY208" fmla="*/ 2180980 h 2237474"/>
              <a:gd name="connsiteX209" fmla="*/ 515024 w 12192000"/>
              <a:gd name="connsiteY209" fmla="*/ 2179258 h 2237474"/>
              <a:gd name="connsiteX210" fmla="*/ 512278 w 12192000"/>
              <a:gd name="connsiteY210" fmla="*/ 2176369 h 2237474"/>
              <a:gd name="connsiteX211" fmla="*/ 480419 w 12192000"/>
              <a:gd name="connsiteY211" fmla="*/ 2167807 h 2237474"/>
              <a:gd name="connsiteX212" fmla="*/ 413835 w 12192000"/>
              <a:gd name="connsiteY212" fmla="*/ 2156783 h 2237474"/>
              <a:gd name="connsiteX213" fmla="*/ 376513 w 12192000"/>
              <a:gd name="connsiteY213" fmla="*/ 2154014 h 2237474"/>
              <a:gd name="connsiteX214" fmla="*/ 273386 w 12192000"/>
              <a:gd name="connsiteY214" fmla="*/ 2142551 h 2237474"/>
              <a:gd name="connsiteX215" fmla="*/ 169207 w 12192000"/>
              <a:gd name="connsiteY215" fmla="*/ 2128100 h 2237474"/>
              <a:gd name="connsiteX216" fmla="*/ 93149 w 12192000"/>
              <a:gd name="connsiteY216" fmla="*/ 2105324 h 2237474"/>
              <a:gd name="connsiteX217" fmla="*/ 88109 w 12192000"/>
              <a:gd name="connsiteY217" fmla="*/ 2106704 h 2237474"/>
              <a:gd name="connsiteX218" fmla="*/ 80022 w 12192000"/>
              <a:gd name="connsiteY218" fmla="*/ 2107254 h 2237474"/>
              <a:gd name="connsiteX219" fmla="*/ 79717 w 12192000"/>
              <a:gd name="connsiteY219" fmla="*/ 2107046 h 2237474"/>
              <a:gd name="connsiteX220" fmla="*/ 72352 w 12192000"/>
              <a:gd name="connsiteY220" fmla="*/ 2107991 h 2237474"/>
              <a:gd name="connsiteX221" fmla="*/ 37645 w 12192000"/>
              <a:gd name="connsiteY221" fmla="*/ 2115401 h 2237474"/>
              <a:gd name="connsiteX222" fmla="*/ 4572 w 12192000"/>
              <a:gd name="connsiteY222" fmla="*/ 2111091 h 2237474"/>
              <a:gd name="connsiteX223" fmla="*/ 0 w 12192000"/>
              <a:gd name="connsiteY223" fmla="*/ 2110468 h 2237474"/>
              <a:gd name="connsiteX224" fmla="*/ 0 w 12192000"/>
              <a:gd name="connsiteY22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84170 w 12192000"/>
              <a:gd name="connsiteY109" fmla="*/ 1849402 h 2237474"/>
              <a:gd name="connsiteX110" fmla="*/ 5168852 w 12192000"/>
              <a:gd name="connsiteY110" fmla="*/ 1844846 h 2237474"/>
              <a:gd name="connsiteX111" fmla="*/ 5114927 w 12192000"/>
              <a:gd name="connsiteY111" fmla="*/ 1847827 h 2237474"/>
              <a:gd name="connsiteX112" fmla="*/ 5108970 w 12192000"/>
              <a:gd name="connsiteY112" fmla="*/ 1847935 h 2237474"/>
              <a:gd name="connsiteX113" fmla="*/ 5067961 w 12192000"/>
              <a:gd name="connsiteY113" fmla="*/ 1845917 h 2237474"/>
              <a:gd name="connsiteX114" fmla="*/ 5007075 w 12192000"/>
              <a:gd name="connsiteY114" fmla="*/ 1838626 h 2237474"/>
              <a:gd name="connsiteX115" fmla="*/ 4944087 w 12192000"/>
              <a:gd name="connsiteY115" fmla="*/ 1823332 h 2237474"/>
              <a:gd name="connsiteX116" fmla="*/ 4907662 w 12192000"/>
              <a:gd name="connsiteY116" fmla="*/ 1816900 h 2237474"/>
              <a:gd name="connsiteX117" fmla="*/ 4882386 w 12192000"/>
              <a:gd name="connsiteY117" fmla="*/ 1809844 h 2237474"/>
              <a:gd name="connsiteX118" fmla="*/ 4811440 w 12192000"/>
              <a:gd name="connsiteY118" fmla="*/ 1804655 h 2237474"/>
              <a:gd name="connsiteX119" fmla="*/ 4691075 w 12192000"/>
              <a:gd name="connsiteY119" fmla="*/ 1801389 h 2237474"/>
              <a:gd name="connsiteX120" fmla="*/ 4611738 w 12192000"/>
              <a:gd name="connsiteY120" fmla="*/ 1776964 h 2237474"/>
              <a:gd name="connsiteX121" fmla="*/ 4560070 w 12192000"/>
              <a:gd name="connsiteY121" fmla="*/ 1785640 h 2237474"/>
              <a:gd name="connsiteX122" fmla="*/ 4536503 w 12192000"/>
              <a:gd name="connsiteY122" fmla="*/ 1785334 h 2237474"/>
              <a:gd name="connsiteX123" fmla="*/ 4513724 w 12192000"/>
              <a:gd name="connsiteY123" fmla="*/ 1791996 h 2237474"/>
              <a:gd name="connsiteX124" fmla="*/ 4459810 w 12192000"/>
              <a:gd name="connsiteY124" fmla="*/ 1797886 h 2237474"/>
              <a:gd name="connsiteX125" fmla="*/ 4379064 w 12192000"/>
              <a:gd name="connsiteY125" fmla="*/ 1817177 h 2237474"/>
              <a:gd name="connsiteX126" fmla="*/ 4319209 w 12192000"/>
              <a:gd name="connsiteY126" fmla="*/ 1834833 h 2237474"/>
              <a:gd name="connsiteX127" fmla="*/ 4290981 w 12192000"/>
              <a:gd name="connsiteY127" fmla="*/ 1839677 h 2237474"/>
              <a:gd name="connsiteX128" fmla="*/ 4285792 w 12192000"/>
              <a:gd name="connsiteY128" fmla="*/ 1836231 h 2237474"/>
              <a:gd name="connsiteX129" fmla="*/ 4238372 w 12192000"/>
              <a:gd name="connsiteY129" fmla="*/ 1851480 h 2237474"/>
              <a:gd name="connsiteX130" fmla="*/ 4232517 w 12192000"/>
              <a:gd name="connsiteY130" fmla="*/ 1852567 h 2237474"/>
              <a:gd name="connsiteX131" fmla="*/ 4191732 w 12192000"/>
              <a:gd name="connsiteY131" fmla="*/ 1857328 h 2237474"/>
              <a:gd name="connsiteX132" fmla="*/ 4065532 w 12192000"/>
              <a:gd name="connsiteY132" fmla="*/ 1855477 h 2237474"/>
              <a:gd name="connsiteX133" fmla="*/ 4028460 w 12192000"/>
              <a:gd name="connsiteY133" fmla="*/ 1855137 h 2237474"/>
              <a:gd name="connsiteX134" fmla="*/ 4002267 w 12192000"/>
              <a:gd name="connsiteY134" fmla="*/ 1852352 h 2237474"/>
              <a:gd name="connsiteX135" fmla="*/ 3931396 w 12192000"/>
              <a:gd name="connsiteY135" fmla="*/ 1858915 h 2237474"/>
              <a:gd name="connsiteX136" fmla="*/ 3812162 w 12192000"/>
              <a:gd name="connsiteY136" fmla="*/ 1875501 h 2237474"/>
              <a:gd name="connsiteX137" fmla="*/ 3729530 w 12192000"/>
              <a:gd name="connsiteY137" fmla="*/ 1864513 h 2237474"/>
              <a:gd name="connsiteX138" fmla="*/ 3680177 w 12192000"/>
              <a:gd name="connsiteY138" fmla="*/ 1881552 h 2237474"/>
              <a:gd name="connsiteX139" fmla="*/ 3567259 w 12192000"/>
              <a:gd name="connsiteY139" fmla="*/ 1893482 h 2237474"/>
              <a:gd name="connsiteX140" fmla="*/ 3405770 w 12192000"/>
              <a:gd name="connsiteY140" fmla="*/ 1904591 h 2237474"/>
              <a:gd name="connsiteX141" fmla="*/ 3280097 w 12192000"/>
              <a:gd name="connsiteY141" fmla="*/ 1919610 h 2237474"/>
              <a:gd name="connsiteX142" fmla="*/ 3123424 w 12192000"/>
              <a:gd name="connsiteY142" fmla="*/ 1952930 h 2237474"/>
              <a:gd name="connsiteX143" fmla="*/ 3009910 w 12192000"/>
              <a:gd name="connsiteY143" fmla="*/ 1957866 h 2237474"/>
              <a:gd name="connsiteX144" fmla="*/ 2995934 w 12192000"/>
              <a:gd name="connsiteY144" fmla="*/ 1967085 h 2237474"/>
              <a:gd name="connsiteX145" fmla="*/ 2980071 w 12192000"/>
              <a:gd name="connsiteY145" fmla="*/ 1972988 h 2237474"/>
              <a:gd name="connsiteX146" fmla="*/ 2978094 w 12192000"/>
              <a:gd name="connsiteY146" fmla="*/ 1972369 h 2237474"/>
              <a:gd name="connsiteX147" fmla="*/ 2942858 w 12192000"/>
              <a:gd name="connsiteY147" fmla="*/ 1981367 h 2237474"/>
              <a:gd name="connsiteX148" fmla="*/ 2875436 w 12192000"/>
              <a:gd name="connsiteY148" fmla="*/ 1996977 h 2237474"/>
              <a:gd name="connsiteX149" fmla="*/ 2874892 w 12192000"/>
              <a:gd name="connsiteY149" fmla="*/ 1996085 h 2237474"/>
              <a:gd name="connsiteX150" fmla="*/ 2864145 w 12192000"/>
              <a:gd name="connsiteY150" fmla="*/ 1994061 h 2237474"/>
              <a:gd name="connsiteX151" fmla="*/ 2843662 w 12192000"/>
              <a:gd name="connsiteY151" fmla="*/ 1992498 h 2237474"/>
              <a:gd name="connsiteX152" fmla="*/ 2796128 w 12192000"/>
              <a:gd name="connsiteY152" fmla="*/ 1976403 h 2237474"/>
              <a:gd name="connsiteX153" fmla="*/ 2756784 w 12192000"/>
              <a:gd name="connsiteY153" fmla="*/ 1985116 h 2237474"/>
              <a:gd name="connsiteX154" fmla="*/ 2748833 w 12192000"/>
              <a:gd name="connsiteY154" fmla="*/ 1986323 h 2237474"/>
              <a:gd name="connsiteX155" fmla="*/ 2748661 w 12192000"/>
              <a:gd name="connsiteY155" fmla="*/ 1986122 h 2237474"/>
              <a:gd name="connsiteX156" fmla="*/ 2740251 w 12192000"/>
              <a:gd name="connsiteY156" fmla="*/ 1986946 h 2237474"/>
              <a:gd name="connsiteX157" fmla="*/ 2718916 w 12192000"/>
              <a:gd name="connsiteY157" fmla="*/ 1990867 h 2237474"/>
              <a:gd name="connsiteX158" fmla="*/ 2713522 w 12192000"/>
              <a:gd name="connsiteY158" fmla="*/ 1990173 h 2237474"/>
              <a:gd name="connsiteX159" fmla="*/ 2680597 w 12192000"/>
              <a:gd name="connsiteY159" fmla="*/ 1984996 h 2237474"/>
              <a:gd name="connsiteX160" fmla="*/ 2578178 w 12192000"/>
              <a:gd name="connsiteY160" fmla="*/ 1990531 h 2237474"/>
              <a:gd name="connsiteX161" fmla="*/ 2476147 w 12192000"/>
              <a:gd name="connsiteY161" fmla="*/ 1998305 h 2237474"/>
              <a:gd name="connsiteX162" fmla="*/ 2373568 w 12192000"/>
              <a:gd name="connsiteY162" fmla="*/ 2003219 h 2237474"/>
              <a:gd name="connsiteX163" fmla="*/ 2321399 w 12192000"/>
              <a:gd name="connsiteY163" fmla="*/ 1989467 h 2237474"/>
              <a:gd name="connsiteX164" fmla="*/ 2315525 w 12192000"/>
              <a:gd name="connsiteY164" fmla="*/ 1989708 h 2237474"/>
              <a:gd name="connsiteX165" fmla="*/ 2300792 w 12192000"/>
              <a:gd name="connsiteY165" fmla="*/ 1994290 h 2237474"/>
              <a:gd name="connsiteX166" fmla="*/ 2295469 w 12192000"/>
              <a:gd name="connsiteY166" fmla="*/ 1996659 h 2237474"/>
              <a:gd name="connsiteX167" fmla="*/ 2287219 w 12192000"/>
              <a:gd name="connsiteY167" fmla="*/ 1998750 h 2237474"/>
              <a:gd name="connsiteX168" fmla="*/ 2286948 w 12192000"/>
              <a:gd name="connsiteY168" fmla="*/ 1998596 h 2237474"/>
              <a:gd name="connsiteX169" fmla="*/ 2243069 w 12192000"/>
              <a:gd name="connsiteY169" fmla="*/ 2015111 h 2237474"/>
              <a:gd name="connsiteX170" fmla="*/ 2186609 w 12192000"/>
              <a:gd name="connsiteY170" fmla="*/ 2008263 h 2237474"/>
              <a:gd name="connsiteX171" fmla="*/ 2164831 w 12192000"/>
              <a:gd name="connsiteY171" fmla="*/ 2010143 h 2237474"/>
              <a:gd name="connsiteX172" fmla="*/ 2152836 w 12192000"/>
              <a:gd name="connsiteY172" fmla="*/ 2010048 h 2237474"/>
              <a:gd name="connsiteX173" fmla="*/ 2117102 w 12192000"/>
              <a:gd name="connsiteY173" fmla="*/ 2023004 h 2237474"/>
              <a:gd name="connsiteX174" fmla="*/ 2111935 w 12192000"/>
              <a:gd name="connsiteY174" fmla="*/ 2023163 h 2237474"/>
              <a:gd name="connsiteX175" fmla="*/ 2089991 w 12192000"/>
              <a:gd name="connsiteY175" fmla="*/ 2034193 h 2237474"/>
              <a:gd name="connsiteX176" fmla="*/ 2058061 w 12192000"/>
              <a:gd name="connsiteY176" fmla="*/ 2047942 h 2237474"/>
              <a:gd name="connsiteX177" fmla="*/ 2055737 w 12192000"/>
              <a:gd name="connsiteY177" fmla="*/ 2047704 h 2237474"/>
              <a:gd name="connsiteX178" fmla="*/ 2042244 w 12192000"/>
              <a:gd name="connsiteY178" fmla="*/ 2055560 h 2237474"/>
              <a:gd name="connsiteX179" fmla="*/ 1976224 w 12192000"/>
              <a:gd name="connsiteY179" fmla="*/ 2074257 h 2237474"/>
              <a:gd name="connsiteX180" fmla="*/ 1877728 w 12192000"/>
              <a:gd name="connsiteY180" fmla="*/ 2101004 h 2237474"/>
              <a:gd name="connsiteX181" fmla="*/ 1759056 w 12192000"/>
              <a:gd name="connsiteY181" fmla="*/ 2125608 h 2237474"/>
              <a:gd name="connsiteX182" fmla="*/ 1637948 w 12192000"/>
              <a:gd name="connsiteY182" fmla="*/ 2172597 h 2237474"/>
              <a:gd name="connsiteX183" fmla="*/ 1434549 w 12192000"/>
              <a:gd name="connsiteY183" fmla="*/ 2234522 h 2237474"/>
              <a:gd name="connsiteX184" fmla="*/ 1398481 w 12192000"/>
              <a:gd name="connsiteY184" fmla="*/ 2237074 h 2237474"/>
              <a:gd name="connsiteX185" fmla="*/ 1398407 w 12192000"/>
              <a:gd name="connsiteY185" fmla="*/ 2237095 h 2237474"/>
              <a:gd name="connsiteX186" fmla="*/ 1370962 w 12192000"/>
              <a:gd name="connsiteY186" fmla="*/ 2237474 h 2237474"/>
              <a:gd name="connsiteX187" fmla="*/ 1356367 w 12192000"/>
              <a:gd name="connsiteY187" fmla="*/ 2235089 h 2237474"/>
              <a:gd name="connsiteX188" fmla="*/ 1324828 w 12192000"/>
              <a:gd name="connsiteY188" fmla="*/ 2231968 h 2237474"/>
              <a:gd name="connsiteX189" fmla="*/ 1297744 w 12192000"/>
              <a:gd name="connsiteY189" fmla="*/ 2235849 h 2237474"/>
              <a:gd name="connsiteX190" fmla="*/ 1286236 w 12192000"/>
              <a:gd name="connsiteY190" fmla="*/ 2233135 h 2237474"/>
              <a:gd name="connsiteX191" fmla="*/ 1283504 w 12192000"/>
              <a:gd name="connsiteY191" fmla="*/ 2233797 h 2237474"/>
              <a:gd name="connsiteX192" fmla="*/ 1279765 w 12192000"/>
              <a:gd name="connsiteY192" fmla="*/ 2229639 h 2237474"/>
              <a:gd name="connsiteX193" fmla="*/ 1195347 w 12192000"/>
              <a:gd name="connsiteY193" fmla="*/ 2212354 h 2237474"/>
              <a:gd name="connsiteX194" fmla="*/ 970251 w 12192000"/>
              <a:gd name="connsiteY194" fmla="*/ 2221029 h 2237474"/>
              <a:gd name="connsiteX195" fmla="*/ 812914 w 12192000"/>
              <a:gd name="connsiteY195" fmla="*/ 2202752 h 2237474"/>
              <a:gd name="connsiteX196" fmla="*/ 800195 w 12192000"/>
              <a:gd name="connsiteY196" fmla="*/ 2209407 h 2237474"/>
              <a:gd name="connsiteX197" fmla="*/ 784978 w 12192000"/>
              <a:gd name="connsiteY197" fmla="*/ 2212360 h 2237474"/>
              <a:gd name="connsiteX198" fmla="*/ 681987 w 12192000"/>
              <a:gd name="connsiteY198" fmla="*/ 2216757 h 2237474"/>
              <a:gd name="connsiteX199" fmla="*/ 669923 w 12192000"/>
              <a:gd name="connsiteY199" fmla="*/ 2211682 h 2237474"/>
              <a:gd name="connsiteX200" fmla="*/ 648680 w 12192000"/>
              <a:gd name="connsiteY200" fmla="*/ 2206229 h 2237474"/>
              <a:gd name="connsiteX201" fmla="*/ 597225 w 12192000"/>
              <a:gd name="connsiteY201" fmla="*/ 2180999 h 2237474"/>
              <a:gd name="connsiteX202" fmla="*/ 558449 w 12192000"/>
              <a:gd name="connsiteY202" fmla="*/ 2182346 h 2237474"/>
              <a:gd name="connsiteX203" fmla="*/ 550517 w 12192000"/>
              <a:gd name="connsiteY203" fmla="*/ 2182060 h 2237474"/>
              <a:gd name="connsiteX204" fmla="*/ 550309 w 12192000"/>
              <a:gd name="connsiteY204" fmla="*/ 2181825 h 2237474"/>
              <a:gd name="connsiteX205" fmla="*/ 541836 w 12192000"/>
              <a:gd name="connsiteY205" fmla="*/ 2181063 h 2237474"/>
              <a:gd name="connsiteX206" fmla="*/ 536057 w 12192000"/>
              <a:gd name="connsiteY206" fmla="*/ 2181537 h 2237474"/>
              <a:gd name="connsiteX207" fmla="*/ 520671 w 12192000"/>
              <a:gd name="connsiteY207" fmla="*/ 2180980 h 2237474"/>
              <a:gd name="connsiteX208" fmla="*/ 515024 w 12192000"/>
              <a:gd name="connsiteY208" fmla="*/ 2179258 h 2237474"/>
              <a:gd name="connsiteX209" fmla="*/ 512278 w 12192000"/>
              <a:gd name="connsiteY209" fmla="*/ 2176369 h 2237474"/>
              <a:gd name="connsiteX210" fmla="*/ 480419 w 12192000"/>
              <a:gd name="connsiteY210" fmla="*/ 2167807 h 2237474"/>
              <a:gd name="connsiteX211" fmla="*/ 413835 w 12192000"/>
              <a:gd name="connsiteY211" fmla="*/ 2156783 h 2237474"/>
              <a:gd name="connsiteX212" fmla="*/ 376513 w 12192000"/>
              <a:gd name="connsiteY212" fmla="*/ 2154014 h 2237474"/>
              <a:gd name="connsiteX213" fmla="*/ 273386 w 12192000"/>
              <a:gd name="connsiteY213" fmla="*/ 2142551 h 2237474"/>
              <a:gd name="connsiteX214" fmla="*/ 169207 w 12192000"/>
              <a:gd name="connsiteY214" fmla="*/ 2128100 h 2237474"/>
              <a:gd name="connsiteX215" fmla="*/ 93149 w 12192000"/>
              <a:gd name="connsiteY215" fmla="*/ 2105324 h 2237474"/>
              <a:gd name="connsiteX216" fmla="*/ 88109 w 12192000"/>
              <a:gd name="connsiteY216" fmla="*/ 2106704 h 2237474"/>
              <a:gd name="connsiteX217" fmla="*/ 80022 w 12192000"/>
              <a:gd name="connsiteY217" fmla="*/ 2107254 h 2237474"/>
              <a:gd name="connsiteX218" fmla="*/ 79717 w 12192000"/>
              <a:gd name="connsiteY218" fmla="*/ 2107046 h 2237474"/>
              <a:gd name="connsiteX219" fmla="*/ 72352 w 12192000"/>
              <a:gd name="connsiteY219" fmla="*/ 2107991 h 2237474"/>
              <a:gd name="connsiteX220" fmla="*/ 37645 w 12192000"/>
              <a:gd name="connsiteY220" fmla="*/ 2115401 h 2237474"/>
              <a:gd name="connsiteX221" fmla="*/ 4572 w 12192000"/>
              <a:gd name="connsiteY221" fmla="*/ 2111091 h 2237474"/>
              <a:gd name="connsiteX222" fmla="*/ 0 w 12192000"/>
              <a:gd name="connsiteY222" fmla="*/ 2110468 h 2237474"/>
              <a:gd name="connsiteX223" fmla="*/ 0 w 12192000"/>
              <a:gd name="connsiteY22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98322 w 12192000"/>
              <a:gd name="connsiteY67" fmla="*/ 1345689 h 2237474"/>
              <a:gd name="connsiteX68" fmla="*/ 7875879 w 12192000"/>
              <a:gd name="connsiteY68" fmla="*/ 1345646 h 2237474"/>
              <a:gd name="connsiteX69" fmla="*/ 7840612 w 12192000"/>
              <a:gd name="connsiteY69" fmla="*/ 1369373 h 2237474"/>
              <a:gd name="connsiteX70" fmla="*/ 7786819 w 12192000"/>
              <a:gd name="connsiteY70" fmla="*/ 1378970 h 2237474"/>
              <a:gd name="connsiteX71" fmla="*/ 7548172 w 12192000"/>
              <a:gd name="connsiteY71" fmla="*/ 1417460 h 2237474"/>
              <a:gd name="connsiteX72" fmla="*/ 7483437 w 12192000"/>
              <a:gd name="connsiteY72" fmla="*/ 1478152 h 2237474"/>
              <a:gd name="connsiteX73" fmla="*/ 7377870 w 12192000"/>
              <a:gd name="connsiteY73" fmla="*/ 1523319 h 2237474"/>
              <a:gd name="connsiteX74" fmla="*/ 7230737 w 12192000"/>
              <a:gd name="connsiteY74" fmla="*/ 1562633 h 2237474"/>
              <a:gd name="connsiteX75" fmla="*/ 7224458 w 12192000"/>
              <a:gd name="connsiteY75" fmla="*/ 1573008 h 2237474"/>
              <a:gd name="connsiteX76" fmla="*/ 7213486 w 12192000"/>
              <a:gd name="connsiteY76" fmla="*/ 1580987 h 2237474"/>
              <a:gd name="connsiteX77" fmla="*/ 7183121 w 12192000"/>
              <a:gd name="connsiteY77" fmla="*/ 1595162 h 2237474"/>
              <a:gd name="connsiteX78" fmla="*/ 7164601 w 12192000"/>
              <a:gd name="connsiteY78" fmla="*/ 1606490 h 2237474"/>
              <a:gd name="connsiteX79" fmla="*/ 7114651 w 12192000"/>
              <a:gd name="connsiteY79" fmla="*/ 1620959 h 2237474"/>
              <a:gd name="connsiteX80" fmla="*/ 7092727 w 12192000"/>
              <a:gd name="connsiteY80" fmla="*/ 1623628 h 2237474"/>
              <a:gd name="connsiteX81" fmla="*/ 7031309 w 12192000"/>
              <a:gd name="connsiteY81" fmla="*/ 1619451 h 2237474"/>
              <a:gd name="connsiteX82" fmla="*/ 6999084 w 12192000"/>
              <a:gd name="connsiteY82" fmla="*/ 1634317 h 2237474"/>
              <a:gd name="connsiteX83" fmla="*/ 6992107 w 12192000"/>
              <a:gd name="connsiteY83" fmla="*/ 1636860 h 2237474"/>
              <a:gd name="connsiteX84" fmla="*/ 6991765 w 12192000"/>
              <a:gd name="connsiteY84" fmla="*/ 1636725 h 2237474"/>
              <a:gd name="connsiteX85" fmla="*/ 6900177 w 12192000"/>
              <a:gd name="connsiteY85" fmla="*/ 1636016 h 2237474"/>
              <a:gd name="connsiteX86" fmla="*/ 6795372 w 12192000"/>
              <a:gd name="connsiteY86" fmla="*/ 1644845 h 2237474"/>
              <a:gd name="connsiteX87" fmla="*/ 6692251 w 12192000"/>
              <a:gd name="connsiteY87" fmla="*/ 1656357 h 2237474"/>
              <a:gd name="connsiteX88" fmla="*/ 6655235 w 12192000"/>
              <a:gd name="connsiteY88" fmla="*/ 1661869 h 2237474"/>
              <a:gd name="connsiteX89" fmla="*/ 6587857 w 12192000"/>
              <a:gd name="connsiteY89" fmla="*/ 1665769 h 2237474"/>
              <a:gd name="connsiteX90" fmla="*/ 6554894 w 12192000"/>
              <a:gd name="connsiteY90" fmla="*/ 1664428 h 2237474"/>
              <a:gd name="connsiteX91" fmla="*/ 6516595 w 12192000"/>
              <a:gd name="connsiteY91" fmla="*/ 1667475 h 2237474"/>
              <a:gd name="connsiteX92" fmla="*/ 6508541 w 12192000"/>
              <a:gd name="connsiteY92" fmla="*/ 1668757 h 2237474"/>
              <a:gd name="connsiteX93" fmla="*/ 6471012 w 12192000"/>
              <a:gd name="connsiteY93" fmla="*/ 1678604 h 2237474"/>
              <a:gd name="connsiteX94" fmla="*/ 6415265 w 12192000"/>
              <a:gd name="connsiteY94" fmla="*/ 1665317 h 2237474"/>
              <a:gd name="connsiteX95" fmla="*/ 6364035 w 12192000"/>
              <a:gd name="connsiteY95" fmla="*/ 1667683 h 2237474"/>
              <a:gd name="connsiteX96" fmla="*/ 6280959 w 12192000"/>
              <a:gd name="connsiteY96" fmla="*/ 1689329 h 2237474"/>
              <a:gd name="connsiteX97" fmla="*/ 6243319 w 12192000"/>
              <a:gd name="connsiteY97" fmla="*/ 1695560 h 2237474"/>
              <a:gd name="connsiteX98" fmla="*/ 6098321 w 12192000"/>
              <a:gd name="connsiteY98" fmla="*/ 1721646 h 2237474"/>
              <a:gd name="connsiteX99" fmla="*/ 5880652 w 12192000"/>
              <a:gd name="connsiteY99" fmla="*/ 1779643 h 2237474"/>
              <a:gd name="connsiteX100" fmla="*/ 5785959 w 12192000"/>
              <a:gd name="connsiteY100" fmla="*/ 1775307 h 2237474"/>
              <a:gd name="connsiteX101" fmla="*/ 5643534 w 12192000"/>
              <a:gd name="connsiteY101" fmla="*/ 1802919 h 2237474"/>
              <a:gd name="connsiteX102" fmla="*/ 5518799 w 12192000"/>
              <a:gd name="connsiteY102" fmla="*/ 1818312 h 2237474"/>
              <a:gd name="connsiteX103" fmla="*/ 5505014 w 12192000"/>
              <a:gd name="connsiteY103" fmla="*/ 1819259 h 2237474"/>
              <a:gd name="connsiteX104" fmla="*/ 5453307 w 12192000"/>
              <a:gd name="connsiteY104" fmla="*/ 1815450 h 2237474"/>
              <a:gd name="connsiteX105" fmla="*/ 5364192 w 12192000"/>
              <a:gd name="connsiteY105" fmla="*/ 1826074 h 2237474"/>
              <a:gd name="connsiteX106" fmla="*/ 5350380 w 12192000"/>
              <a:gd name="connsiteY106" fmla="*/ 1830891 h 2237474"/>
              <a:gd name="connsiteX107" fmla="*/ 5259633 w 12192000"/>
              <a:gd name="connsiteY107" fmla="*/ 1837160 h 2237474"/>
              <a:gd name="connsiteX108" fmla="*/ 5197513 w 12192000"/>
              <a:gd name="connsiteY108" fmla="*/ 1844718 h 2237474"/>
              <a:gd name="connsiteX109" fmla="*/ 5168852 w 12192000"/>
              <a:gd name="connsiteY109" fmla="*/ 1844846 h 2237474"/>
              <a:gd name="connsiteX110" fmla="*/ 5114927 w 12192000"/>
              <a:gd name="connsiteY110" fmla="*/ 1847827 h 2237474"/>
              <a:gd name="connsiteX111" fmla="*/ 5108970 w 12192000"/>
              <a:gd name="connsiteY111" fmla="*/ 1847935 h 2237474"/>
              <a:gd name="connsiteX112" fmla="*/ 5067961 w 12192000"/>
              <a:gd name="connsiteY112" fmla="*/ 1845917 h 2237474"/>
              <a:gd name="connsiteX113" fmla="*/ 5007075 w 12192000"/>
              <a:gd name="connsiteY113" fmla="*/ 1838626 h 2237474"/>
              <a:gd name="connsiteX114" fmla="*/ 4944087 w 12192000"/>
              <a:gd name="connsiteY114" fmla="*/ 1823332 h 2237474"/>
              <a:gd name="connsiteX115" fmla="*/ 4907662 w 12192000"/>
              <a:gd name="connsiteY115" fmla="*/ 1816900 h 2237474"/>
              <a:gd name="connsiteX116" fmla="*/ 4882386 w 12192000"/>
              <a:gd name="connsiteY116" fmla="*/ 1809844 h 2237474"/>
              <a:gd name="connsiteX117" fmla="*/ 4811440 w 12192000"/>
              <a:gd name="connsiteY117" fmla="*/ 1804655 h 2237474"/>
              <a:gd name="connsiteX118" fmla="*/ 4691075 w 12192000"/>
              <a:gd name="connsiteY118" fmla="*/ 1801389 h 2237474"/>
              <a:gd name="connsiteX119" fmla="*/ 4611738 w 12192000"/>
              <a:gd name="connsiteY119" fmla="*/ 1776964 h 2237474"/>
              <a:gd name="connsiteX120" fmla="*/ 4560070 w 12192000"/>
              <a:gd name="connsiteY120" fmla="*/ 1785640 h 2237474"/>
              <a:gd name="connsiteX121" fmla="*/ 4536503 w 12192000"/>
              <a:gd name="connsiteY121" fmla="*/ 1785334 h 2237474"/>
              <a:gd name="connsiteX122" fmla="*/ 4513724 w 12192000"/>
              <a:gd name="connsiteY122" fmla="*/ 1791996 h 2237474"/>
              <a:gd name="connsiteX123" fmla="*/ 4459810 w 12192000"/>
              <a:gd name="connsiteY123" fmla="*/ 1797886 h 2237474"/>
              <a:gd name="connsiteX124" fmla="*/ 4379064 w 12192000"/>
              <a:gd name="connsiteY124" fmla="*/ 1817177 h 2237474"/>
              <a:gd name="connsiteX125" fmla="*/ 4319209 w 12192000"/>
              <a:gd name="connsiteY125" fmla="*/ 1834833 h 2237474"/>
              <a:gd name="connsiteX126" fmla="*/ 4290981 w 12192000"/>
              <a:gd name="connsiteY126" fmla="*/ 1839677 h 2237474"/>
              <a:gd name="connsiteX127" fmla="*/ 4285792 w 12192000"/>
              <a:gd name="connsiteY127" fmla="*/ 1836231 h 2237474"/>
              <a:gd name="connsiteX128" fmla="*/ 4238372 w 12192000"/>
              <a:gd name="connsiteY128" fmla="*/ 1851480 h 2237474"/>
              <a:gd name="connsiteX129" fmla="*/ 4232517 w 12192000"/>
              <a:gd name="connsiteY129" fmla="*/ 1852567 h 2237474"/>
              <a:gd name="connsiteX130" fmla="*/ 4191732 w 12192000"/>
              <a:gd name="connsiteY130" fmla="*/ 1857328 h 2237474"/>
              <a:gd name="connsiteX131" fmla="*/ 4065532 w 12192000"/>
              <a:gd name="connsiteY131" fmla="*/ 1855477 h 2237474"/>
              <a:gd name="connsiteX132" fmla="*/ 4028460 w 12192000"/>
              <a:gd name="connsiteY132" fmla="*/ 1855137 h 2237474"/>
              <a:gd name="connsiteX133" fmla="*/ 4002267 w 12192000"/>
              <a:gd name="connsiteY133" fmla="*/ 1852352 h 2237474"/>
              <a:gd name="connsiteX134" fmla="*/ 3931396 w 12192000"/>
              <a:gd name="connsiteY134" fmla="*/ 1858915 h 2237474"/>
              <a:gd name="connsiteX135" fmla="*/ 3812162 w 12192000"/>
              <a:gd name="connsiteY135" fmla="*/ 1875501 h 2237474"/>
              <a:gd name="connsiteX136" fmla="*/ 3729530 w 12192000"/>
              <a:gd name="connsiteY136" fmla="*/ 1864513 h 2237474"/>
              <a:gd name="connsiteX137" fmla="*/ 3680177 w 12192000"/>
              <a:gd name="connsiteY137" fmla="*/ 1881552 h 2237474"/>
              <a:gd name="connsiteX138" fmla="*/ 3567259 w 12192000"/>
              <a:gd name="connsiteY138" fmla="*/ 1893482 h 2237474"/>
              <a:gd name="connsiteX139" fmla="*/ 3405770 w 12192000"/>
              <a:gd name="connsiteY139" fmla="*/ 1904591 h 2237474"/>
              <a:gd name="connsiteX140" fmla="*/ 3280097 w 12192000"/>
              <a:gd name="connsiteY140" fmla="*/ 1919610 h 2237474"/>
              <a:gd name="connsiteX141" fmla="*/ 3123424 w 12192000"/>
              <a:gd name="connsiteY141" fmla="*/ 1952930 h 2237474"/>
              <a:gd name="connsiteX142" fmla="*/ 3009910 w 12192000"/>
              <a:gd name="connsiteY142" fmla="*/ 1957866 h 2237474"/>
              <a:gd name="connsiteX143" fmla="*/ 2995934 w 12192000"/>
              <a:gd name="connsiteY143" fmla="*/ 1967085 h 2237474"/>
              <a:gd name="connsiteX144" fmla="*/ 2980071 w 12192000"/>
              <a:gd name="connsiteY144" fmla="*/ 1972988 h 2237474"/>
              <a:gd name="connsiteX145" fmla="*/ 2978094 w 12192000"/>
              <a:gd name="connsiteY145" fmla="*/ 1972369 h 2237474"/>
              <a:gd name="connsiteX146" fmla="*/ 2942858 w 12192000"/>
              <a:gd name="connsiteY146" fmla="*/ 1981367 h 2237474"/>
              <a:gd name="connsiteX147" fmla="*/ 2875436 w 12192000"/>
              <a:gd name="connsiteY147" fmla="*/ 1996977 h 2237474"/>
              <a:gd name="connsiteX148" fmla="*/ 2874892 w 12192000"/>
              <a:gd name="connsiteY148" fmla="*/ 1996085 h 2237474"/>
              <a:gd name="connsiteX149" fmla="*/ 2864145 w 12192000"/>
              <a:gd name="connsiteY149" fmla="*/ 1994061 h 2237474"/>
              <a:gd name="connsiteX150" fmla="*/ 2843662 w 12192000"/>
              <a:gd name="connsiteY150" fmla="*/ 1992498 h 2237474"/>
              <a:gd name="connsiteX151" fmla="*/ 2796128 w 12192000"/>
              <a:gd name="connsiteY151" fmla="*/ 1976403 h 2237474"/>
              <a:gd name="connsiteX152" fmla="*/ 2756784 w 12192000"/>
              <a:gd name="connsiteY152" fmla="*/ 1985116 h 2237474"/>
              <a:gd name="connsiteX153" fmla="*/ 2748833 w 12192000"/>
              <a:gd name="connsiteY153" fmla="*/ 1986323 h 2237474"/>
              <a:gd name="connsiteX154" fmla="*/ 2748661 w 12192000"/>
              <a:gd name="connsiteY154" fmla="*/ 1986122 h 2237474"/>
              <a:gd name="connsiteX155" fmla="*/ 2740251 w 12192000"/>
              <a:gd name="connsiteY155" fmla="*/ 1986946 h 2237474"/>
              <a:gd name="connsiteX156" fmla="*/ 2718916 w 12192000"/>
              <a:gd name="connsiteY156" fmla="*/ 1990867 h 2237474"/>
              <a:gd name="connsiteX157" fmla="*/ 2713522 w 12192000"/>
              <a:gd name="connsiteY157" fmla="*/ 1990173 h 2237474"/>
              <a:gd name="connsiteX158" fmla="*/ 2680597 w 12192000"/>
              <a:gd name="connsiteY158" fmla="*/ 1984996 h 2237474"/>
              <a:gd name="connsiteX159" fmla="*/ 2578178 w 12192000"/>
              <a:gd name="connsiteY159" fmla="*/ 1990531 h 2237474"/>
              <a:gd name="connsiteX160" fmla="*/ 2476147 w 12192000"/>
              <a:gd name="connsiteY160" fmla="*/ 1998305 h 2237474"/>
              <a:gd name="connsiteX161" fmla="*/ 2373568 w 12192000"/>
              <a:gd name="connsiteY161" fmla="*/ 2003219 h 2237474"/>
              <a:gd name="connsiteX162" fmla="*/ 2321399 w 12192000"/>
              <a:gd name="connsiteY162" fmla="*/ 1989467 h 2237474"/>
              <a:gd name="connsiteX163" fmla="*/ 2315525 w 12192000"/>
              <a:gd name="connsiteY163" fmla="*/ 1989708 h 2237474"/>
              <a:gd name="connsiteX164" fmla="*/ 2300792 w 12192000"/>
              <a:gd name="connsiteY164" fmla="*/ 1994290 h 2237474"/>
              <a:gd name="connsiteX165" fmla="*/ 2295469 w 12192000"/>
              <a:gd name="connsiteY165" fmla="*/ 1996659 h 2237474"/>
              <a:gd name="connsiteX166" fmla="*/ 2287219 w 12192000"/>
              <a:gd name="connsiteY166" fmla="*/ 1998750 h 2237474"/>
              <a:gd name="connsiteX167" fmla="*/ 2286948 w 12192000"/>
              <a:gd name="connsiteY167" fmla="*/ 1998596 h 2237474"/>
              <a:gd name="connsiteX168" fmla="*/ 2243069 w 12192000"/>
              <a:gd name="connsiteY168" fmla="*/ 2015111 h 2237474"/>
              <a:gd name="connsiteX169" fmla="*/ 2186609 w 12192000"/>
              <a:gd name="connsiteY169" fmla="*/ 2008263 h 2237474"/>
              <a:gd name="connsiteX170" fmla="*/ 2164831 w 12192000"/>
              <a:gd name="connsiteY170" fmla="*/ 2010143 h 2237474"/>
              <a:gd name="connsiteX171" fmla="*/ 2152836 w 12192000"/>
              <a:gd name="connsiteY171" fmla="*/ 2010048 h 2237474"/>
              <a:gd name="connsiteX172" fmla="*/ 2117102 w 12192000"/>
              <a:gd name="connsiteY172" fmla="*/ 2023004 h 2237474"/>
              <a:gd name="connsiteX173" fmla="*/ 2111935 w 12192000"/>
              <a:gd name="connsiteY173" fmla="*/ 2023163 h 2237474"/>
              <a:gd name="connsiteX174" fmla="*/ 2089991 w 12192000"/>
              <a:gd name="connsiteY174" fmla="*/ 2034193 h 2237474"/>
              <a:gd name="connsiteX175" fmla="*/ 2058061 w 12192000"/>
              <a:gd name="connsiteY175" fmla="*/ 2047942 h 2237474"/>
              <a:gd name="connsiteX176" fmla="*/ 2055737 w 12192000"/>
              <a:gd name="connsiteY176" fmla="*/ 2047704 h 2237474"/>
              <a:gd name="connsiteX177" fmla="*/ 2042244 w 12192000"/>
              <a:gd name="connsiteY177" fmla="*/ 2055560 h 2237474"/>
              <a:gd name="connsiteX178" fmla="*/ 1976224 w 12192000"/>
              <a:gd name="connsiteY178" fmla="*/ 2074257 h 2237474"/>
              <a:gd name="connsiteX179" fmla="*/ 1877728 w 12192000"/>
              <a:gd name="connsiteY179" fmla="*/ 2101004 h 2237474"/>
              <a:gd name="connsiteX180" fmla="*/ 1759056 w 12192000"/>
              <a:gd name="connsiteY180" fmla="*/ 2125608 h 2237474"/>
              <a:gd name="connsiteX181" fmla="*/ 1637948 w 12192000"/>
              <a:gd name="connsiteY181" fmla="*/ 2172597 h 2237474"/>
              <a:gd name="connsiteX182" fmla="*/ 1434549 w 12192000"/>
              <a:gd name="connsiteY182" fmla="*/ 2234522 h 2237474"/>
              <a:gd name="connsiteX183" fmla="*/ 1398481 w 12192000"/>
              <a:gd name="connsiteY183" fmla="*/ 2237074 h 2237474"/>
              <a:gd name="connsiteX184" fmla="*/ 1398407 w 12192000"/>
              <a:gd name="connsiteY184" fmla="*/ 2237095 h 2237474"/>
              <a:gd name="connsiteX185" fmla="*/ 1370962 w 12192000"/>
              <a:gd name="connsiteY185" fmla="*/ 2237474 h 2237474"/>
              <a:gd name="connsiteX186" fmla="*/ 1356367 w 12192000"/>
              <a:gd name="connsiteY186" fmla="*/ 2235089 h 2237474"/>
              <a:gd name="connsiteX187" fmla="*/ 1324828 w 12192000"/>
              <a:gd name="connsiteY187" fmla="*/ 2231968 h 2237474"/>
              <a:gd name="connsiteX188" fmla="*/ 1297744 w 12192000"/>
              <a:gd name="connsiteY188" fmla="*/ 2235849 h 2237474"/>
              <a:gd name="connsiteX189" fmla="*/ 1286236 w 12192000"/>
              <a:gd name="connsiteY189" fmla="*/ 2233135 h 2237474"/>
              <a:gd name="connsiteX190" fmla="*/ 1283504 w 12192000"/>
              <a:gd name="connsiteY190" fmla="*/ 2233797 h 2237474"/>
              <a:gd name="connsiteX191" fmla="*/ 1279765 w 12192000"/>
              <a:gd name="connsiteY191" fmla="*/ 2229639 h 2237474"/>
              <a:gd name="connsiteX192" fmla="*/ 1195347 w 12192000"/>
              <a:gd name="connsiteY192" fmla="*/ 2212354 h 2237474"/>
              <a:gd name="connsiteX193" fmla="*/ 970251 w 12192000"/>
              <a:gd name="connsiteY193" fmla="*/ 2221029 h 2237474"/>
              <a:gd name="connsiteX194" fmla="*/ 812914 w 12192000"/>
              <a:gd name="connsiteY194" fmla="*/ 2202752 h 2237474"/>
              <a:gd name="connsiteX195" fmla="*/ 800195 w 12192000"/>
              <a:gd name="connsiteY195" fmla="*/ 2209407 h 2237474"/>
              <a:gd name="connsiteX196" fmla="*/ 784978 w 12192000"/>
              <a:gd name="connsiteY196" fmla="*/ 2212360 h 2237474"/>
              <a:gd name="connsiteX197" fmla="*/ 681987 w 12192000"/>
              <a:gd name="connsiteY197" fmla="*/ 2216757 h 2237474"/>
              <a:gd name="connsiteX198" fmla="*/ 669923 w 12192000"/>
              <a:gd name="connsiteY198" fmla="*/ 2211682 h 2237474"/>
              <a:gd name="connsiteX199" fmla="*/ 648680 w 12192000"/>
              <a:gd name="connsiteY199" fmla="*/ 2206229 h 2237474"/>
              <a:gd name="connsiteX200" fmla="*/ 597225 w 12192000"/>
              <a:gd name="connsiteY200" fmla="*/ 2180999 h 2237474"/>
              <a:gd name="connsiteX201" fmla="*/ 558449 w 12192000"/>
              <a:gd name="connsiteY201" fmla="*/ 2182346 h 2237474"/>
              <a:gd name="connsiteX202" fmla="*/ 550517 w 12192000"/>
              <a:gd name="connsiteY202" fmla="*/ 2182060 h 2237474"/>
              <a:gd name="connsiteX203" fmla="*/ 550309 w 12192000"/>
              <a:gd name="connsiteY203" fmla="*/ 2181825 h 2237474"/>
              <a:gd name="connsiteX204" fmla="*/ 541836 w 12192000"/>
              <a:gd name="connsiteY204" fmla="*/ 2181063 h 2237474"/>
              <a:gd name="connsiteX205" fmla="*/ 536057 w 12192000"/>
              <a:gd name="connsiteY205" fmla="*/ 2181537 h 2237474"/>
              <a:gd name="connsiteX206" fmla="*/ 520671 w 12192000"/>
              <a:gd name="connsiteY206" fmla="*/ 2180980 h 2237474"/>
              <a:gd name="connsiteX207" fmla="*/ 515024 w 12192000"/>
              <a:gd name="connsiteY207" fmla="*/ 2179258 h 2237474"/>
              <a:gd name="connsiteX208" fmla="*/ 512278 w 12192000"/>
              <a:gd name="connsiteY208" fmla="*/ 2176369 h 2237474"/>
              <a:gd name="connsiteX209" fmla="*/ 480419 w 12192000"/>
              <a:gd name="connsiteY209" fmla="*/ 2167807 h 2237474"/>
              <a:gd name="connsiteX210" fmla="*/ 413835 w 12192000"/>
              <a:gd name="connsiteY210" fmla="*/ 2156783 h 2237474"/>
              <a:gd name="connsiteX211" fmla="*/ 376513 w 12192000"/>
              <a:gd name="connsiteY211" fmla="*/ 2154014 h 2237474"/>
              <a:gd name="connsiteX212" fmla="*/ 273386 w 12192000"/>
              <a:gd name="connsiteY212" fmla="*/ 2142551 h 2237474"/>
              <a:gd name="connsiteX213" fmla="*/ 169207 w 12192000"/>
              <a:gd name="connsiteY213" fmla="*/ 2128100 h 2237474"/>
              <a:gd name="connsiteX214" fmla="*/ 93149 w 12192000"/>
              <a:gd name="connsiteY214" fmla="*/ 2105324 h 2237474"/>
              <a:gd name="connsiteX215" fmla="*/ 88109 w 12192000"/>
              <a:gd name="connsiteY215" fmla="*/ 2106704 h 2237474"/>
              <a:gd name="connsiteX216" fmla="*/ 80022 w 12192000"/>
              <a:gd name="connsiteY216" fmla="*/ 2107254 h 2237474"/>
              <a:gd name="connsiteX217" fmla="*/ 79717 w 12192000"/>
              <a:gd name="connsiteY217" fmla="*/ 2107046 h 2237474"/>
              <a:gd name="connsiteX218" fmla="*/ 72352 w 12192000"/>
              <a:gd name="connsiteY218" fmla="*/ 2107991 h 2237474"/>
              <a:gd name="connsiteX219" fmla="*/ 37645 w 12192000"/>
              <a:gd name="connsiteY219" fmla="*/ 2115401 h 2237474"/>
              <a:gd name="connsiteX220" fmla="*/ 4572 w 12192000"/>
              <a:gd name="connsiteY220" fmla="*/ 2111091 h 2237474"/>
              <a:gd name="connsiteX221" fmla="*/ 0 w 12192000"/>
              <a:gd name="connsiteY221" fmla="*/ 2110468 h 2237474"/>
              <a:gd name="connsiteX222" fmla="*/ 0 w 12192000"/>
              <a:gd name="connsiteY22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02328 w 12192000"/>
              <a:gd name="connsiteY66" fmla="*/ 1345865 h 2237474"/>
              <a:gd name="connsiteX67" fmla="*/ 7875879 w 12192000"/>
              <a:gd name="connsiteY67" fmla="*/ 1345646 h 2237474"/>
              <a:gd name="connsiteX68" fmla="*/ 7840612 w 12192000"/>
              <a:gd name="connsiteY68" fmla="*/ 1369373 h 2237474"/>
              <a:gd name="connsiteX69" fmla="*/ 7786819 w 12192000"/>
              <a:gd name="connsiteY69" fmla="*/ 1378970 h 2237474"/>
              <a:gd name="connsiteX70" fmla="*/ 7548172 w 12192000"/>
              <a:gd name="connsiteY70" fmla="*/ 1417460 h 2237474"/>
              <a:gd name="connsiteX71" fmla="*/ 7483437 w 12192000"/>
              <a:gd name="connsiteY71" fmla="*/ 1478152 h 2237474"/>
              <a:gd name="connsiteX72" fmla="*/ 7377870 w 12192000"/>
              <a:gd name="connsiteY72" fmla="*/ 1523319 h 2237474"/>
              <a:gd name="connsiteX73" fmla="*/ 7230737 w 12192000"/>
              <a:gd name="connsiteY73" fmla="*/ 1562633 h 2237474"/>
              <a:gd name="connsiteX74" fmla="*/ 7224458 w 12192000"/>
              <a:gd name="connsiteY74" fmla="*/ 1573008 h 2237474"/>
              <a:gd name="connsiteX75" fmla="*/ 7213486 w 12192000"/>
              <a:gd name="connsiteY75" fmla="*/ 1580987 h 2237474"/>
              <a:gd name="connsiteX76" fmla="*/ 7183121 w 12192000"/>
              <a:gd name="connsiteY76" fmla="*/ 1595162 h 2237474"/>
              <a:gd name="connsiteX77" fmla="*/ 7164601 w 12192000"/>
              <a:gd name="connsiteY77" fmla="*/ 1606490 h 2237474"/>
              <a:gd name="connsiteX78" fmla="*/ 7114651 w 12192000"/>
              <a:gd name="connsiteY78" fmla="*/ 1620959 h 2237474"/>
              <a:gd name="connsiteX79" fmla="*/ 7092727 w 12192000"/>
              <a:gd name="connsiteY79" fmla="*/ 1623628 h 2237474"/>
              <a:gd name="connsiteX80" fmla="*/ 7031309 w 12192000"/>
              <a:gd name="connsiteY80" fmla="*/ 1619451 h 2237474"/>
              <a:gd name="connsiteX81" fmla="*/ 6999084 w 12192000"/>
              <a:gd name="connsiteY81" fmla="*/ 1634317 h 2237474"/>
              <a:gd name="connsiteX82" fmla="*/ 6992107 w 12192000"/>
              <a:gd name="connsiteY82" fmla="*/ 1636860 h 2237474"/>
              <a:gd name="connsiteX83" fmla="*/ 6991765 w 12192000"/>
              <a:gd name="connsiteY83" fmla="*/ 1636725 h 2237474"/>
              <a:gd name="connsiteX84" fmla="*/ 6900177 w 12192000"/>
              <a:gd name="connsiteY84" fmla="*/ 1636016 h 2237474"/>
              <a:gd name="connsiteX85" fmla="*/ 6795372 w 12192000"/>
              <a:gd name="connsiteY85" fmla="*/ 1644845 h 2237474"/>
              <a:gd name="connsiteX86" fmla="*/ 6692251 w 12192000"/>
              <a:gd name="connsiteY86" fmla="*/ 1656357 h 2237474"/>
              <a:gd name="connsiteX87" fmla="*/ 6655235 w 12192000"/>
              <a:gd name="connsiteY87" fmla="*/ 1661869 h 2237474"/>
              <a:gd name="connsiteX88" fmla="*/ 6587857 w 12192000"/>
              <a:gd name="connsiteY88" fmla="*/ 1665769 h 2237474"/>
              <a:gd name="connsiteX89" fmla="*/ 6554894 w 12192000"/>
              <a:gd name="connsiteY89" fmla="*/ 1664428 h 2237474"/>
              <a:gd name="connsiteX90" fmla="*/ 6516595 w 12192000"/>
              <a:gd name="connsiteY90" fmla="*/ 1667475 h 2237474"/>
              <a:gd name="connsiteX91" fmla="*/ 6508541 w 12192000"/>
              <a:gd name="connsiteY91" fmla="*/ 1668757 h 2237474"/>
              <a:gd name="connsiteX92" fmla="*/ 6471012 w 12192000"/>
              <a:gd name="connsiteY92" fmla="*/ 1678604 h 2237474"/>
              <a:gd name="connsiteX93" fmla="*/ 6415265 w 12192000"/>
              <a:gd name="connsiteY93" fmla="*/ 1665317 h 2237474"/>
              <a:gd name="connsiteX94" fmla="*/ 6364035 w 12192000"/>
              <a:gd name="connsiteY94" fmla="*/ 1667683 h 2237474"/>
              <a:gd name="connsiteX95" fmla="*/ 6280959 w 12192000"/>
              <a:gd name="connsiteY95" fmla="*/ 1689329 h 2237474"/>
              <a:gd name="connsiteX96" fmla="*/ 6243319 w 12192000"/>
              <a:gd name="connsiteY96" fmla="*/ 1695560 h 2237474"/>
              <a:gd name="connsiteX97" fmla="*/ 6098321 w 12192000"/>
              <a:gd name="connsiteY97" fmla="*/ 1721646 h 2237474"/>
              <a:gd name="connsiteX98" fmla="*/ 5880652 w 12192000"/>
              <a:gd name="connsiteY98" fmla="*/ 1779643 h 2237474"/>
              <a:gd name="connsiteX99" fmla="*/ 5785959 w 12192000"/>
              <a:gd name="connsiteY99" fmla="*/ 1775307 h 2237474"/>
              <a:gd name="connsiteX100" fmla="*/ 5643534 w 12192000"/>
              <a:gd name="connsiteY100" fmla="*/ 1802919 h 2237474"/>
              <a:gd name="connsiteX101" fmla="*/ 5518799 w 12192000"/>
              <a:gd name="connsiteY101" fmla="*/ 1818312 h 2237474"/>
              <a:gd name="connsiteX102" fmla="*/ 5505014 w 12192000"/>
              <a:gd name="connsiteY102" fmla="*/ 1819259 h 2237474"/>
              <a:gd name="connsiteX103" fmla="*/ 5453307 w 12192000"/>
              <a:gd name="connsiteY103" fmla="*/ 1815450 h 2237474"/>
              <a:gd name="connsiteX104" fmla="*/ 5364192 w 12192000"/>
              <a:gd name="connsiteY104" fmla="*/ 1826074 h 2237474"/>
              <a:gd name="connsiteX105" fmla="*/ 5350380 w 12192000"/>
              <a:gd name="connsiteY105" fmla="*/ 1830891 h 2237474"/>
              <a:gd name="connsiteX106" fmla="*/ 5259633 w 12192000"/>
              <a:gd name="connsiteY106" fmla="*/ 1837160 h 2237474"/>
              <a:gd name="connsiteX107" fmla="*/ 5197513 w 12192000"/>
              <a:gd name="connsiteY107" fmla="*/ 1844718 h 2237474"/>
              <a:gd name="connsiteX108" fmla="*/ 5168852 w 12192000"/>
              <a:gd name="connsiteY108" fmla="*/ 1844846 h 2237474"/>
              <a:gd name="connsiteX109" fmla="*/ 5114927 w 12192000"/>
              <a:gd name="connsiteY109" fmla="*/ 1847827 h 2237474"/>
              <a:gd name="connsiteX110" fmla="*/ 5108970 w 12192000"/>
              <a:gd name="connsiteY110" fmla="*/ 1847935 h 2237474"/>
              <a:gd name="connsiteX111" fmla="*/ 5067961 w 12192000"/>
              <a:gd name="connsiteY111" fmla="*/ 1845917 h 2237474"/>
              <a:gd name="connsiteX112" fmla="*/ 5007075 w 12192000"/>
              <a:gd name="connsiteY112" fmla="*/ 1838626 h 2237474"/>
              <a:gd name="connsiteX113" fmla="*/ 4944087 w 12192000"/>
              <a:gd name="connsiteY113" fmla="*/ 1823332 h 2237474"/>
              <a:gd name="connsiteX114" fmla="*/ 4907662 w 12192000"/>
              <a:gd name="connsiteY114" fmla="*/ 1816900 h 2237474"/>
              <a:gd name="connsiteX115" fmla="*/ 4882386 w 12192000"/>
              <a:gd name="connsiteY115" fmla="*/ 1809844 h 2237474"/>
              <a:gd name="connsiteX116" fmla="*/ 4811440 w 12192000"/>
              <a:gd name="connsiteY116" fmla="*/ 1804655 h 2237474"/>
              <a:gd name="connsiteX117" fmla="*/ 4691075 w 12192000"/>
              <a:gd name="connsiteY117" fmla="*/ 1801389 h 2237474"/>
              <a:gd name="connsiteX118" fmla="*/ 4611738 w 12192000"/>
              <a:gd name="connsiteY118" fmla="*/ 1776964 h 2237474"/>
              <a:gd name="connsiteX119" fmla="*/ 4560070 w 12192000"/>
              <a:gd name="connsiteY119" fmla="*/ 1785640 h 2237474"/>
              <a:gd name="connsiteX120" fmla="*/ 4536503 w 12192000"/>
              <a:gd name="connsiteY120" fmla="*/ 1785334 h 2237474"/>
              <a:gd name="connsiteX121" fmla="*/ 4513724 w 12192000"/>
              <a:gd name="connsiteY121" fmla="*/ 1791996 h 2237474"/>
              <a:gd name="connsiteX122" fmla="*/ 4459810 w 12192000"/>
              <a:gd name="connsiteY122" fmla="*/ 1797886 h 2237474"/>
              <a:gd name="connsiteX123" fmla="*/ 4379064 w 12192000"/>
              <a:gd name="connsiteY123" fmla="*/ 1817177 h 2237474"/>
              <a:gd name="connsiteX124" fmla="*/ 4319209 w 12192000"/>
              <a:gd name="connsiteY124" fmla="*/ 1834833 h 2237474"/>
              <a:gd name="connsiteX125" fmla="*/ 4290981 w 12192000"/>
              <a:gd name="connsiteY125" fmla="*/ 1839677 h 2237474"/>
              <a:gd name="connsiteX126" fmla="*/ 4285792 w 12192000"/>
              <a:gd name="connsiteY126" fmla="*/ 1836231 h 2237474"/>
              <a:gd name="connsiteX127" fmla="*/ 4238372 w 12192000"/>
              <a:gd name="connsiteY127" fmla="*/ 1851480 h 2237474"/>
              <a:gd name="connsiteX128" fmla="*/ 4232517 w 12192000"/>
              <a:gd name="connsiteY128" fmla="*/ 1852567 h 2237474"/>
              <a:gd name="connsiteX129" fmla="*/ 4191732 w 12192000"/>
              <a:gd name="connsiteY129" fmla="*/ 1857328 h 2237474"/>
              <a:gd name="connsiteX130" fmla="*/ 4065532 w 12192000"/>
              <a:gd name="connsiteY130" fmla="*/ 1855477 h 2237474"/>
              <a:gd name="connsiteX131" fmla="*/ 4028460 w 12192000"/>
              <a:gd name="connsiteY131" fmla="*/ 1855137 h 2237474"/>
              <a:gd name="connsiteX132" fmla="*/ 4002267 w 12192000"/>
              <a:gd name="connsiteY132" fmla="*/ 1852352 h 2237474"/>
              <a:gd name="connsiteX133" fmla="*/ 3931396 w 12192000"/>
              <a:gd name="connsiteY133" fmla="*/ 1858915 h 2237474"/>
              <a:gd name="connsiteX134" fmla="*/ 3812162 w 12192000"/>
              <a:gd name="connsiteY134" fmla="*/ 1875501 h 2237474"/>
              <a:gd name="connsiteX135" fmla="*/ 3729530 w 12192000"/>
              <a:gd name="connsiteY135" fmla="*/ 1864513 h 2237474"/>
              <a:gd name="connsiteX136" fmla="*/ 3680177 w 12192000"/>
              <a:gd name="connsiteY136" fmla="*/ 1881552 h 2237474"/>
              <a:gd name="connsiteX137" fmla="*/ 3567259 w 12192000"/>
              <a:gd name="connsiteY137" fmla="*/ 1893482 h 2237474"/>
              <a:gd name="connsiteX138" fmla="*/ 3405770 w 12192000"/>
              <a:gd name="connsiteY138" fmla="*/ 1904591 h 2237474"/>
              <a:gd name="connsiteX139" fmla="*/ 3280097 w 12192000"/>
              <a:gd name="connsiteY139" fmla="*/ 1919610 h 2237474"/>
              <a:gd name="connsiteX140" fmla="*/ 3123424 w 12192000"/>
              <a:gd name="connsiteY140" fmla="*/ 1952930 h 2237474"/>
              <a:gd name="connsiteX141" fmla="*/ 3009910 w 12192000"/>
              <a:gd name="connsiteY141" fmla="*/ 1957866 h 2237474"/>
              <a:gd name="connsiteX142" fmla="*/ 2995934 w 12192000"/>
              <a:gd name="connsiteY142" fmla="*/ 1967085 h 2237474"/>
              <a:gd name="connsiteX143" fmla="*/ 2980071 w 12192000"/>
              <a:gd name="connsiteY143" fmla="*/ 1972988 h 2237474"/>
              <a:gd name="connsiteX144" fmla="*/ 2978094 w 12192000"/>
              <a:gd name="connsiteY144" fmla="*/ 1972369 h 2237474"/>
              <a:gd name="connsiteX145" fmla="*/ 2942858 w 12192000"/>
              <a:gd name="connsiteY145" fmla="*/ 1981367 h 2237474"/>
              <a:gd name="connsiteX146" fmla="*/ 2875436 w 12192000"/>
              <a:gd name="connsiteY146" fmla="*/ 1996977 h 2237474"/>
              <a:gd name="connsiteX147" fmla="*/ 2874892 w 12192000"/>
              <a:gd name="connsiteY147" fmla="*/ 1996085 h 2237474"/>
              <a:gd name="connsiteX148" fmla="*/ 2864145 w 12192000"/>
              <a:gd name="connsiteY148" fmla="*/ 1994061 h 2237474"/>
              <a:gd name="connsiteX149" fmla="*/ 2843662 w 12192000"/>
              <a:gd name="connsiteY149" fmla="*/ 1992498 h 2237474"/>
              <a:gd name="connsiteX150" fmla="*/ 2796128 w 12192000"/>
              <a:gd name="connsiteY150" fmla="*/ 1976403 h 2237474"/>
              <a:gd name="connsiteX151" fmla="*/ 2756784 w 12192000"/>
              <a:gd name="connsiteY151" fmla="*/ 1985116 h 2237474"/>
              <a:gd name="connsiteX152" fmla="*/ 2748833 w 12192000"/>
              <a:gd name="connsiteY152" fmla="*/ 1986323 h 2237474"/>
              <a:gd name="connsiteX153" fmla="*/ 2748661 w 12192000"/>
              <a:gd name="connsiteY153" fmla="*/ 1986122 h 2237474"/>
              <a:gd name="connsiteX154" fmla="*/ 2740251 w 12192000"/>
              <a:gd name="connsiteY154" fmla="*/ 1986946 h 2237474"/>
              <a:gd name="connsiteX155" fmla="*/ 2718916 w 12192000"/>
              <a:gd name="connsiteY155" fmla="*/ 1990867 h 2237474"/>
              <a:gd name="connsiteX156" fmla="*/ 2713522 w 12192000"/>
              <a:gd name="connsiteY156" fmla="*/ 1990173 h 2237474"/>
              <a:gd name="connsiteX157" fmla="*/ 2680597 w 12192000"/>
              <a:gd name="connsiteY157" fmla="*/ 1984996 h 2237474"/>
              <a:gd name="connsiteX158" fmla="*/ 2578178 w 12192000"/>
              <a:gd name="connsiteY158" fmla="*/ 1990531 h 2237474"/>
              <a:gd name="connsiteX159" fmla="*/ 2476147 w 12192000"/>
              <a:gd name="connsiteY159" fmla="*/ 1998305 h 2237474"/>
              <a:gd name="connsiteX160" fmla="*/ 2373568 w 12192000"/>
              <a:gd name="connsiteY160" fmla="*/ 2003219 h 2237474"/>
              <a:gd name="connsiteX161" fmla="*/ 2321399 w 12192000"/>
              <a:gd name="connsiteY161" fmla="*/ 1989467 h 2237474"/>
              <a:gd name="connsiteX162" fmla="*/ 2315525 w 12192000"/>
              <a:gd name="connsiteY162" fmla="*/ 1989708 h 2237474"/>
              <a:gd name="connsiteX163" fmla="*/ 2300792 w 12192000"/>
              <a:gd name="connsiteY163" fmla="*/ 1994290 h 2237474"/>
              <a:gd name="connsiteX164" fmla="*/ 2295469 w 12192000"/>
              <a:gd name="connsiteY164" fmla="*/ 1996659 h 2237474"/>
              <a:gd name="connsiteX165" fmla="*/ 2287219 w 12192000"/>
              <a:gd name="connsiteY165" fmla="*/ 1998750 h 2237474"/>
              <a:gd name="connsiteX166" fmla="*/ 2286948 w 12192000"/>
              <a:gd name="connsiteY166" fmla="*/ 1998596 h 2237474"/>
              <a:gd name="connsiteX167" fmla="*/ 2243069 w 12192000"/>
              <a:gd name="connsiteY167" fmla="*/ 2015111 h 2237474"/>
              <a:gd name="connsiteX168" fmla="*/ 2186609 w 12192000"/>
              <a:gd name="connsiteY168" fmla="*/ 2008263 h 2237474"/>
              <a:gd name="connsiteX169" fmla="*/ 2164831 w 12192000"/>
              <a:gd name="connsiteY169" fmla="*/ 2010143 h 2237474"/>
              <a:gd name="connsiteX170" fmla="*/ 2152836 w 12192000"/>
              <a:gd name="connsiteY170" fmla="*/ 2010048 h 2237474"/>
              <a:gd name="connsiteX171" fmla="*/ 2117102 w 12192000"/>
              <a:gd name="connsiteY171" fmla="*/ 2023004 h 2237474"/>
              <a:gd name="connsiteX172" fmla="*/ 2111935 w 12192000"/>
              <a:gd name="connsiteY172" fmla="*/ 2023163 h 2237474"/>
              <a:gd name="connsiteX173" fmla="*/ 2089991 w 12192000"/>
              <a:gd name="connsiteY173" fmla="*/ 2034193 h 2237474"/>
              <a:gd name="connsiteX174" fmla="*/ 2058061 w 12192000"/>
              <a:gd name="connsiteY174" fmla="*/ 2047942 h 2237474"/>
              <a:gd name="connsiteX175" fmla="*/ 2055737 w 12192000"/>
              <a:gd name="connsiteY175" fmla="*/ 2047704 h 2237474"/>
              <a:gd name="connsiteX176" fmla="*/ 2042244 w 12192000"/>
              <a:gd name="connsiteY176" fmla="*/ 2055560 h 2237474"/>
              <a:gd name="connsiteX177" fmla="*/ 1976224 w 12192000"/>
              <a:gd name="connsiteY177" fmla="*/ 2074257 h 2237474"/>
              <a:gd name="connsiteX178" fmla="*/ 1877728 w 12192000"/>
              <a:gd name="connsiteY178" fmla="*/ 2101004 h 2237474"/>
              <a:gd name="connsiteX179" fmla="*/ 1759056 w 12192000"/>
              <a:gd name="connsiteY179" fmla="*/ 2125608 h 2237474"/>
              <a:gd name="connsiteX180" fmla="*/ 1637948 w 12192000"/>
              <a:gd name="connsiteY180" fmla="*/ 2172597 h 2237474"/>
              <a:gd name="connsiteX181" fmla="*/ 1434549 w 12192000"/>
              <a:gd name="connsiteY181" fmla="*/ 2234522 h 2237474"/>
              <a:gd name="connsiteX182" fmla="*/ 1398481 w 12192000"/>
              <a:gd name="connsiteY182" fmla="*/ 2237074 h 2237474"/>
              <a:gd name="connsiteX183" fmla="*/ 1398407 w 12192000"/>
              <a:gd name="connsiteY183" fmla="*/ 2237095 h 2237474"/>
              <a:gd name="connsiteX184" fmla="*/ 1370962 w 12192000"/>
              <a:gd name="connsiteY184" fmla="*/ 2237474 h 2237474"/>
              <a:gd name="connsiteX185" fmla="*/ 1356367 w 12192000"/>
              <a:gd name="connsiteY185" fmla="*/ 2235089 h 2237474"/>
              <a:gd name="connsiteX186" fmla="*/ 1324828 w 12192000"/>
              <a:gd name="connsiteY186" fmla="*/ 2231968 h 2237474"/>
              <a:gd name="connsiteX187" fmla="*/ 1297744 w 12192000"/>
              <a:gd name="connsiteY187" fmla="*/ 2235849 h 2237474"/>
              <a:gd name="connsiteX188" fmla="*/ 1286236 w 12192000"/>
              <a:gd name="connsiteY188" fmla="*/ 2233135 h 2237474"/>
              <a:gd name="connsiteX189" fmla="*/ 1283504 w 12192000"/>
              <a:gd name="connsiteY189" fmla="*/ 2233797 h 2237474"/>
              <a:gd name="connsiteX190" fmla="*/ 1279765 w 12192000"/>
              <a:gd name="connsiteY190" fmla="*/ 2229639 h 2237474"/>
              <a:gd name="connsiteX191" fmla="*/ 1195347 w 12192000"/>
              <a:gd name="connsiteY191" fmla="*/ 2212354 h 2237474"/>
              <a:gd name="connsiteX192" fmla="*/ 970251 w 12192000"/>
              <a:gd name="connsiteY192" fmla="*/ 2221029 h 2237474"/>
              <a:gd name="connsiteX193" fmla="*/ 812914 w 12192000"/>
              <a:gd name="connsiteY193" fmla="*/ 2202752 h 2237474"/>
              <a:gd name="connsiteX194" fmla="*/ 800195 w 12192000"/>
              <a:gd name="connsiteY194" fmla="*/ 2209407 h 2237474"/>
              <a:gd name="connsiteX195" fmla="*/ 784978 w 12192000"/>
              <a:gd name="connsiteY195" fmla="*/ 2212360 h 2237474"/>
              <a:gd name="connsiteX196" fmla="*/ 681987 w 12192000"/>
              <a:gd name="connsiteY196" fmla="*/ 2216757 h 2237474"/>
              <a:gd name="connsiteX197" fmla="*/ 669923 w 12192000"/>
              <a:gd name="connsiteY197" fmla="*/ 2211682 h 2237474"/>
              <a:gd name="connsiteX198" fmla="*/ 648680 w 12192000"/>
              <a:gd name="connsiteY198" fmla="*/ 2206229 h 2237474"/>
              <a:gd name="connsiteX199" fmla="*/ 597225 w 12192000"/>
              <a:gd name="connsiteY199" fmla="*/ 2180999 h 2237474"/>
              <a:gd name="connsiteX200" fmla="*/ 558449 w 12192000"/>
              <a:gd name="connsiteY200" fmla="*/ 2182346 h 2237474"/>
              <a:gd name="connsiteX201" fmla="*/ 550517 w 12192000"/>
              <a:gd name="connsiteY201" fmla="*/ 2182060 h 2237474"/>
              <a:gd name="connsiteX202" fmla="*/ 550309 w 12192000"/>
              <a:gd name="connsiteY202" fmla="*/ 2181825 h 2237474"/>
              <a:gd name="connsiteX203" fmla="*/ 541836 w 12192000"/>
              <a:gd name="connsiteY203" fmla="*/ 2181063 h 2237474"/>
              <a:gd name="connsiteX204" fmla="*/ 536057 w 12192000"/>
              <a:gd name="connsiteY204" fmla="*/ 2181537 h 2237474"/>
              <a:gd name="connsiteX205" fmla="*/ 520671 w 12192000"/>
              <a:gd name="connsiteY205" fmla="*/ 2180980 h 2237474"/>
              <a:gd name="connsiteX206" fmla="*/ 515024 w 12192000"/>
              <a:gd name="connsiteY206" fmla="*/ 2179258 h 2237474"/>
              <a:gd name="connsiteX207" fmla="*/ 512278 w 12192000"/>
              <a:gd name="connsiteY207" fmla="*/ 2176369 h 2237474"/>
              <a:gd name="connsiteX208" fmla="*/ 480419 w 12192000"/>
              <a:gd name="connsiteY208" fmla="*/ 2167807 h 2237474"/>
              <a:gd name="connsiteX209" fmla="*/ 413835 w 12192000"/>
              <a:gd name="connsiteY209" fmla="*/ 2156783 h 2237474"/>
              <a:gd name="connsiteX210" fmla="*/ 376513 w 12192000"/>
              <a:gd name="connsiteY210" fmla="*/ 2154014 h 2237474"/>
              <a:gd name="connsiteX211" fmla="*/ 273386 w 12192000"/>
              <a:gd name="connsiteY211" fmla="*/ 2142551 h 2237474"/>
              <a:gd name="connsiteX212" fmla="*/ 169207 w 12192000"/>
              <a:gd name="connsiteY212" fmla="*/ 2128100 h 2237474"/>
              <a:gd name="connsiteX213" fmla="*/ 93149 w 12192000"/>
              <a:gd name="connsiteY213" fmla="*/ 2105324 h 2237474"/>
              <a:gd name="connsiteX214" fmla="*/ 88109 w 12192000"/>
              <a:gd name="connsiteY214" fmla="*/ 2106704 h 2237474"/>
              <a:gd name="connsiteX215" fmla="*/ 80022 w 12192000"/>
              <a:gd name="connsiteY215" fmla="*/ 2107254 h 2237474"/>
              <a:gd name="connsiteX216" fmla="*/ 79717 w 12192000"/>
              <a:gd name="connsiteY216" fmla="*/ 2107046 h 2237474"/>
              <a:gd name="connsiteX217" fmla="*/ 72352 w 12192000"/>
              <a:gd name="connsiteY217" fmla="*/ 2107991 h 2237474"/>
              <a:gd name="connsiteX218" fmla="*/ 37645 w 12192000"/>
              <a:gd name="connsiteY218" fmla="*/ 2115401 h 2237474"/>
              <a:gd name="connsiteX219" fmla="*/ 4572 w 12192000"/>
              <a:gd name="connsiteY219" fmla="*/ 2111091 h 2237474"/>
              <a:gd name="connsiteX220" fmla="*/ 0 w 12192000"/>
              <a:gd name="connsiteY220" fmla="*/ 2110468 h 2237474"/>
              <a:gd name="connsiteX221" fmla="*/ 0 w 12192000"/>
              <a:gd name="connsiteY22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278619 w 12192000"/>
              <a:gd name="connsiteY39" fmla="*/ 1011878 h 2237474"/>
              <a:gd name="connsiteX40" fmla="*/ 9268019 w 12192000"/>
              <a:gd name="connsiteY40" fmla="*/ 1007442 h 2237474"/>
              <a:gd name="connsiteX41" fmla="*/ 9234662 w 12192000"/>
              <a:gd name="connsiteY41" fmla="*/ 1023056 h 2237474"/>
              <a:gd name="connsiteX42" fmla="*/ 9181033 w 12192000"/>
              <a:gd name="connsiteY42" fmla="*/ 1037921 h 2237474"/>
              <a:gd name="connsiteX43" fmla="*/ 9155969 w 12192000"/>
              <a:gd name="connsiteY43" fmla="*/ 1046804 h 2237474"/>
              <a:gd name="connsiteX44" fmla="*/ 9133985 w 12192000"/>
              <a:gd name="connsiteY44" fmla="*/ 1046450 h 2237474"/>
              <a:gd name="connsiteX45" fmla="*/ 9012987 w 12192000"/>
              <a:gd name="connsiteY45" fmla="*/ 1061986 h 2237474"/>
              <a:gd name="connsiteX46" fmla="*/ 8968445 w 12192000"/>
              <a:gd name="connsiteY46" fmla="*/ 1052169 h 2237474"/>
              <a:gd name="connsiteX47" fmla="*/ 8958984 w 12192000"/>
              <a:gd name="connsiteY47" fmla="*/ 1057212 h 2237474"/>
              <a:gd name="connsiteX48" fmla="*/ 8886001 w 12192000"/>
              <a:gd name="connsiteY48" fmla="*/ 1067468 h 2237474"/>
              <a:gd name="connsiteX49" fmla="*/ 8838610 w 12192000"/>
              <a:gd name="connsiteY49" fmla="*/ 1075091 h 2237474"/>
              <a:gd name="connsiteX50" fmla="*/ 8750383 w 12192000"/>
              <a:gd name="connsiteY50" fmla="*/ 1097387 h 2237474"/>
              <a:gd name="connsiteX51" fmla="*/ 8697365 w 12192000"/>
              <a:gd name="connsiteY51" fmla="*/ 1105869 h 2237474"/>
              <a:gd name="connsiteX52" fmla="*/ 8665605 w 12192000"/>
              <a:gd name="connsiteY52" fmla="*/ 1110791 h 2237474"/>
              <a:gd name="connsiteX53" fmla="*/ 8584946 w 12192000"/>
              <a:gd name="connsiteY53" fmla="*/ 1135226 h 2237474"/>
              <a:gd name="connsiteX54" fmla="*/ 8460755 w 12192000"/>
              <a:gd name="connsiteY54" fmla="*/ 1203427 h 2237474"/>
              <a:gd name="connsiteX55" fmla="*/ 8419755 w 12192000"/>
              <a:gd name="connsiteY55" fmla="*/ 1216260 h 2237474"/>
              <a:gd name="connsiteX56" fmla="*/ 8411626 w 12192000"/>
              <a:gd name="connsiteY56" fmla="*/ 1214397 h 2237474"/>
              <a:gd name="connsiteX57" fmla="*/ 8363469 w 12192000"/>
              <a:gd name="connsiteY57" fmla="*/ 1246658 h 2237474"/>
              <a:gd name="connsiteX58" fmla="*/ 8275497 w 12192000"/>
              <a:gd name="connsiteY58" fmla="*/ 1264396 h 2237474"/>
              <a:gd name="connsiteX59" fmla="*/ 8206287 w 12192000"/>
              <a:gd name="connsiteY59" fmla="*/ 1273060 h 2237474"/>
              <a:gd name="connsiteX60" fmla="*/ 8168705 w 12192000"/>
              <a:gd name="connsiteY60" fmla="*/ 1279956 h 2237474"/>
              <a:gd name="connsiteX61" fmla="*/ 8139997 w 12192000"/>
              <a:gd name="connsiteY61" fmla="*/ 1282713 h 2237474"/>
              <a:gd name="connsiteX62" fmla="*/ 8074238 w 12192000"/>
              <a:gd name="connsiteY62" fmla="*/ 1301895 h 2237474"/>
              <a:gd name="connsiteX63" fmla="*/ 7968292 w 12192000"/>
              <a:gd name="connsiteY63" fmla="*/ 1338779 h 2237474"/>
              <a:gd name="connsiteX64" fmla="*/ 7945122 w 12192000"/>
              <a:gd name="connsiteY64" fmla="*/ 1345477 h 2237474"/>
              <a:gd name="connsiteX65" fmla="*/ 7902328 w 12192000"/>
              <a:gd name="connsiteY65" fmla="*/ 1345865 h 2237474"/>
              <a:gd name="connsiteX66" fmla="*/ 7875879 w 12192000"/>
              <a:gd name="connsiteY66" fmla="*/ 1345646 h 2237474"/>
              <a:gd name="connsiteX67" fmla="*/ 7840612 w 12192000"/>
              <a:gd name="connsiteY67" fmla="*/ 1369373 h 2237474"/>
              <a:gd name="connsiteX68" fmla="*/ 7786819 w 12192000"/>
              <a:gd name="connsiteY68" fmla="*/ 1378970 h 2237474"/>
              <a:gd name="connsiteX69" fmla="*/ 7548172 w 12192000"/>
              <a:gd name="connsiteY69" fmla="*/ 1417460 h 2237474"/>
              <a:gd name="connsiteX70" fmla="*/ 7483437 w 12192000"/>
              <a:gd name="connsiteY70" fmla="*/ 1478152 h 2237474"/>
              <a:gd name="connsiteX71" fmla="*/ 7377870 w 12192000"/>
              <a:gd name="connsiteY71" fmla="*/ 1523319 h 2237474"/>
              <a:gd name="connsiteX72" fmla="*/ 7230737 w 12192000"/>
              <a:gd name="connsiteY72" fmla="*/ 1562633 h 2237474"/>
              <a:gd name="connsiteX73" fmla="*/ 7224458 w 12192000"/>
              <a:gd name="connsiteY73" fmla="*/ 1573008 h 2237474"/>
              <a:gd name="connsiteX74" fmla="*/ 7213486 w 12192000"/>
              <a:gd name="connsiteY74" fmla="*/ 1580987 h 2237474"/>
              <a:gd name="connsiteX75" fmla="*/ 7183121 w 12192000"/>
              <a:gd name="connsiteY75" fmla="*/ 1595162 h 2237474"/>
              <a:gd name="connsiteX76" fmla="*/ 7164601 w 12192000"/>
              <a:gd name="connsiteY76" fmla="*/ 1606490 h 2237474"/>
              <a:gd name="connsiteX77" fmla="*/ 7114651 w 12192000"/>
              <a:gd name="connsiteY77" fmla="*/ 1620959 h 2237474"/>
              <a:gd name="connsiteX78" fmla="*/ 7092727 w 12192000"/>
              <a:gd name="connsiteY78" fmla="*/ 1623628 h 2237474"/>
              <a:gd name="connsiteX79" fmla="*/ 7031309 w 12192000"/>
              <a:gd name="connsiteY79" fmla="*/ 1619451 h 2237474"/>
              <a:gd name="connsiteX80" fmla="*/ 6999084 w 12192000"/>
              <a:gd name="connsiteY80" fmla="*/ 1634317 h 2237474"/>
              <a:gd name="connsiteX81" fmla="*/ 6992107 w 12192000"/>
              <a:gd name="connsiteY81" fmla="*/ 1636860 h 2237474"/>
              <a:gd name="connsiteX82" fmla="*/ 6991765 w 12192000"/>
              <a:gd name="connsiteY82" fmla="*/ 1636725 h 2237474"/>
              <a:gd name="connsiteX83" fmla="*/ 6900177 w 12192000"/>
              <a:gd name="connsiteY83" fmla="*/ 1636016 h 2237474"/>
              <a:gd name="connsiteX84" fmla="*/ 6795372 w 12192000"/>
              <a:gd name="connsiteY84" fmla="*/ 1644845 h 2237474"/>
              <a:gd name="connsiteX85" fmla="*/ 6692251 w 12192000"/>
              <a:gd name="connsiteY85" fmla="*/ 1656357 h 2237474"/>
              <a:gd name="connsiteX86" fmla="*/ 6655235 w 12192000"/>
              <a:gd name="connsiteY86" fmla="*/ 1661869 h 2237474"/>
              <a:gd name="connsiteX87" fmla="*/ 6587857 w 12192000"/>
              <a:gd name="connsiteY87" fmla="*/ 1665769 h 2237474"/>
              <a:gd name="connsiteX88" fmla="*/ 6554894 w 12192000"/>
              <a:gd name="connsiteY88" fmla="*/ 1664428 h 2237474"/>
              <a:gd name="connsiteX89" fmla="*/ 6516595 w 12192000"/>
              <a:gd name="connsiteY89" fmla="*/ 1667475 h 2237474"/>
              <a:gd name="connsiteX90" fmla="*/ 6508541 w 12192000"/>
              <a:gd name="connsiteY90" fmla="*/ 1668757 h 2237474"/>
              <a:gd name="connsiteX91" fmla="*/ 6471012 w 12192000"/>
              <a:gd name="connsiteY91" fmla="*/ 1678604 h 2237474"/>
              <a:gd name="connsiteX92" fmla="*/ 6415265 w 12192000"/>
              <a:gd name="connsiteY92" fmla="*/ 1665317 h 2237474"/>
              <a:gd name="connsiteX93" fmla="*/ 6364035 w 12192000"/>
              <a:gd name="connsiteY93" fmla="*/ 1667683 h 2237474"/>
              <a:gd name="connsiteX94" fmla="*/ 6280959 w 12192000"/>
              <a:gd name="connsiteY94" fmla="*/ 1689329 h 2237474"/>
              <a:gd name="connsiteX95" fmla="*/ 6243319 w 12192000"/>
              <a:gd name="connsiteY95" fmla="*/ 1695560 h 2237474"/>
              <a:gd name="connsiteX96" fmla="*/ 6098321 w 12192000"/>
              <a:gd name="connsiteY96" fmla="*/ 1721646 h 2237474"/>
              <a:gd name="connsiteX97" fmla="*/ 5880652 w 12192000"/>
              <a:gd name="connsiteY97" fmla="*/ 1779643 h 2237474"/>
              <a:gd name="connsiteX98" fmla="*/ 5785959 w 12192000"/>
              <a:gd name="connsiteY98" fmla="*/ 1775307 h 2237474"/>
              <a:gd name="connsiteX99" fmla="*/ 5643534 w 12192000"/>
              <a:gd name="connsiteY99" fmla="*/ 1802919 h 2237474"/>
              <a:gd name="connsiteX100" fmla="*/ 5518799 w 12192000"/>
              <a:gd name="connsiteY100" fmla="*/ 1818312 h 2237474"/>
              <a:gd name="connsiteX101" fmla="*/ 5505014 w 12192000"/>
              <a:gd name="connsiteY101" fmla="*/ 1819259 h 2237474"/>
              <a:gd name="connsiteX102" fmla="*/ 5453307 w 12192000"/>
              <a:gd name="connsiteY102" fmla="*/ 1815450 h 2237474"/>
              <a:gd name="connsiteX103" fmla="*/ 5364192 w 12192000"/>
              <a:gd name="connsiteY103" fmla="*/ 1826074 h 2237474"/>
              <a:gd name="connsiteX104" fmla="*/ 5350380 w 12192000"/>
              <a:gd name="connsiteY104" fmla="*/ 1830891 h 2237474"/>
              <a:gd name="connsiteX105" fmla="*/ 5259633 w 12192000"/>
              <a:gd name="connsiteY105" fmla="*/ 1837160 h 2237474"/>
              <a:gd name="connsiteX106" fmla="*/ 5197513 w 12192000"/>
              <a:gd name="connsiteY106" fmla="*/ 1844718 h 2237474"/>
              <a:gd name="connsiteX107" fmla="*/ 5168852 w 12192000"/>
              <a:gd name="connsiteY107" fmla="*/ 1844846 h 2237474"/>
              <a:gd name="connsiteX108" fmla="*/ 5114927 w 12192000"/>
              <a:gd name="connsiteY108" fmla="*/ 1847827 h 2237474"/>
              <a:gd name="connsiteX109" fmla="*/ 5108970 w 12192000"/>
              <a:gd name="connsiteY109" fmla="*/ 1847935 h 2237474"/>
              <a:gd name="connsiteX110" fmla="*/ 5067961 w 12192000"/>
              <a:gd name="connsiteY110" fmla="*/ 1845917 h 2237474"/>
              <a:gd name="connsiteX111" fmla="*/ 5007075 w 12192000"/>
              <a:gd name="connsiteY111" fmla="*/ 1838626 h 2237474"/>
              <a:gd name="connsiteX112" fmla="*/ 4944087 w 12192000"/>
              <a:gd name="connsiteY112" fmla="*/ 1823332 h 2237474"/>
              <a:gd name="connsiteX113" fmla="*/ 4907662 w 12192000"/>
              <a:gd name="connsiteY113" fmla="*/ 1816900 h 2237474"/>
              <a:gd name="connsiteX114" fmla="*/ 4882386 w 12192000"/>
              <a:gd name="connsiteY114" fmla="*/ 1809844 h 2237474"/>
              <a:gd name="connsiteX115" fmla="*/ 4811440 w 12192000"/>
              <a:gd name="connsiteY115" fmla="*/ 1804655 h 2237474"/>
              <a:gd name="connsiteX116" fmla="*/ 4691075 w 12192000"/>
              <a:gd name="connsiteY116" fmla="*/ 1801389 h 2237474"/>
              <a:gd name="connsiteX117" fmla="*/ 4611738 w 12192000"/>
              <a:gd name="connsiteY117" fmla="*/ 1776964 h 2237474"/>
              <a:gd name="connsiteX118" fmla="*/ 4560070 w 12192000"/>
              <a:gd name="connsiteY118" fmla="*/ 1785640 h 2237474"/>
              <a:gd name="connsiteX119" fmla="*/ 4536503 w 12192000"/>
              <a:gd name="connsiteY119" fmla="*/ 1785334 h 2237474"/>
              <a:gd name="connsiteX120" fmla="*/ 4513724 w 12192000"/>
              <a:gd name="connsiteY120" fmla="*/ 1791996 h 2237474"/>
              <a:gd name="connsiteX121" fmla="*/ 4459810 w 12192000"/>
              <a:gd name="connsiteY121" fmla="*/ 1797886 h 2237474"/>
              <a:gd name="connsiteX122" fmla="*/ 4379064 w 12192000"/>
              <a:gd name="connsiteY122" fmla="*/ 1817177 h 2237474"/>
              <a:gd name="connsiteX123" fmla="*/ 4319209 w 12192000"/>
              <a:gd name="connsiteY123" fmla="*/ 1834833 h 2237474"/>
              <a:gd name="connsiteX124" fmla="*/ 4290981 w 12192000"/>
              <a:gd name="connsiteY124" fmla="*/ 1839677 h 2237474"/>
              <a:gd name="connsiteX125" fmla="*/ 4285792 w 12192000"/>
              <a:gd name="connsiteY125" fmla="*/ 1836231 h 2237474"/>
              <a:gd name="connsiteX126" fmla="*/ 4238372 w 12192000"/>
              <a:gd name="connsiteY126" fmla="*/ 1851480 h 2237474"/>
              <a:gd name="connsiteX127" fmla="*/ 4232517 w 12192000"/>
              <a:gd name="connsiteY127" fmla="*/ 1852567 h 2237474"/>
              <a:gd name="connsiteX128" fmla="*/ 4191732 w 12192000"/>
              <a:gd name="connsiteY128" fmla="*/ 1857328 h 2237474"/>
              <a:gd name="connsiteX129" fmla="*/ 4065532 w 12192000"/>
              <a:gd name="connsiteY129" fmla="*/ 1855477 h 2237474"/>
              <a:gd name="connsiteX130" fmla="*/ 4028460 w 12192000"/>
              <a:gd name="connsiteY130" fmla="*/ 1855137 h 2237474"/>
              <a:gd name="connsiteX131" fmla="*/ 4002267 w 12192000"/>
              <a:gd name="connsiteY131" fmla="*/ 1852352 h 2237474"/>
              <a:gd name="connsiteX132" fmla="*/ 3931396 w 12192000"/>
              <a:gd name="connsiteY132" fmla="*/ 1858915 h 2237474"/>
              <a:gd name="connsiteX133" fmla="*/ 3812162 w 12192000"/>
              <a:gd name="connsiteY133" fmla="*/ 1875501 h 2237474"/>
              <a:gd name="connsiteX134" fmla="*/ 3729530 w 12192000"/>
              <a:gd name="connsiteY134" fmla="*/ 1864513 h 2237474"/>
              <a:gd name="connsiteX135" fmla="*/ 3680177 w 12192000"/>
              <a:gd name="connsiteY135" fmla="*/ 1881552 h 2237474"/>
              <a:gd name="connsiteX136" fmla="*/ 3567259 w 12192000"/>
              <a:gd name="connsiteY136" fmla="*/ 1893482 h 2237474"/>
              <a:gd name="connsiteX137" fmla="*/ 3405770 w 12192000"/>
              <a:gd name="connsiteY137" fmla="*/ 1904591 h 2237474"/>
              <a:gd name="connsiteX138" fmla="*/ 3280097 w 12192000"/>
              <a:gd name="connsiteY138" fmla="*/ 1919610 h 2237474"/>
              <a:gd name="connsiteX139" fmla="*/ 3123424 w 12192000"/>
              <a:gd name="connsiteY139" fmla="*/ 1952930 h 2237474"/>
              <a:gd name="connsiteX140" fmla="*/ 3009910 w 12192000"/>
              <a:gd name="connsiteY140" fmla="*/ 1957866 h 2237474"/>
              <a:gd name="connsiteX141" fmla="*/ 2995934 w 12192000"/>
              <a:gd name="connsiteY141" fmla="*/ 1967085 h 2237474"/>
              <a:gd name="connsiteX142" fmla="*/ 2980071 w 12192000"/>
              <a:gd name="connsiteY142" fmla="*/ 1972988 h 2237474"/>
              <a:gd name="connsiteX143" fmla="*/ 2978094 w 12192000"/>
              <a:gd name="connsiteY143" fmla="*/ 1972369 h 2237474"/>
              <a:gd name="connsiteX144" fmla="*/ 2942858 w 12192000"/>
              <a:gd name="connsiteY144" fmla="*/ 1981367 h 2237474"/>
              <a:gd name="connsiteX145" fmla="*/ 2875436 w 12192000"/>
              <a:gd name="connsiteY145" fmla="*/ 1996977 h 2237474"/>
              <a:gd name="connsiteX146" fmla="*/ 2874892 w 12192000"/>
              <a:gd name="connsiteY146" fmla="*/ 1996085 h 2237474"/>
              <a:gd name="connsiteX147" fmla="*/ 2864145 w 12192000"/>
              <a:gd name="connsiteY147" fmla="*/ 1994061 h 2237474"/>
              <a:gd name="connsiteX148" fmla="*/ 2843662 w 12192000"/>
              <a:gd name="connsiteY148" fmla="*/ 1992498 h 2237474"/>
              <a:gd name="connsiteX149" fmla="*/ 2796128 w 12192000"/>
              <a:gd name="connsiteY149" fmla="*/ 1976403 h 2237474"/>
              <a:gd name="connsiteX150" fmla="*/ 2756784 w 12192000"/>
              <a:gd name="connsiteY150" fmla="*/ 1985116 h 2237474"/>
              <a:gd name="connsiteX151" fmla="*/ 2748833 w 12192000"/>
              <a:gd name="connsiteY151" fmla="*/ 1986323 h 2237474"/>
              <a:gd name="connsiteX152" fmla="*/ 2748661 w 12192000"/>
              <a:gd name="connsiteY152" fmla="*/ 1986122 h 2237474"/>
              <a:gd name="connsiteX153" fmla="*/ 2740251 w 12192000"/>
              <a:gd name="connsiteY153" fmla="*/ 1986946 h 2237474"/>
              <a:gd name="connsiteX154" fmla="*/ 2718916 w 12192000"/>
              <a:gd name="connsiteY154" fmla="*/ 1990867 h 2237474"/>
              <a:gd name="connsiteX155" fmla="*/ 2713522 w 12192000"/>
              <a:gd name="connsiteY155" fmla="*/ 1990173 h 2237474"/>
              <a:gd name="connsiteX156" fmla="*/ 2680597 w 12192000"/>
              <a:gd name="connsiteY156" fmla="*/ 1984996 h 2237474"/>
              <a:gd name="connsiteX157" fmla="*/ 2578178 w 12192000"/>
              <a:gd name="connsiteY157" fmla="*/ 1990531 h 2237474"/>
              <a:gd name="connsiteX158" fmla="*/ 2476147 w 12192000"/>
              <a:gd name="connsiteY158" fmla="*/ 1998305 h 2237474"/>
              <a:gd name="connsiteX159" fmla="*/ 2373568 w 12192000"/>
              <a:gd name="connsiteY159" fmla="*/ 2003219 h 2237474"/>
              <a:gd name="connsiteX160" fmla="*/ 2321399 w 12192000"/>
              <a:gd name="connsiteY160" fmla="*/ 1989467 h 2237474"/>
              <a:gd name="connsiteX161" fmla="*/ 2315525 w 12192000"/>
              <a:gd name="connsiteY161" fmla="*/ 1989708 h 2237474"/>
              <a:gd name="connsiteX162" fmla="*/ 2300792 w 12192000"/>
              <a:gd name="connsiteY162" fmla="*/ 1994290 h 2237474"/>
              <a:gd name="connsiteX163" fmla="*/ 2295469 w 12192000"/>
              <a:gd name="connsiteY163" fmla="*/ 1996659 h 2237474"/>
              <a:gd name="connsiteX164" fmla="*/ 2287219 w 12192000"/>
              <a:gd name="connsiteY164" fmla="*/ 1998750 h 2237474"/>
              <a:gd name="connsiteX165" fmla="*/ 2286948 w 12192000"/>
              <a:gd name="connsiteY165" fmla="*/ 1998596 h 2237474"/>
              <a:gd name="connsiteX166" fmla="*/ 2243069 w 12192000"/>
              <a:gd name="connsiteY166" fmla="*/ 2015111 h 2237474"/>
              <a:gd name="connsiteX167" fmla="*/ 2186609 w 12192000"/>
              <a:gd name="connsiteY167" fmla="*/ 2008263 h 2237474"/>
              <a:gd name="connsiteX168" fmla="*/ 2164831 w 12192000"/>
              <a:gd name="connsiteY168" fmla="*/ 2010143 h 2237474"/>
              <a:gd name="connsiteX169" fmla="*/ 2152836 w 12192000"/>
              <a:gd name="connsiteY169" fmla="*/ 2010048 h 2237474"/>
              <a:gd name="connsiteX170" fmla="*/ 2117102 w 12192000"/>
              <a:gd name="connsiteY170" fmla="*/ 2023004 h 2237474"/>
              <a:gd name="connsiteX171" fmla="*/ 2111935 w 12192000"/>
              <a:gd name="connsiteY171" fmla="*/ 2023163 h 2237474"/>
              <a:gd name="connsiteX172" fmla="*/ 2089991 w 12192000"/>
              <a:gd name="connsiteY172" fmla="*/ 2034193 h 2237474"/>
              <a:gd name="connsiteX173" fmla="*/ 2058061 w 12192000"/>
              <a:gd name="connsiteY173" fmla="*/ 2047942 h 2237474"/>
              <a:gd name="connsiteX174" fmla="*/ 2055737 w 12192000"/>
              <a:gd name="connsiteY174" fmla="*/ 2047704 h 2237474"/>
              <a:gd name="connsiteX175" fmla="*/ 2042244 w 12192000"/>
              <a:gd name="connsiteY175" fmla="*/ 2055560 h 2237474"/>
              <a:gd name="connsiteX176" fmla="*/ 1976224 w 12192000"/>
              <a:gd name="connsiteY176" fmla="*/ 2074257 h 2237474"/>
              <a:gd name="connsiteX177" fmla="*/ 1877728 w 12192000"/>
              <a:gd name="connsiteY177" fmla="*/ 2101004 h 2237474"/>
              <a:gd name="connsiteX178" fmla="*/ 1759056 w 12192000"/>
              <a:gd name="connsiteY178" fmla="*/ 2125608 h 2237474"/>
              <a:gd name="connsiteX179" fmla="*/ 1637948 w 12192000"/>
              <a:gd name="connsiteY179" fmla="*/ 2172597 h 2237474"/>
              <a:gd name="connsiteX180" fmla="*/ 1434549 w 12192000"/>
              <a:gd name="connsiteY180" fmla="*/ 2234522 h 2237474"/>
              <a:gd name="connsiteX181" fmla="*/ 1398481 w 12192000"/>
              <a:gd name="connsiteY181" fmla="*/ 2237074 h 2237474"/>
              <a:gd name="connsiteX182" fmla="*/ 1398407 w 12192000"/>
              <a:gd name="connsiteY182" fmla="*/ 2237095 h 2237474"/>
              <a:gd name="connsiteX183" fmla="*/ 1370962 w 12192000"/>
              <a:gd name="connsiteY183" fmla="*/ 2237474 h 2237474"/>
              <a:gd name="connsiteX184" fmla="*/ 1356367 w 12192000"/>
              <a:gd name="connsiteY184" fmla="*/ 2235089 h 2237474"/>
              <a:gd name="connsiteX185" fmla="*/ 1324828 w 12192000"/>
              <a:gd name="connsiteY185" fmla="*/ 2231968 h 2237474"/>
              <a:gd name="connsiteX186" fmla="*/ 1297744 w 12192000"/>
              <a:gd name="connsiteY186" fmla="*/ 2235849 h 2237474"/>
              <a:gd name="connsiteX187" fmla="*/ 1286236 w 12192000"/>
              <a:gd name="connsiteY187" fmla="*/ 2233135 h 2237474"/>
              <a:gd name="connsiteX188" fmla="*/ 1283504 w 12192000"/>
              <a:gd name="connsiteY188" fmla="*/ 2233797 h 2237474"/>
              <a:gd name="connsiteX189" fmla="*/ 1279765 w 12192000"/>
              <a:gd name="connsiteY189" fmla="*/ 2229639 h 2237474"/>
              <a:gd name="connsiteX190" fmla="*/ 1195347 w 12192000"/>
              <a:gd name="connsiteY190" fmla="*/ 2212354 h 2237474"/>
              <a:gd name="connsiteX191" fmla="*/ 970251 w 12192000"/>
              <a:gd name="connsiteY191" fmla="*/ 2221029 h 2237474"/>
              <a:gd name="connsiteX192" fmla="*/ 812914 w 12192000"/>
              <a:gd name="connsiteY192" fmla="*/ 2202752 h 2237474"/>
              <a:gd name="connsiteX193" fmla="*/ 800195 w 12192000"/>
              <a:gd name="connsiteY193" fmla="*/ 2209407 h 2237474"/>
              <a:gd name="connsiteX194" fmla="*/ 784978 w 12192000"/>
              <a:gd name="connsiteY194" fmla="*/ 2212360 h 2237474"/>
              <a:gd name="connsiteX195" fmla="*/ 681987 w 12192000"/>
              <a:gd name="connsiteY195" fmla="*/ 2216757 h 2237474"/>
              <a:gd name="connsiteX196" fmla="*/ 669923 w 12192000"/>
              <a:gd name="connsiteY196" fmla="*/ 2211682 h 2237474"/>
              <a:gd name="connsiteX197" fmla="*/ 648680 w 12192000"/>
              <a:gd name="connsiteY197" fmla="*/ 2206229 h 2237474"/>
              <a:gd name="connsiteX198" fmla="*/ 597225 w 12192000"/>
              <a:gd name="connsiteY198" fmla="*/ 2180999 h 2237474"/>
              <a:gd name="connsiteX199" fmla="*/ 558449 w 12192000"/>
              <a:gd name="connsiteY199" fmla="*/ 2182346 h 2237474"/>
              <a:gd name="connsiteX200" fmla="*/ 550517 w 12192000"/>
              <a:gd name="connsiteY200" fmla="*/ 2182060 h 2237474"/>
              <a:gd name="connsiteX201" fmla="*/ 550309 w 12192000"/>
              <a:gd name="connsiteY201" fmla="*/ 2181825 h 2237474"/>
              <a:gd name="connsiteX202" fmla="*/ 541836 w 12192000"/>
              <a:gd name="connsiteY202" fmla="*/ 2181063 h 2237474"/>
              <a:gd name="connsiteX203" fmla="*/ 536057 w 12192000"/>
              <a:gd name="connsiteY203" fmla="*/ 2181537 h 2237474"/>
              <a:gd name="connsiteX204" fmla="*/ 520671 w 12192000"/>
              <a:gd name="connsiteY204" fmla="*/ 2180980 h 2237474"/>
              <a:gd name="connsiteX205" fmla="*/ 515024 w 12192000"/>
              <a:gd name="connsiteY205" fmla="*/ 2179258 h 2237474"/>
              <a:gd name="connsiteX206" fmla="*/ 512278 w 12192000"/>
              <a:gd name="connsiteY206" fmla="*/ 2176369 h 2237474"/>
              <a:gd name="connsiteX207" fmla="*/ 480419 w 12192000"/>
              <a:gd name="connsiteY207" fmla="*/ 2167807 h 2237474"/>
              <a:gd name="connsiteX208" fmla="*/ 413835 w 12192000"/>
              <a:gd name="connsiteY208" fmla="*/ 2156783 h 2237474"/>
              <a:gd name="connsiteX209" fmla="*/ 376513 w 12192000"/>
              <a:gd name="connsiteY209" fmla="*/ 2154014 h 2237474"/>
              <a:gd name="connsiteX210" fmla="*/ 273386 w 12192000"/>
              <a:gd name="connsiteY210" fmla="*/ 2142551 h 2237474"/>
              <a:gd name="connsiteX211" fmla="*/ 169207 w 12192000"/>
              <a:gd name="connsiteY211" fmla="*/ 2128100 h 2237474"/>
              <a:gd name="connsiteX212" fmla="*/ 93149 w 12192000"/>
              <a:gd name="connsiteY212" fmla="*/ 2105324 h 2237474"/>
              <a:gd name="connsiteX213" fmla="*/ 88109 w 12192000"/>
              <a:gd name="connsiteY213" fmla="*/ 2106704 h 2237474"/>
              <a:gd name="connsiteX214" fmla="*/ 80022 w 12192000"/>
              <a:gd name="connsiteY214" fmla="*/ 2107254 h 2237474"/>
              <a:gd name="connsiteX215" fmla="*/ 79717 w 12192000"/>
              <a:gd name="connsiteY215" fmla="*/ 2107046 h 2237474"/>
              <a:gd name="connsiteX216" fmla="*/ 72352 w 12192000"/>
              <a:gd name="connsiteY216" fmla="*/ 2107991 h 2237474"/>
              <a:gd name="connsiteX217" fmla="*/ 37645 w 12192000"/>
              <a:gd name="connsiteY217" fmla="*/ 2115401 h 2237474"/>
              <a:gd name="connsiteX218" fmla="*/ 4572 w 12192000"/>
              <a:gd name="connsiteY218" fmla="*/ 2111091 h 2237474"/>
              <a:gd name="connsiteX219" fmla="*/ 0 w 12192000"/>
              <a:gd name="connsiteY219" fmla="*/ 2110468 h 2237474"/>
              <a:gd name="connsiteX220" fmla="*/ 0 w 12192000"/>
              <a:gd name="connsiteY22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00499 w 12192000"/>
              <a:gd name="connsiteY34" fmla="*/ 954680 h 2237474"/>
              <a:gd name="connsiteX35" fmla="*/ 9428195 w 12192000"/>
              <a:gd name="connsiteY35" fmla="*/ 986225 h 2237474"/>
              <a:gd name="connsiteX36" fmla="*/ 9410017 w 12192000"/>
              <a:gd name="connsiteY36" fmla="*/ 993931 h 2237474"/>
              <a:gd name="connsiteX37" fmla="*/ 9392919 w 12192000"/>
              <a:gd name="connsiteY37" fmla="*/ 994656 h 2237474"/>
              <a:gd name="connsiteX38" fmla="*/ 9278619 w 12192000"/>
              <a:gd name="connsiteY38" fmla="*/ 1011878 h 2237474"/>
              <a:gd name="connsiteX39" fmla="*/ 9268019 w 12192000"/>
              <a:gd name="connsiteY39" fmla="*/ 1007442 h 2237474"/>
              <a:gd name="connsiteX40" fmla="*/ 9234662 w 12192000"/>
              <a:gd name="connsiteY40" fmla="*/ 1023056 h 2237474"/>
              <a:gd name="connsiteX41" fmla="*/ 9181033 w 12192000"/>
              <a:gd name="connsiteY41" fmla="*/ 1037921 h 2237474"/>
              <a:gd name="connsiteX42" fmla="*/ 9155969 w 12192000"/>
              <a:gd name="connsiteY42" fmla="*/ 1046804 h 2237474"/>
              <a:gd name="connsiteX43" fmla="*/ 9133985 w 12192000"/>
              <a:gd name="connsiteY43" fmla="*/ 1046450 h 2237474"/>
              <a:gd name="connsiteX44" fmla="*/ 9012987 w 12192000"/>
              <a:gd name="connsiteY44" fmla="*/ 1061986 h 2237474"/>
              <a:gd name="connsiteX45" fmla="*/ 8968445 w 12192000"/>
              <a:gd name="connsiteY45" fmla="*/ 1052169 h 2237474"/>
              <a:gd name="connsiteX46" fmla="*/ 8958984 w 12192000"/>
              <a:gd name="connsiteY46" fmla="*/ 1057212 h 2237474"/>
              <a:gd name="connsiteX47" fmla="*/ 8886001 w 12192000"/>
              <a:gd name="connsiteY47" fmla="*/ 1067468 h 2237474"/>
              <a:gd name="connsiteX48" fmla="*/ 8838610 w 12192000"/>
              <a:gd name="connsiteY48" fmla="*/ 1075091 h 2237474"/>
              <a:gd name="connsiteX49" fmla="*/ 8750383 w 12192000"/>
              <a:gd name="connsiteY49" fmla="*/ 1097387 h 2237474"/>
              <a:gd name="connsiteX50" fmla="*/ 8697365 w 12192000"/>
              <a:gd name="connsiteY50" fmla="*/ 1105869 h 2237474"/>
              <a:gd name="connsiteX51" fmla="*/ 8665605 w 12192000"/>
              <a:gd name="connsiteY51" fmla="*/ 1110791 h 2237474"/>
              <a:gd name="connsiteX52" fmla="*/ 8584946 w 12192000"/>
              <a:gd name="connsiteY52" fmla="*/ 1135226 h 2237474"/>
              <a:gd name="connsiteX53" fmla="*/ 8460755 w 12192000"/>
              <a:gd name="connsiteY53" fmla="*/ 1203427 h 2237474"/>
              <a:gd name="connsiteX54" fmla="*/ 8419755 w 12192000"/>
              <a:gd name="connsiteY54" fmla="*/ 1216260 h 2237474"/>
              <a:gd name="connsiteX55" fmla="*/ 8411626 w 12192000"/>
              <a:gd name="connsiteY55" fmla="*/ 1214397 h 2237474"/>
              <a:gd name="connsiteX56" fmla="*/ 8363469 w 12192000"/>
              <a:gd name="connsiteY56" fmla="*/ 1246658 h 2237474"/>
              <a:gd name="connsiteX57" fmla="*/ 8275497 w 12192000"/>
              <a:gd name="connsiteY57" fmla="*/ 1264396 h 2237474"/>
              <a:gd name="connsiteX58" fmla="*/ 8206287 w 12192000"/>
              <a:gd name="connsiteY58" fmla="*/ 1273060 h 2237474"/>
              <a:gd name="connsiteX59" fmla="*/ 8168705 w 12192000"/>
              <a:gd name="connsiteY59" fmla="*/ 1279956 h 2237474"/>
              <a:gd name="connsiteX60" fmla="*/ 8139997 w 12192000"/>
              <a:gd name="connsiteY60" fmla="*/ 1282713 h 2237474"/>
              <a:gd name="connsiteX61" fmla="*/ 8074238 w 12192000"/>
              <a:gd name="connsiteY61" fmla="*/ 1301895 h 2237474"/>
              <a:gd name="connsiteX62" fmla="*/ 7968292 w 12192000"/>
              <a:gd name="connsiteY62" fmla="*/ 1338779 h 2237474"/>
              <a:gd name="connsiteX63" fmla="*/ 7945122 w 12192000"/>
              <a:gd name="connsiteY63" fmla="*/ 1345477 h 2237474"/>
              <a:gd name="connsiteX64" fmla="*/ 7902328 w 12192000"/>
              <a:gd name="connsiteY64" fmla="*/ 1345865 h 2237474"/>
              <a:gd name="connsiteX65" fmla="*/ 7875879 w 12192000"/>
              <a:gd name="connsiteY65" fmla="*/ 1345646 h 2237474"/>
              <a:gd name="connsiteX66" fmla="*/ 7840612 w 12192000"/>
              <a:gd name="connsiteY66" fmla="*/ 1369373 h 2237474"/>
              <a:gd name="connsiteX67" fmla="*/ 7786819 w 12192000"/>
              <a:gd name="connsiteY67" fmla="*/ 1378970 h 2237474"/>
              <a:gd name="connsiteX68" fmla="*/ 7548172 w 12192000"/>
              <a:gd name="connsiteY68" fmla="*/ 1417460 h 2237474"/>
              <a:gd name="connsiteX69" fmla="*/ 7483437 w 12192000"/>
              <a:gd name="connsiteY69" fmla="*/ 1478152 h 2237474"/>
              <a:gd name="connsiteX70" fmla="*/ 7377870 w 12192000"/>
              <a:gd name="connsiteY70" fmla="*/ 1523319 h 2237474"/>
              <a:gd name="connsiteX71" fmla="*/ 7230737 w 12192000"/>
              <a:gd name="connsiteY71" fmla="*/ 1562633 h 2237474"/>
              <a:gd name="connsiteX72" fmla="*/ 7224458 w 12192000"/>
              <a:gd name="connsiteY72" fmla="*/ 1573008 h 2237474"/>
              <a:gd name="connsiteX73" fmla="*/ 7213486 w 12192000"/>
              <a:gd name="connsiteY73" fmla="*/ 1580987 h 2237474"/>
              <a:gd name="connsiteX74" fmla="*/ 7183121 w 12192000"/>
              <a:gd name="connsiteY74" fmla="*/ 1595162 h 2237474"/>
              <a:gd name="connsiteX75" fmla="*/ 7164601 w 12192000"/>
              <a:gd name="connsiteY75" fmla="*/ 1606490 h 2237474"/>
              <a:gd name="connsiteX76" fmla="*/ 7114651 w 12192000"/>
              <a:gd name="connsiteY76" fmla="*/ 1620959 h 2237474"/>
              <a:gd name="connsiteX77" fmla="*/ 7092727 w 12192000"/>
              <a:gd name="connsiteY77" fmla="*/ 1623628 h 2237474"/>
              <a:gd name="connsiteX78" fmla="*/ 7031309 w 12192000"/>
              <a:gd name="connsiteY78" fmla="*/ 1619451 h 2237474"/>
              <a:gd name="connsiteX79" fmla="*/ 6999084 w 12192000"/>
              <a:gd name="connsiteY79" fmla="*/ 1634317 h 2237474"/>
              <a:gd name="connsiteX80" fmla="*/ 6992107 w 12192000"/>
              <a:gd name="connsiteY80" fmla="*/ 1636860 h 2237474"/>
              <a:gd name="connsiteX81" fmla="*/ 6991765 w 12192000"/>
              <a:gd name="connsiteY81" fmla="*/ 1636725 h 2237474"/>
              <a:gd name="connsiteX82" fmla="*/ 6900177 w 12192000"/>
              <a:gd name="connsiteY82" fmla="*/ 1636016 h 2237474"/>
              <a:gd name="connsiteX83" fmla="*/ 6795372 w 12192000"/>
              <a:gd name="connsiteY83" fmla="*/ 1644845 h 2237474"/>
              <a:gd name="connsiteX84" fmla="*/ 6692251 w 12192000"/>
              <a:gd name="connsiteY84" fmla="*/ 1656357 h 2237474"/>
              <a:gd name="connsiteX85" fmla="*/ 6655235 w 12192000"/>
              <a:gd name="connsiteY85" fmla="*/ 1661869 h 2237474"/>
              <a:gd name="connsiteX86" fmla="*/ 6587857 w 12192000"/>
              <a:gd name="connsiteY86" fmla="*/ 1665769 h 2237474"/>
              <a:gd name="connsiteX87" fmla="*/ 6554894 w 12192000"/>
              <a:gd name="connsiteY87" fmla="*/ 1664428 h 2237474"/>
              <a:gd name="connsiteX88" fmla="*/ 6516595 w 12192000"/>
              <a:gd name="connsiteY88" fmla="*/ 1667475 h 2237474"/>
              <a:gd name="connsiteX89" fmla="*/ 6508541 w 12192000"/>
              <a:gd name="connsiteY89" fmla="*/ 1668757 h 2237474"/>
              <a:gd name="connsiteX90" fmla="*/ 6471012 w 12192000"/>
              <a:gd name="connsiteY90" fmla="*/ 1678604 h 2237474"/>
              <a:gd name="connsiteX91" fmla="*/ 6415265 w 12192000"/>
              <a:gd name="connsiteY91" fmla="*/ 1665317 h 2237474"/>
              <a:gd name="connsiteX92" fmla="*/ 6364035 w 12192000"/>
              <a:gd name="connsiteY92" fmla="*/ 1667683 h 2237474"/>
              <a:gd name="connsiteX93" fmla="*/ 6280959 w 12192000"/>
              <a:gd name="connsiteY93" fmla="*/ 1689329 h 2237474"/>
              <a:gd name="connsiteX94" fmla="*/ 6243319 w 12192000"/>
              <a:gd name="connsiteY94" fmla="*/ 1695560 h 2237474"/>
              <a:gd name="connsiteX95" fmla="*/ 6098321 w 12192000"/>
              <a:gd name="connsiteY95" fmla="*/ 1721646 h 2237474"/>
              <a:gd name="connsiteX96" fmla="*/ 5880652 w 12192000"/>
              <a:gd name="connsiteY96" fmla="*/ 1779643 h 2237474"/>
              <a:gd name="connsiteX97" fmla="*/ 5785959 w 12192000"/>
              <a:gd name="connsiteY97" fmla="*/ 1775307 h 2237474"/>
              <a:gd name="connsiteX98" fmla="*/ 5643534 w 12192000"/>
              <a:gd name="connsiteY98" fmla="*/ 1802919 h 2237474"/>
              <a:gd name="connsiteX99" fmla="*/ 5518799 w 12192000"/>
              <a:gd name="connsiteY99" fmla="*/ 1818312 h 2237474"/>
              <a:gd name="connsiteX100" fmla="*/ 5505014 w 12192000"/>
              <a:gd name="connsiteY100" fmla="*/ 1819259 h 2237474"/>
              <a:gd name="connsiteX101" fmla="*/ 5453307 w 12192000"/>
              <a:gd name="connsiteY101" fmla="*/ 1815450 h 2237474"/>
              <a:gd name="connsiteX102" fmla="*/ 5364192 w 12192000"/>
              <a:gd name="connsiteY102" fmla="*/ 1826074 h 2237474"/>
              <a:gd name="connsiteX103" fmla="*/ 5350380 w 12192000"/>
              <a:gd name="connsiteY103" fmla="*/ 1830891 h 2237474"/>
              <a:gd name="connsiteX104" fmla="*/ 5259633 w 12192000"/>
              <a:gd name="connsiteY104" fmla="*/ 1837160 h 2237474"/>
              <a:gd name="connsiteX105" fmla="*/ 5197513 w 12192000"/>
              <a:gd name="connsiteY105" fmla="*/ 1844718 h 2237474"/>
              <a:gd name="connsiteX106" fmla="*/ 5168852 w 12192000"/>
              <a:gd name="connsiteY106" fmla="*/ 1844846 h 2237474"/>
              <a:gd name="connsiteX107" fmla="*/ 5114927 w 12192000"/>
              <a:gd name="connsiteY107" fmla="*/ 1847827 h 2237474"/>
              <a:gd name="connsiteX108" fmla="*/ 5108970 w 12192000"/>
              <a:gd name="connsiteY108" fmla="*/ 1847935 h 2237474"/>
              <a:gd name="connsiteX109" fmla="*/ 5067961 w 12192000"/>
              <a:gd name="connsiteY109" fmla="*/ 1845917 h 2237474"/>
              <a:gd name="connsiteX110" fmla="*/ 5007075 w 12192000"/>
              <a:gd name="connsiteY110" fmla="*/ 1838626 h 2237474"/>
              <a:gd name="connsiteX111" fmla="*/ 4944087 w 12192000"/>
              <a:gd name="connsiteY111" fmla="*/ 1823332 h 2237474"/>
              <a:gd name="connsiteX112" fmla="*/ 4907662 w 12192000"/>
              <a:gd name="connsiteY112" fmla="*/ 1816900 h 2237474"/>
              <a:gd name="connsiteX113" fmla="*/ 4882386 w 12192000"/>
              <a:gd name="connsiteY113" fmla="*/ 1809844 h 2237474"/>
              <a:gd name="connsiteX114" fmla="*/ 4811440 w 12192000"/>
              <a:gd name="connsiteY114" fmla="*/ 1804655 h 2237474"/>
              <a:gd name="connsiteX115" fmla="*/ 4691075 w 12192000"/>
              <a:gd name="connsiteY115" fmla="*/ 1801389 h 2237474"/>
              <a:gd name="connsiteX116" fmla="*/ 4611738 w 12192000"/>
              <a:gd name="connsiteY116" fmla="*/ 1776964 h 2237474"/>
              <a:gd name="connsiteX117" fmla="*/ 4560070 w 12192000"/>
              <a:gd name="connsiteY117" fmla="*/ 1785640 h 2237474"/>
              <a:gd name="connsiteX118" fmla="*/ 4536503 w 12192000"/>
              <a:gd name="connsiteY118" fmla="*/ 1785334 h 2237474"/>
              <a:gd name="connsiteX119" fmla="*/ 4513724 w 12192000"/>
              <a:gd name="connsiteY119" fmla="*/ 1791996 h 2237474"/>
              <a:gd name="connsiteX120" fmla="*/ 4459810 w 12192000"/>
              <a:gd name="connsiteY120" fmla="*/ 1797886 h 2237474"/>
              <a:gd name="connsiteX121" fmla="*/ 4379064 w 12192000"/>
              <a:gd name="connsiteY121" fmla="*/ 1817177 h 2237474"/>
              <a:gd name="connsiteX122" fmla="*/ 4319209 w 12192000"/>
              <a:gd name="connsiteY122" fmla="*/ 1834833 h 2237474"/>
              <a:gd name="connsiteX123" fmla="*/ 4290981 w 12192000"/>
              <a:gd name="connsiteY123" fmla="*/ 1839677 h 2237474"/>
              <a:gd name="connsiteX124" fmla="*/ 4285792 w 12192000"/>
              <a:gd name="connsiteY124" fmla="*/ 1836231 h 2237474"/>
              <a:gd name="connsiteX125" fmla="*/ 4238372 w 12192000"/>
              <a:gd name="connsiteY125" fmla="*/ 1851480 h 2237474"/>
              <a:gd name="connsiteX126" fmla="*/ 4232517 w 12192000"/>
              <a:gd name="connsiteY126" fmla="*/ 1852567 h 2237474"/>
              <a:gd name="connsiteX127" fmla="*/ 4191732 w 12192000"/>
              <a:gd name="connsiteY127" fmla="*/ 1857328 h 2237474"/>
              <a:gd name="connsiteX128" fmla="*/ 4065532 w 12192000"/>
              <a:gd name="connsiteY128" fmla="*/ 1855477 h 2237474"/>
              <a:gd name="connsiteX129" fmla="*/ 4028460 w 12192000"/>
              <a:gd name="connsiteY129" fmla="*/ 1855137 h 2237474"/>
              <a:gd name="connsiteX130" fmla="*/ 4002267 w 12192000"/>
              <a:gd name="connsiteY130" fmla="*/ 1852352 h 2237474"/>
              <a:gd name="connsiteX131" fmla="*/ 3931396 w 12192000"/>
              <a:gd name="connsiteY131" fmla="*/ 1858915 h 2237474"/>
              <a:gd name="connsiteX132" fmla="*/ 3812162 w 12192000"/>
              <a:gd name="connsiteY132" fmla="*/ 1875501 h 2237474"/>
              <a:gd name="connsiteX133" fmla="*/ 3729530 w 12192000"/>
              <a:gd name="connsiteY133" fmla="*/ 1864513 h 2237474"/>
              <a:gd name="connsiteX134" fmla="*/ 3680177 w 12192000"/>
              <a:gd name="connsiteY134" fmla="*/ 1881552 h 2237474"/>
              <a:gd name="connsiteX135" fmla="*/ 3567259 w 12192000"/>
              <a:gd name="connsiteY135" fmla="*/ 1893482 h 2237474"/>
              <a:gd name="connsiteX136" fmla="*/ 3405770 w 12192000"/>
              <a:gd name="connsiteY136" fmla="*/ 1904591 h 2237474"/>
              <a:gd name="connsiteX137" fmla="*/ 3280097 w 12192000"/>
              <a:gd name="connsiteY137" fmla="*/ 1919610 h 2237474"/>
              <a:gd name="connsiteX138" fmla="*/ 3123424 w 12192000"/>
              <a:gd name="connsiteY138" fmla="*/ 1952930 h 2237474"/>
              <a:gd name="connsiteX139" fmla="*/ 3009910 w 12192000"/>
              <a:gd name="connsiteY139" fmla="*/ 1957866 h 2237474"/>
              <a:gd name="connsiteX140" fmla="*/ 2995934 w 12192000"/>
              <a:gd name="connsiteY140" fmla="*/ 1967085 h 2237474"/>
              <a:gd name="connsiteX141" fmla="*/ 2980071 w 12192000"/>
              <a:gd name="connsiteY141" fmla="*/ 1972988 h 2237474"/>
              <a:gd name="connsiteX142" fmla="*/ 2978094 w 12192000"/>
              <a:gd name="connsiteY142" fmla="*/ 1972369 h 2237474"/>
              <a:gd name="connsiteX143" fmla="*/ 2942858 w 12192000"/>
              <a:gd name="connsiteY143" fmla="*/ 1981367 h 2237474"/>
              <a:gd name="connsiteX144" fmla="*/ 2875436 w 12192000"/>
              <a:gd name="connsiteY144" fmla="*/ 1996977 h 2237474"/>
              <a:gd name="connsiteX145" fmla="*/ 2874892 w 12192000"/>
              <a:gd name="connsiteY145" fmla="*/ 1996085 h 2237474"/>
              <a:gd name="connsiteX146" fmla="*/ 2864145 w 12192000"/>
              <a:gd name="connsiteY146" fmla="*/ 1994061 h 2237474"/>
              <a:gd name="connsiteX147" fmla="*/ 2843662 w 12192000"/>
              <a:gd name="connsiteY147" fmla="*/ 1992498 h 2237474"/>
              <a:gd name="connsiteX148" fmla="*/ 2796128 w 12192000"/>
              <a:gd name="connsiteY148" fmla="*/ 1976403 h 2237474"/>
              <a:gd name="connsiteX149" fmla="*/ 2756784 w 12192000"/>
              <a:gd name="connsiteY149" fmla="*/ 1985116 h 2237474"/>
              <a:gd name="connsiteX150" fmla="*/ 2748833 w 12192000"/>
              <a:gd name="connsiteY150" fmla="*/ 1986323 h 2237474"/>
              <a:gd name="connsiteX151" fmla="*/ 2748661 w 12192000"/>
              <a:gd name="connsiteY151" fmla="*/ 1986122 h 2237474"/>
              <a:gd name="connsiteX152" fmla="*/ 2740251 w 12192000"/>
              <a:gd name="connsiteY152" fmla="*/ 1986946 h 2237474"/>
              <a:gd name="connsiteX153" fmla="*/ 2718916 w 12192000"/>
              <a:gd name="connsiteY153" fmla="*/ 1990867 h 2237474"/>
              <a:gd name="connsiteX154" fmla="*/ 2713522 w 12192000"/>
              <a:gd name="connsiteY154" fmla="*/ 1990173 h 2237474"/>
              <a:gd name="connsiteX155" fmla="*/ 2680597 w 12192000"/>
              <a:gd name="connsiteY155" fmla="*/ 1984996 h 2237474"/>
              <a:gd name="connsiteX156" fmla="*/ 2578178 w 12192000"/>
              <a:gd name="connsiteY156" fmla="*/ 1990531 h 2237474"/>
              <a:gd name="connsiteX157" fmla="*/ 2476147 w 12192000"/>
              <a:gd name="connsiteY157" fmla="*/ 1998305 h 2237474"/>
              <a:gd name="connsiteX158" fmla="*/ 2373568 w 12192000"/>
              <a:gd name="connsiteY158" fmla="*/ 2003219 h 2237474"/>
              <a:gd name="connsiteX159" fmla="*/ 2321399 w 12192000"/>
              <a:gd name="connsiteY159" fmla="*/ 1989467 h 2237474"/>
              <a:gd name="connsiteX160" fmla="*/ 2315525 w 12192000"/>
              <a:gd name="connsiteY160" fmla="*/ 1989708 h 2237474"/>
              <a:gd name="connsiteX161" fmla="*/ 2300792 w 12192000"/>
              <a:gd name="connsiteY161" fmla="*/ 1994290 h 2237474"/>
              <a:gd name="connsiteX162" fmla="*/ 2295469 w 12192000"/>
              <a:gd name="connsiteY162" fmla="*/ 1996659 h 2237474"/>
              <a:gd name="connsiteX163" fmla="*/ 2287219 w 12192000"/>
              <a:gd name="connsiteY163" fmla="*/ 1998750 h 2237474"/>
              <a:gd name="connsiteX164" fmla="*/ 2286948 w 12192000"/>
              <a:gd name="connsiteY164" fmla="*/ 1998596 h 2237474"/>
              <a:gd name="connsiteX165" fmla="*/ 2243069 w 12192000"/>
              <a:gd name="connsiteY165" fmla="*/ 2015111 h 2237474"/>
              <a:gd name="connsiteX166" fmla="*/ 2186609 w 12192000"/>
              <a:gd name="connsiteY166" fmla="*/ 2008263 h 2237474"/>
              <a:gd name="connsiteX167" fmla="*/ 2164831 w 12192000"/>
              <a:gd name="connsiteY167" fmla="*/ 2010143 h 2237474"/>
              <a:gd name="connsiteX168" fmla="*/ 2152836 w 12192000"/>
              <a:gd name="connsiteY168" fmla="*/ 2010048 h 2237474"/>
              <a:gd name="connsiteX169" fmla="*/ 2117102 w 12192000"/>
              <a:gd name="connsiteY169" fmla="*/ 2023004 h 2237474"/>
              <a:gd name="connsiteX170" fmla="*/ 2111935 w 12192000"/>
              <a:gd name="connsiteY170" fmla="*/ 2023163 h 2237474"/>
              <a:gd name="connsiteX171" fmla="*/ 2089991 w 12192000"/>
              <a:gd name="connsiteY171" fmla="*/ 2034193 h 2237474"/>
              <a:gd name="connsiteX172" fmla="*/ 2058061 w 12192000"/>
              <a:gd name="connsiteY172" fmla="*/ 2047942 h 2237474"/>
              <a:gd name="connsiteX173" fmla="*/ 2055737 w 12192000"/>
              <a:gd name="connsiteY173" fmla="*/ 2047704 h 2237474"/>
              <a:gd name="connsiteX174" fmla="*/ 2042244 w 12192000"/>
              <a:gd name="connsiteY174" fmla="*/ 2055560 h 2237474"/>
              <a:gd name="connsiteX175" fmla="*/ 1976224 w 12192000"/>
              <a:gd name="connsiteY175" fmla="*/ 2074257 h 2237474"/>
              <a:gd name="connsiteX176" fmla="*/ 1877728 w 12192000"/>
              <a:gd name="connsiteY176" fmla="*/ 2101004 h 2237474"/>
              <a:gd name="connsiteX177" fmla="*/ 1759056 w 12192000"/>
              <a:gd name="connsiteY177" fmla="*/ 2125608 h 2237474"/>
              <a:gd name="connsiteX178" fmla="*/ 1637948 w 12192000"/>
              <a:gd name="connsiteY178" fmla="*/ 2172597 h 2237474"/>
              <a:gd name="connsiteX179" fmla="*/ 1434549 w 12192000"/>
              <a:gd name="connsiteY179" fmla="*/ 2234522 h 2237474"/>
              <a:gd name="connsiteX180" fmla="*/ 1398481 w 12192000"/>
              <a:gd name="connsiteY180" fmla="*/ 2237074 h 2237474"/>
              <a:gd name="connsiteX181" fmla="*/ 1398407 w 12192000"/>
              <a:gd name="connsiteY181" fmla="*/ 2237095 h 2237474"/>
              <a:gd name="connsiteX182" fmla="*/ 1370962 w 12192000"/>
              <a:gd name="connsiteY182" fmla="*/ 2237474 h 2237474"/>
              <a:gd name="connsiteX183" fmla="*/ 1356367 w 12192000"/>
              <a:gd name="connsiteY183" fmla="*/ 2235089 h 2237474"/>
              <a:gd name="connsiteX184" fmla="*/ 1324828 w 12192000"/>
              <a:gd name="connsiteY184" fmla="*/ 2231968 h 2237474"/>
              <a:gd name="connsiteX185" fmla="*/ 1297744 w 12192000"/>
              <a:gd name="connsiteY185" fmla="*/ 2235849 h 2237474"/>
              <a:gd name="connsiteX186" fmla="*/ 1286236 w 12192000"/>
              <a:gd name="connsiteY186" fmla="*/ 2233135 h 2237474"/>
              <a:gd name="connsiteX187" fmla="*/ 1283504 w 12192000"/>
              <a:gd name="connsiteY187" fmla="*/ 2233797 h 2237474"/>
              <a:gd name="connsiteX188" fmla="*/ 1279765 w 12192000"/>
              <a:gd name="connsiteY188" fmla="*/ 2229639 h 2237474"/>
              <a:gd name="connsiteX189" fmla="*/ 1195347 w 12192000"/>
              <a:gd name="connsiteY189" fmla="*/ 2212354 h 2237474"/>
              <a:gd name="connsiteX190" fmla="*/ 970251 w 12192000"/>
              <a:gd name="connsiteY190" fmla="*/ 2221029 h 2237474"/>
              <a:gd name="connsiteX191" fmla="*/ 812914 w 12192000"/>
              <a:gd name="connsiteY191" fmla="*/ 2202752 h 2237474"/>
              <a:gd name="connsiteX192" fmla="*/ 800195 w 12192000"/>
              <a:gd name="connsiteY192" fmla="*/ 2209407 h 2237474"/>
              <a:gd name="connsiteX193" fmla="*/ 784978 w 12192000"/>
              <a:gd name="connsiteY193" fmla="*/ 2212360 h 2237474"/>
              <a:gd name="connsiteX194" fmla="*/ 681987 w 12192000"/>
              <a:gd name="connsiteY194" fmla="*/ 2216757 h 2237474"/>
              <a:gd name="connsiteX195" fmla="*/ 669923 w 12192000"/>
              <a:gd name="connsiteY195" fmla="*/ 2211682 h 2237474"/>
              <a:gd name="connsiteX196" fmla="*/ 648680 w 12192000"/>
              <a:gd name="connsiteY196" fmla="*/ 2206229 h 2237474"/>
              <a:gd name="connsiteX197" fmla="*/ 597225 w 12192000"/>
              <a:gd name="connsiteY197" fmla="*/ 2180999 h 2237474"/>
              <a:gd name="connsiteX198" fmla="*/ 558449 w 12192000"/>
              <a:gd name="connsiteY198" fmla="*/ 2182346 h 2237474"/>
              <a:gd name="connsiteX199" fmla="*/ 550517 w 12192000"/>
              <a:gd name="connsiteY199" fmla="*/ 2182060 h 2237474"/>
              <a:gd name="connsiteX200" fmla="*/ 550309 w 12192000"/>
              <a:gd name="connsiteY200" fmla="*/ 2181825 h 2237474"/>
              <a:gd name="connsiteX201" fmla="*/ 541836 w 12192000"/>
              <a:gd name="connsiteY201" fmla="*/ 2181063 h 2237474"/>
              <a:gd name="connsiteX202" fmla="*/ 536057 w 12192000"/>
              <a:gd name="connsiteY202" fmla="*/ 2181537 h 2237474"/>
              <a:gd name="connsiteX203" fmla="*/ 520671 w 12192000"/>
              <a:gd name="connsiteY203" fmla="*/ 2180980 h 2237474"/>
              <a:gd name="connsiteX204" fmla="*/ 515024 w 12192000"/>
              <a:gd name="connsiteY204" fmla="*/ 2179258 h 2237474"/>
              <a:gd name="connsiteX205" fmla="*/ 512278 w 12192000"/>
              <a:gd name="connsiteY205" fmla="*/ 2176369 h 2237474"/>
              <a:gd name="connsiteX206" fmla="*/ 480419 w 12192000"/>
              <a:gd name="connsiteY206" fmla="*/ 2167807 h 2237474"/>
              <a:gd name="connsiteX207" fmla="*/ 413835 w 12192000"/>
              <a:gd name="connsiteY207" fmla="*/ 2156783 h 2237474"/>
              <a:gd name="connsiteX208" fmla="*/ 376513 w 12192000"/>
              <a:gd name="connsiteY208" fmla="*/ 2154014 h 2237474"/>
              <a:gd name="connsiteX209" fmla="*/ 273386 w 12192000"/>
              <a:gd name="connsiteY209" fmla="*/ 2142551 h 2237474"/>
              <a:gd name="connsiteX210" fmla="*/ 169207 w 12192000"/>
              <a:gd name="connsiteY210" fmla="*/ 2128100 h 2237474"/>
              <a:gd name="connsiteX211" fmla="*/ 93149 w 12192000"/>
              <a:gd name="connsiteY211" fmla="*/ 2105324 h 2237474"/>
              <a:gd name="connsiteX212" fmla="*/ 88109 w 12192000"/>
              <a:gd name="connsiteY212" fmla="*/ 2106704 h 2237474"/>
              <a:gd name="connsiteX213" fmla="*/ 80022 w 12192000"/>
              <a:gd name="connsiteY213" fmla="*/ 2107254 h 2237474"/>
              <a:gd name="connsiteX214" fmla="*/ 79717 w 12192000"/>
              <a:gd name="connsiteY214" fmla="*/ 2107046 h 2237474"/>
              <a:gd name="connsiteX215" fmla="*/ 72352 w 12192000"/>
              <a:gd name="connsiteY215" fmla="*/ 2107991 h 2237474"/>
              <a:gd name="connsiteX216" fmla="*/ 37645 w 12192000"/>
              <a:gd name="connsiteY216" fmla="*/ 2115401 h 2237474"/>
              <a:gd name="connsiteX217" fmla="*/ 4572 w 12192000"/>
              <a:gd name="connsiteY217" fmla="*/ 2111091 h 2237474"/>
              <a:gd name="connsiteX218" fmla="*/ 0 w 12192000"/>
              <a:gd name="connsiteY218" fmla="*/ 2110468 h 2237474"/>
              <a:gd name="connsiteX219" fmla="*/ 0 w 12192000"/>
              <a:gd name="connsiteY21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61459 w 12192000"/>
              <a:gd name="connsiteY27" fmla="*/ 862394 h 2237474"/>
              <a:gd name="connsiteX28" fmla="*/ 9705768 w 12192000"/>
              <a:gd name="connsiteY28" fmla="*/ 894610 h 2237474"/>
              <a:gd name="connsiteX29" fmla="*/ 9683005 w 12192000"/>
              <a:gd name="connsiteY29" fmla="*/ 894128 h 2237474"/>
              <a:gd name="connsiteX30" fmla="*/ 9594438 w 12192000"/>
              <a:gd name="connsiteY30" fmla="*/ 919051 h 2237474"/>
              <a:gd name="connsiteX31" fmla="*/ 9577033 w 12192000"/>
              <a:gd name="connsiteY31" fmla="*/ 922857 h 2237474"/>
              <a:gd name="connsiteX32" fmla="*/ 9544189 w 12192000"/>
              <a:gd name="connsiteY32" fmla="*/ 938966 h 2237474"/>
              <a:gd name="connsiteX33" fmla="*/ 9500499 w 12192000"/>
              <a:gd name="connsiteY33" fmla="*/ 954680 h 2237474"/>
              <a:gd name="connsiteX34" fmla="*/ 9428195 w 12192000"/>
              <a:gd name="connsiteY34" fmla="*/ 986225 h 2237474"/>
              <a:gd name="connsiteX35" fmla="*/ 9410017 w 12192000"/>
              <a:gd name="connsiteY35" fmla="*/ 993931 h 2237474"/>
              <a:gd name="connsiteX36" fmla="*/ 9392919 w 12192000"/>
              <a:gd name="connsiteY36" fmla="*/ 994656 h 2237474"/>
              <a:gd name="connsiteX37" fmla="*/ 9278619 w 12192000"/>
              <a:gd name="connsiteY37" fmla="*/ 1011878 h 2237474"/>
              <a:gd name="connsiteX38" fmla="*/ 9268019 w 12192000"/>
              <a:gd name="connsiteY38" fmla="*/ 1007442 h 2237474"/>
              <a:gd name="connsiteX39" fmla="*/ 9234662 w 12192000"/>
              <a:gd name="connsiteY39" fmla="*/ 1023056 h 2237474"/>
              <a:gd name="connsiteX40" fmla="*/ 9181033 w 12192000"/>
              <a:gd name="connsiteY40" fmla="*/ 1037921 h 2237474"/>
              <a:gd name="connsiteX41" fmla="*/ 9155969 w 12192000"/>
              <a:gd name="connsiteY41" fmla="*/ 1046804 h 2237474"/>
              <a:gd name="connsiteX42" fmla="*/ 9133985 w 12192000"/>
              <a:gd name="connsiteY42" fmla="*/ 1046450 h 2237474"/>
              <a:gd name="connsiteX43" fmla="*/ 9012987 w 12192000"/>
              <a:gd name="connsiteY43" fmla="*/ 1061986 h 2237474"/>
              <a:gd name="connsiteX44" fmla="*/ 8968445 w 12192000"/>
              <a:gd name="connsiteY44" fmla="*/ 1052169 h 2237474"/>
              <a:gd name="connsiteX45" fmla="*/ 8958984 w 12192000"/>
              <a:gd name="connsiteY45" fmla="*/ 1057212 h 2237474"/>
              <a:gd name="connsiteX46" fmla="*/ 8886001 w 12192000"/>
              <a:gd name="connsiteY46" fmla="*/ 1067468 h 2237474"/>
              <a:gd name="connsiteX47" fmla="*/ 8838610 w 12192000"/>
              <a:gd name="connsiteY47" fmla="*/ 1075091 h 2237474"/>
              <a:gd name="connsiteX48" fmla="*/ 8750383 w 12192000"/>
              <a:gd name="connsiteY48" fmla="*/ 1097387 h 2237474"/>
              <a:gd name="connsiteX49" fmla="*/ 8697365 w 12192000"/>
              <a:gd name="connsiteY49" fmla="*/ 1105869 h 2237474"/>
              <a:gd name="connsiteX50" fmla="*/ 8665605 w 12192000"/>
              <a:gd name="connsiteY50" fmla="*/ 1110791 h 2237474"/>
              <a:gd name="connsiteX51" fmla="*/ 8584946 w 12192000"/>
              <a:gd name="connsiteY51" fmla="*/ 1135226 h 2237474"/>
              <a:gd name="connsiteX52" fmla="*/ 8460755 w 12192000"/>
              <a:gd name="connsiteY52" fmla="*/ 1203427 h 2237474"/>
              <a:gd name="connsiteX53" fmla="*/ 8419755 w 12192000"/>
              <a:gd name="connsiteY53" fmla="*/ 1216260 h 2237474"/>
              <a:gd name="connsiteX54" fmla="*/ 8411626 w 12192000"/>
              <a:gd name="connsiteY54" fmla="*/ 1214397 h 2237474"/>
              <a:gd name="connsiteX55" fmla="*/ 8363469 w 12192000"/>
              <a:gd name="connsiteY55" fmla="*/ 1246658 h 2237474"/>
              <a:gd name="connsiteX56" fmla="*/ 8275497 w 12192000"/>
              <a:gd name="connsiteY56" fmla="*/ 1264396 h 2237474"/>
              <a:gd name="connsiteX57" fmla="*/ 8206287 w 12192000"/>
              <a:gd name="connsiteY57" fmla="*/ 1273060 h 2237474"/>
              <a:gd name="connsiteX58" fmla="*/ 8168705 w 12192000"/>
              <a:gd name="connsiteY58" fmla="*/ 1279956 h 2237474"/>
              <a:gd name="connsiteX59" fmla="*/ 8139997 w 12192000"/>
              <a:gd name="connsiteY59" fmla="*/ 1282713 h 2237474"/>
              <a:gd name="connsiteX60" fmla="*/ 8074238 w 12192000"/>
              <a:gd name="connsiteY60" fmla="*/ 1301895 h 2237474"/>
              <a:gd name="connsiteX61" fmla="*/ 7968292 w 12192000"/>
              <a:gd name="connsiteY61" fmla="*/ 1338779 h 2237474"/>
              <a:gd name="connsiteX62" fmla="*/ 7945122 w 12192000"/>
              <a:gd name="connsiteY62" fmla="*/ 1345477 h 2237474"/>
              <a:gd name="connsiteX63" fmla="*/ 7902328 w 12192000"/>
              <a:gd name="connsiteY63" fmla="*/ 1345865 h 2237474"/>
              <a:gd name="connsiteX64" fmla="*/ 7875879 w 12192000"/>
              <a:gd name="connsiteY64" fmla="*/ 1345646 h 2237474"/>
              <a:gd name="connsiteX65" fmla="*/ 7840612 w 12192000"/>
              <a:gd name="connsiteY65" fmla="*/ 1369373 h 2237474"/>
              <a:gd name="connsiteX66" fmla="*/ 7786819 w 12192000"/>
              <a:gd name="connsiteY66" fmla="*/ 1378970 h 2237474"/>
              <a:gd name="connsiteX67" fmla="*/ 7548172 w 12192000"/>
              <a:gd name="connsiteY67" fmla="*/ 1417460 h 2237474"/>
              <a:gd name="connsiteX68" fmla="*/ 7483437 w 12192000"/>
              <a:gd name="connsiteY68" fmla="*/ 1478152 h 2237474"/>
              <a:gd name="connsiteX69" fmla="*/ 7377870 w 12192000"/>
              <a:gd name="connsiteY69" fmla="*/ 1523319 h 2237474"/>
              <a:gd name="connsiteX70" fmla="*/ 7230737 w 12192000"/>
              <a:gd name="connsiteY70" fmla="*/ 1562633 h 2237474"/>
              <a:gd name="connsiteX71" fmla="*/ 7224458 w 12192000"/>
              <a:gd name="connsiteY71" fmla="*/ 1573008 h 2237474"/>
              <a:gd name="connsiteX72" fmla="*/ 7213486 w 12192000"/>
              <a:gd name="connsiteY72" fmla="*/ 1580987 h 2237474"/>
              <a:gd name="connsiteX73" fmla="*/ 7183121 w 12192000"/>
              <a:gd name="connsiteY73" fmla="*/ 1595162 h 2237474"/>
              <a:gd name="connsiteX74" fmla="*/ 7164601 w 12192000"/>
              <a:gd name="connsiteY74" fmla="*/ 1606490 h 2237474"/>
              <a:gd name="connsiteX75" fmla="*/ 7114651 w 12192000"/>
              <a:gd name="connsiteY75" fmla="*/ 1620959 h 2237474"/>
              <a:gd name="connsiteX76" fmla="*/ 7092727 w 12192000"/>
              <a:gd name="connsiteY76" fmla="*/ 1623628 h 2237474"/>
              <a:gd name="connsiteX77" fmla="*/ 7031309 w 12192000"/>
              <a:gd name="connsiteY77" fmla="*/ 1619451 h 2237474"/>
              <a:gd name="connsiteX78" fmla="*/ 6999084 w 12192000"/>
              <a:gd name="connsiteY78" fmla="*/ 1634317 h 2237474"/>
              <a:gd name="connsiteX79" fmla="*/ 6992107 w 12192000"/>
              <a:gd name="connsiteY79" fmla="*/ 1636860 h 2237474"/>
              <a:gd name="connsiteX80" fmla="*/ 6991765 w 12192000"/>
              <a:gd name="connsiteY80" fmla="*/ 1636725 h 2237474"/>
              <a:gd name="connsiteX81" fmla="*/ 6900177 w 12192000"/>
              <a:gd name="connsiteY81" fmla="*/ 1636016 h 2237474"/>
              <a:gd name="connsiteX82" fmla="*/ 6795372 w 12192000"/>
              <a:gd name="connsiteY82" fmla="*/ 1644845 h 2237474"/>
              <a:gd name="connsiteX83" fmla="*/ 6692251 w 12192000"/>
              <a:gd name="connsiteY83" fmla="*/ 1656357 h 2237474"/>
              <a:gd name="connsiteX84" fmla="*/ 6655235 w 12192000"/>
              <a:gd name="connsiteY84" fmla="*/ 1661869 h 2237474"/>
              <a:gd name="connsiteX85" fmla="*/ 6587857 w 12192000"/>
              <a:gd name="connsiteY85" fmla="*/ 1665769 h 2237474"/>
              <a:gd name="connsiteX86" fmla="*/ 6554894 w 12192000"/>
              <a:gd name="connsiteY86" fmla="*/ 1664428 h 2237474"/>
              <a:gd name="connsiteX87" fmla="*/ 6516595 w 12192000"/>
              <a:gd name="connsiteY87" fmla="*/ 1667475 h 2237474"/>
              <a:gd name="connsiteX88" fmla="*/ 6508541 w 12192000"/>
              <a:gd name="connsiteY88" fmla="*/ 1668757 h 2237474"/>
              <a:gd name="connsiteX89" fmla="*/ 6471012 w 12192000"/>
              <a:gd name="connsiteY89" fmla="*/ 1678604 h 2237474"/>
              <a:gd name="connsiteX90" fmla="*/ 6415265 w 12192000"/>
              <a:gd name="connsiteY90" fmla="*/ 1665317 h 2237474"/>
              <a:gd name="connsiteX91" fmla="*/ 6364035 w 12192000"/>
              <a:gd name="connsiteY91" fmla="*/ 1667683 h 2237474"/>
              <a:gd name="connsiteX92" fmla="*/ 6280959 w 12192000"/>
              <a:gd name="connsiteY92" fmla="*/ 1689329 h 2237474"/>
              <a:gd name="connsiteX93" fmla="*/ 6243319 w 12192000"/>
              <a:gd name="connsiteY93" fmla="*/ 1695560 h 2237474"/>
              <a:gd name="connsiteX94" fmla="*/ 6098321 w 12192000"/>
              <a:gd name="connsiteY94" fmla="*/ 1721646 h 2237474"/>
              <a:gd name="connsiteX95" fmla="*/ 5880652 w 12192000"/>
              <a:gd name="connsiteY95" fmla="*/ 1779643 h 2237474"/>
              <a:gd name="connsiteX96" fmla="*/ 5785959 w 12192000"/>
              <a:gd name="connsiteY96" fmla="*/ 1775307 h 2237474"/>
              <a:gd name="connsiteX97" fmla="*/ 5643534 w 12192000"/>
              <a:gd name="connsiteY97" fmla="*/ 1802919 h 2237474"/>
              <a:gd name="connsiteX98" fmla="*/ 5518799 w 12192000"/>
              <a:gd name="connsiteY98" fmla="*/ 1818312 h 2237474"/>
              <a:gd name="connsiteX99" fmla="*/ 5505014 w 12192000"/>
              <a:gd name="connsiteY99" fmla="*/ 1819259 h 2237474"/>
              <a:gd name="connsiteX100" fmla="*/ 5453307 w 12192000"/>
              <a:gd name="connsiteY100" fmla="*/ 1815450 h 2237474"/>
              <a:gd name="connsiteX101" fmla="*/ 5364192 w 12192000"/>
              <a:gd name="connsiteY101" fmla="*/ 1826074 h 2237474"/>
              <a:gd name="connsiteX102" fmla="*/ 5350380 w 12192000"/>
              <a:gd name="connsiteY102" fmla="*/ 1830891 h 2237474"/>
              <a:gd name="connsiteX103" fmla="*/ 5259633 w 12192000"/>
              <a:gd name="connsiteY103" fmla="*/ 1837160 h 2237474"/>
              <a:gd name="connsiteX104" fmla="*/ 5197513 w 12192000"/>
              <a:gd name="connsiteY104" fmla="*/ 1844718 h 2237474"/>
              <a:gd name="connsiteX105" fmla="*/ 5168852 w 12192000"/>
              <a:gd name="connsiteY105" fmla="*/ 1844846 h 2237474"/>
              <a:gd name="connsiteX106" fmla="*/ 5114927 w 12192000"/>
              <a:gd name="connsiteY106" fmla="*/ 1847827 h 2237474"/>
              <a:gd name="connsiteX107" fmla="*/ 5108970 w 12192000"/>
              <a:gd name="connsiteY107" fmla="*/ 1847935 h 2237474"/>
              <a:gd name="connsiteX108" fmla="*/ 5067961 w 12192000"/>
              <a:gd name="connsiteY108" fmla="*/ 1845917 h 2237474"/>
              <a:gd name="connsiteX109" fmla="*/ 5007075 w 12192000"/>
              <a:gd name="connsiteY109" fmla="*/ 1838626 h 2237474"/>
              <a:gd name="connsiteX110" fmla="*/ 4944087 w 12192000"/>
              <a:gd name="connsiteY110" fmla="*/ 1823332 h 2237474"/>
              <a:gd name="connsiteX111" fmla="*/ 4907662 w 12192000"/>
              <a:gd name="connsiteY111" fmla="*/ 1816900 h 2237474"/>
              <a:gd name="connsiteX112" fmla="*/ 4882386 w 12192000"/>
              <a:gd name="connsiteY112" fmla="*/ 1809844 h 2237474"/>
              <a:gd name="connsiteX113" fmla="*/ 4811440 w 12192000"/>
              <a:gd name="connsiteY113" fmla="*/ 1804655 h 2237474"/>
              <a:gd name="connsiteX114" fmla="*/ 4691075 w 12192000"/>
              <a:gd name="connsiteY114" fmla="*/ 1801389 h 2237474"/>
              <a:gd name="connsiteX115" fmla="*/ 4611738 w 12192000"/>
              <a:gd name="connsiteY115" fmla="*/ 1776964 h 2237474"/>
              <a:gd name="connsiteX116" fmla="*/ 4560070 w 12192000"/>
              <a:gd name="connsiteY116" fmla="*/ 1785640 h 2237474"/>
              <a:gd name="connsiteX117" fmla="*/ 4536503 w 12192000"/>
              <a:gd name="connsiteY117" fmla="*/ 1785334 h 2237474"/>
              <a:gd name="connsiteX118" fmla="*/ 4513724 w 12192000"/>
              <a:gd name="connsiteY118" fmla="*/ 1791996 h 2237474"/>
              <a:gd name="connsiteX119" fmla="*/ 4459810 w 12192000"/>
              <a:gd name="connsiteY119" fmla="*/ 1797886 h 2237474"/>
              <a:gd name="connsiteX120" fmla="*/ 4379064 w 12192000"/>
              <a:gd name="connsiteY120" fmla="*/ 1817177 h 2237474"/>
              <a:gd name="connsiteX121" fmla="*/ 4319209 w 12192000"/>
              <a:gd name="connsiteY121" fmla="*/ 1834833 h 2237474"/>
              <a:gd name="connsiteX122" fmla="*/ 4290981 w 12192000"/>
              <a:gd name="connsiteY122" fmla="*/ 1839677 h 2237474"/>
              <a:gd name="connsiteX123" fmla="*/ 4285792 w 12192000"/>
              <a:gd name="connsiteY123" fmla="*/ 1836231 h 2237474"/>
              <a:gd name="connsiteX124" fmla="*/ 4238372 w 12192000"/>
              <a:gd name="connsiteY124" fmla="*/ 1851480 h 2237474"/>
              <a:gd name="connsiteX125" fmla="*/ 4232517 w 12192000"/>
              <a:gd name="connsiteY125" fmla="*/ 1852567 h 2237474"/>
              <a:gd name="connsiteX126" fmla="*/ 4191732 w 12192000"/>
              <a:gd name="connsiteY126" fmla="*/ 1857328 h 2237474"/>
              <a:gd name="connsiteX127" fmla="*/ 4065532 w 12192000"/>
              <a:gd name="connsiteY127" fmla="*/ 1855477 h 2237474"/>
              <a:gd name="connsiteX128" fmla="*/ 4028460 w 12192000"/>
              <a:gd name="connsiteY128" fmla="*/ 1855137 h 2237474"/>
              <a:gd name="connsiteX129" fmla="*/ 4002267 w 12192000"/>
              <a:gd name="connsiteY129" fmla="*/ 1852352 h 2237474"/>
              <a:gd name="connsiteX130" fmla="*/ 3931396 w 12192000"/>
              <a:gd name="connsiteY130" fmla="*/ 1858915 h 2237474"/>
              <a:gd name="connsiteX131" fmla="*/ 3812162 w 12192000"/>
              <a:gd name="connsiteY131" fmla="*/ 1875501 h 2237474"/>
              <a:gd name="connsiteX132" fmla="*/ 3729530 w 12192000"/>
              <a:gd name="connsiteY132" fmla="*/ 1864513 h 2237474"/>
              <a:gd name="connsiteX133" fmla="*/ 3680177 w 12192000"/>
              <a:gd name="connsiteY133" fmla="*/ 1881552 h 2237474"/>
              <a:gd name="connsiteX134" fmla="*/ 3567259 w 12192000"/>
              <a:gd name="connsiteY134" fmla="*/ 1893482 h 2237474"/>
              <a:gd name="connsiteX135" fmla="*/ 3405770 w 12192000"/>
              <a:gd name="connsiteY135" fmla="*/ 1904591 h 2237474"/>
              <a:gd name="connsiteX136" fmla="*/ 3280097 w 12192000"/>
              <a:gd name="connsiteY136" fmla="*/ 1919610 h 2237474"/>
              <a:gd name="connsiteX137" fmla="*/ 3123424 w 12192000"/>
              <a:gd name="connsiteY137" fmla="*/ 1952930 h 2237474"/>
              <a:gd name="connsiteX138" fmla="*/ 3009910 w 12192000"/>
              <a:gd name="connsiteY138" fmla="*/ 1957866 h 2237474"/>
              <a:gd name="connsiteX139" fmla="*/ 2995934 w 12192000"/>
              <a:gd name="connsiteY139" fmla="*/ 1967085 h 2237474"/>
              <a:gd name="connsiteX140" fmla="*/ 2980071 w 12192000"/>
              <a:gd name="connsiteY140" fmla="*/ 1972988 h 2237474"/>
              <a:gd name="connsiteX141" fmla="*/ 2978094 w 12192000"/>
              <a:gd name="connsiteY141" fmla="*/ 1972369 h 2237474"/>
              <a:gd name="connsiteX142" fmla="*/ 2942858 w 12192000"/>
              <a:gd name="connsiteY142" fmla="*/ 1981367 h 2237474"/>
              <a:gd name="connsiteX143" fmla="*/ 2875436 w 12192000"/>
              <a:gd name="connsiteY143" fmla="*/ 1996977 h 2237474"/>
              <a:gd name="connsiteX144" fmla="*/ 2874892 w 12192000"/>
              <a:gd name="connsiteY144" fmla="*/ 1996085 h 2237474"/>
              <a:gd name="connsiteX145" fmla="*/ 2864145 w 12192000"/>
              <a:gd name="connsiteY145" fmla="*/ 1994061 h 2237474"/>
              <a:gd name="connsiteX146" fmla="*/ 2843662 w 12192000"/>
              <a:gd name="connsiteY146" fmla="*/ 1992498 h 2237474"/>
              <a:gd name="connsiteX147" fmla="*/ 2796128 w 12192000"/>
              <a:gd name="connsiteY147" fmla="*/ 1976403 h 2237474"/>
              <a:gd name="connsiteX148" fmla="*/ 2756784 w 12192000"/>
              <a:gd name="connsiteY148" fmla="*/ 1985116 h 2237474"/>
              <a:gd name="connsiteX149" fmla="*/ 2748833 w 12192000"/>
              <a:gd name="connsiteY149" fmla="*/ 1986323 h 2237474"/>
              <a:gd name="connsiteX150" fmla="*/ 2748661 w 12192000"/>
              <a:gd name="connsiteY150" fmla="*/ 1986122 h 2237474"/>
              <a:gd name="connsiteX151" fmla="*/ 2740251 w 12192000"/>
              <a:gd name="connsiteY151" fmla="*/ 1986946 h 2237474"/>
              <a:gd name="connsiteX152" fmla="*/ 2718916 w 12192000"/>
              <a:gd name="connsiteY152" fmla="*/ 1990867 h 2237474"/>
              <a:gd name="connsiteX153" fmla="*/ 2713522 w 12192000"/>
              <a:gd name="connsiteY153" fmla="*/ 1990173 h 2237474"/>
              <a:gd name="connsiteX154" fmla="*/ 2680597 w 12192000"/>
              <a:gd name="connsiteY154" fmla="*/ 1984996 h 2237474"/>
              <a:gd name="connsiteX155" fmla="*/ 2578178 w 12192000"/>
              <a:gd name="connsiteY155" fmla="*/ 1990531 h 2237474"/>
              <a:gd name="connsiteX156" fmla="*/ 2476147 w 12192000"/>
              <a:gd name="connsiteY156" fmla="*/ 1998305 h 2237474"/>
              <a:gd name="connsiteX157" fmla="*/ 2373568 w 12192000"/>
              <a:gd name="connsiteY157" fmla="*/ 2003219 h 2237474"/>
              <a:gd name="connsiteX158" fmla="*/ 2321399 w 12192000"/>
              <a:gd name="connsiteY158" fmla="*/ 1989467 h 2237474"/>
              <a:gd name="connsiteX159" fmla="*/ 2315525 w 12192000"/>
              <a:gd name="connsiteY159" fmla="*/ 1989708 h 2237474"/>
              <a:gd name="connsiteX160" fmla="*/ 2300792 w 12192000"/>
              <a:gd name="connsiteY160" fmla="*/ 1994290 h 2237474"/>
              <a:gd name="connsiteX161" fmla="*/ 2295469 w 12192000"/>
              <a:gd name="connsiteY161" fmla="*/ 1996659 h 2237474"/>
              <a:gd name="connsiteX162" fmla="*/ 2287219 w 12192000"/>
              <a:gd name="connsiteY162" fmla="*/ 1998750 h 2237474"/>
              <a:gd name="connsiteX163" fmla="*/ 2286948 w 12192000"/>
              <a:gd name="connsiteY163" fmla="*/ 1998596 h 2237474"/>
              <a:gd name="connsiteX164" fmla="*/ 2243069 w 12192000"/>
              <a:gd name="connsiteY164" fmla="*/ 2015111 h 2237474"/>
              <a:gd name="connsiteX165" fmla="*/ 2186609 w 12192000"/>
              <a:gd name="connsiteY165" fmla="*/ 2008263 h 2237474"/>
              <a:gd name="connsiteX166" fmla="*/ 2164831 w 12192000"/>
              <a:gd name="connsiteY166" fmla="*/ 2010143 h 2237474"/>
              <a:gd name="connsiteX167" fmla="*/ 2152836 w 12192000"/>
              <a:gd name="connsiteY167" fmla="*/ 2010048 h 2237474"/>
              <a:gd name="connsiteX168" fmla="*/ 2117102 w 12192000"/>
              <a:gd name="connsiteY168" fmla="*/ 2023004 h 2237474"/>
              <a:gd name="connsiteX169" fmla="*/ 2111935 w 12192000"/>
              <a:gd name="connsiteY169" fmla="*/ 2023163 h 2237474"/>
              <a:gd name="connsiteX170" fmla="*/ 2089991 w 12192000"/>
              <a:gd name="connsiteY170" fmla="*/ 2034193 h 2237474"/>
              <a:gd name="connsiteX171" fmla="*/ 2058061 w 12192000"/>
              <a:gd name="connsiteY171" fmla="*/ 2047942 h 2237474"/>
              <a:gd name="connsiteX172" fmla="*/ 2055737 w 12192000"/>
              <a:gd name="connsiteY172" fmla="*/ 2047704 h 2237474"/>
              <a:gd name="connsiteX173" fmla="*/ 2042244 w 12192000"/>
              <a:gd name="connsiteY173" fmla="*/ 2055560 h 2237474"/>
              <a:gd name="connsiteX174" fmla="*/ 1976224 w 12192000"/>
              <a:gd name="connsiteY174" fmla="*/ 2074257 h 2237474"/>
              <a:gd name="connsiteX175" fmla="*/ 1877728 w 12192000"/>
              <a:gd name="connsiteY175" fmla="*/ 2101004 h 2237474"/>
              <a:gd name="connsiteX176" fmla="*/ 1759056 w 12192000"/>
              <a:gd name="connsiteY176" fmla="*/ 2125608 h 2237474"/>
              <a:gd name="connsiteX177" fmla="*/ 1637948 w 12192000"/>
              <a:gd name="connsiteY177" fmla="*/ 2172597 h 2237474"/>
              <a:gd name="connsiteX178" fmla="*/ 1434549 w 12192000"/>
              <a:gd name="connsiteY178" fmla="*/ 2234522 h 2237474"/>
              <a:gd name="connsiteX179" fmla="*/ 1398481 w 12192000"/>
              <a:gd name="connsiteY179" fmla="*/ 2237074 h 2237474"/>
              <a:gd name="connsiteX180" fmla="*/ 1398407 w 12192000"/>
              <a:gd name="connsiteY180" fmla="*/ 2237095 h 2237474"/>
              <a:gd name="connsiteX181" fmla="*/ 1370962 w 12192000"/>
              <a:gd name="connsiteY181" fmla="*/ 2237474 h 2237474"/>
              <a:gd name="connsiteX182" fmla="*/ 1356367 w 12192000"/>
              <a:gd name="connsiteY182" fmla="*/ 2235089 h 2237474"/>
              <a:gd name="connsiteX183" fmla="*/ 1324828 w 12192000"/>
              <a:gd name="connsiteY183" fmla="*/ 2231968 h 2237474"/>
              <a:gd name="connsiteX184" fmla="*/ 1297744 w 12192000"/>
              <a:gd name="connsiteY184" fmla="*/ 2235849 h 2237474"/>
              <a:gd name="connsiteX185" fmla="*/ 1286236 w 12192000"/>
              <a:gd name="connsiteY185" fmla="*/ 2233135 h 2237474"/>
              <a:gd name="connsiteX186" fmla="*/ 1283504 w 12192000"/>
              <a:gd name="connsiteY186" fmla="*/ 2233797 h 2237474"/>
              <a:gd name="connsiteX187" fmla="*/ 1279765 w 12192000"/>
              <a:gd name="connsiteY187" fmla="*/ 2229639 h 2237474"/>
              <a:gd name="connsiteX188" fmla="*/ 1195347 w 12192000"/>
              <a:gd name="connsiteY188" fmla="*/ 2212354 h 2237474"/>
              <a:gd name="connsiteX189" fmla="*/ 970251 w 12192000"/>
              <a:gd name="connsiteY189" fmla="*/ 2221029 h 2237474"/>
              <a:gd name="connsiteX190" fmla="*/ 812914 w 12192000"/>
              <a:gd name="connsiteY190" fmla="*/ 2202752 h 2237474"/>
              <a:gd name="connsiteX191" fmla="*/ 800195 w 12192000"/>
              <a:gd name="connsiteY191" fmla="*/ 2209407 h 2237474"/>
              <a:gd name="connsiteX192" fmla="*/ 784978 w 12192000"/>
              <a:gd name="connsiteY192" fmla="*/ 2212360 h 2237474"/>
              <a:gd name="connsiteX193" fmla="*/ 681987 w 12192000"/>
              <a:gd name="connsiteY193" fmla="*/ 2216757 h 2237474"/>
              <a:gd name="connsiteX194" fmla="*/ 669923 w 12192000"/>
              <a:gd name="connsiteY194" fmla="*/ 2211682 h 2237474"/>
              <a:gd name="connsiteX195" fmla="*/ 648680 w 12192000"/>
              <a:gd name="connsiteY195" fmla="*/ 2206229 h 2237474"/>
              <a:gd name="connsiteX196" fmla="*/ 597225 w 12192000"/>
              <a:gd name="connsiteY196" fmla="*/ 2180999 h 2237474"/>
              <a:gd name="connsiteX197" fmla="*/ 558449 w 12192000"/>
              <a:gd name="connsiteY197" fmla="*/ 2182346 h 2237474"/>
              <a:gd name="connsiteX198" fmla="*/ 550517 w 12192000"/>
              <a:gd name="connsiteY198" fmla="*/ 2182060 h 2237474"/>
              <a:gd name="connsiteX199" fmla="*/ 550309 w 12192000"/>
              <a:gd name="connsiteY199" fmla="*/ 2181825 h 2237474"/>
              <a:gd name="connsiteX200" fmla="*/ 541836 w 12192000"/>
              <a:gd name="connsiteY200" fmla="*/ 2181063 h 2237474"/>
              <a:gd name="connsiteX201" fmla="*/ 536057 w 12192000"/>
              <a:gd name="connsiteY201" fmla="*/ 2181537 h 2237474"/>
              <a:gd name="connsiteX202" fmla="*/ 520671 w 12192000"/>
              <a:gd name="connsiteY202" fmla="*/ 2180980 h 2237474"/>
              <a:gd name="connsiteX203" fmla="*/ 515024 w 12192000"/>
              <a:gd name="connsiteY203" fmla="*/ 2179258 h 2237474"/>
              <a:gd name="connsiteX204" fmla="*/ 512278 w 12192000"/>
              <a:gd name="connsiteY204" fmla="*/ 2176369 h 2237474"/>
              <a:gd name="connsiteX205" fmla="*/ 480419 w 12192000"/>
              <a:gd name="connsiteY205" fmla="*/ 2167807 h 2237474"/>
              <a:gd name="connsiteX206" fmla="*/ 413835 w 12192000"/>
              <a:gd name="connsiteY206" fmla="*/ 2156783 h 2237474"/>
              <a:gd name="connsiteX207" fmla="*/ 376513 w 12192000"/>
              <a:gd name="connsiteY207" fmla="*/ 2154014 h 2237474"/>
              <a:gd name="connsiteX208" fmla="*/ 273386 w 12192000"/>
              <a:gd name="connsiteY208" fmla="*/ 2142551 h 2237474"/>
              <a:gd name="connsiteX209" fmla="*/ 169207 w 12192000"/>
              <a:gd name="connsiteY209" fmla="*/ 2128100 h 2237474"/>
              <a:gd name="connsiteX210" fmla="*/ 93149 w 12192000"/>
              <a:gd name="connsiteY210" fmla="*/ 2105324 h 2237474"/>
              <a:gd name="connsiteX211" fmla="*/ 88109 w 12192000"/>
              <a:gd name="connsiteY211" fmla="*/ 2106704 h 2237474"/>
              <a:gd name="connsiteX212" fmla="*/ 80022 w 12192000"/>
              <a:gd name="connsiteY212" fmla="*/ 2107254 h 2237474"/>
              <a:gd name="connsiteX213" fmla="*/ 79717 w 12192000"/>
              <a:gd name="connsiteY213" fmla="*/ 2107046 h 2237474"/>
              <a:gd name="connsiteX214" fmla="*/ 72352 w 12192000"/>
              <a:gd name="connsiteY214" fmla="*/ 2107991 h 2237474"/>
              <a:gd name="connsiteX215" fmla="*/ 37645 w 12192000"/>
              <a:gd name="connsiteY215" fmla="*/ 2115401 h 2237474"/>
              <a:gd name="connsiteX216" fmla="*/ 4572 w 12192000"/>
              <a:gd name="connsiteY216" fmla="*/ 2111091 h 2237474"/>
              <a:gd name="connsiteX217" fmla="*/ 0 w 12192000"/>
              <a:gd name="connsiteY217" fmla="*/ 2110468 h 2237474"/>
              <a:gd name="connsiteX218" fmla="*/ 0 w 12192000"/>
              <a:gd name="connsiteY21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78288 w 12192000"/>
              <a:gd name="connsiteY25" fmla="*/ 854362 h 2237474"/>
              <a:gd name="connsiteX26" fmla="*/ 9761459 w 12192000"/>
              <a:gd name="connsiteY26" fmla="*/ 862394 h 2237474"/>
              <a:gd name="connsiteX27" fmla="*/ 9705768 w 12192000"/>
              <a:gd name="connsiteY27" fmla="*/ 894610 h 2237474"/>
              <a:gd name="connsiteX28" fmla="*/ 9683005 w 12192000"/>
              <a:gd name="connsiteY28" fmla="*/ 894128 h 2237474"/>
              <a:gd name="connsiteX29" fmla="*/ 9594438 w 12192000"/>
              <a:gd name="connsiteY29" fmla="*/ 919051 h 2237474"/>
              <a:gd name="connsiteX30" fmla="*/ 9577033 w 12192000"/>
              <a:gd name="connsiteY30" fmla="*/ 922857 h 2237474"/>
              <a:gd name="connsiteX31" fmla="*/ 9544189 w 12192000"/>
              <a:gd name="connsiteY31" fmla="*/ 938966 h 2237474"/>
              <a:gd name="connsiteX32" fmla="*/ 9500499 w 12192000"/>
              <a:gd name="connsiteY32" fmla="*/ 954680 h 2237474"/>
              <a:gd name="connsiteX33" fmla="*/ 9428195 w 12192000"/>
              <a:gd name="connsiteY33" fmla="*/ 986225 h 2237474"/>
              <a:gd name="connsiteX34" fmla="*/ 9410017 w 12192000"/>
              <a:gd name="connsiteY34" fmla="*/ 993931 h 2237474"/>
              <a:gd name="connsiteX35" fmla="*/ 9392919 w 12192000"/>
              <a:gd name="connsiteY35" fmla="*/ 994656 h 2237474"/>
              <a:gd name="connsiteX36" fmla="*/ 9278619 w 12192000"/>
              <a:gd name="connsiteY36" fmla="*/ 1011878 h 2237474"/>
              <a:gd name="connsiteX37" fmla="*/ 9268019 w 12192000"/>
              <a:gd name="connsiteY37" fmla="*/ 1007442 h 2237474"/>
              <a:gd name="connsiteX38" fmla="*/ 9234662 w 12192000"/>
              <a:gd name="connsiteY38" fmla="*/ 1023056 h 2237474"/>
              <a:gd name="connsiteX39" fmla="*/ 9181033 w 12192000"/>
              <a:gd name="connsiteY39" fmla="*/ 1037921 h 2237474"/>
              <a:gd name="connsiteX40" fmla="*/ 9155969 w 12192000"/>
              <a:gd name="connsiteY40" fmla="*/ 1046804 h 2237474"/>
              <a:gd name="connsiteX41" fmla="*/ 9133985 w 12192000"/>
              <a:gd name="connsiteY41" fmla="*/ 1046450 h 2237474"/>
              <a:gd name="connsiteX42" fmla="*/ 9012987 w 12192000"/>
              <a:gd name="connsiteY42" fmla="*/ 1061986 h 2237474"/>
              <a:gd name="connsiteX43" fmla="*/ 8968445 w 12192000"/>
              <a:gd name="connsiteY43" fmla="*/ 1052169 h 2237474"/>
              <a:gd name="connsiteX44" fmla="*/ 8958984 w 12192000"/>
              <a:gd name="connsiteY44" fmla="*/ 1057212 h 2237474"/>
              <a:gd name="connsiteX45" fmla="*/ 8886001 w 12192000"/>
              <a:gd name="connsiteY45" fmla="*/ 1067468 h 2237474"/>
              <a:gd name="connsiteX46" fmla="*/ 8838610 w 12192000"/>
              <a:gd name="connsiteY46" fmla="*/ 1075091 h 2237474"/>
              <a:gd name="connsiteX47" fmla="*/ 8750383 w 12192000"/>
              <a:gd name="connsiteY47" fmla="*/ 1097387 h 2237474"/>
              <a:gd name="connsiteX48" fmla="*/ 8697365 w 12192000"/>
              <a:gd name="connsiteY48" fmla="*/ 1105869 h 2237474"/>
              <a:gd name="connsiteX49" fmla="*/ 8665605 w 12192000"/>
              <a:gd name="connsiteY49" fmla="*/ 1110791 h 2237474"/>
              <a:gd name="connsiteX50" fmla="*/ 8584946 w 12192000"/>
              <a:gd name="connsiteY50" fmla="*/ 1135226 h 2237474"/>
              <a:gd name="connsiteX51" fmla="*/ 8460755 w 12192000"/>
              <a:gd name="connsiteY51" fmla="*/ 1203427 h 2237474"/>
              <a:gd name="connsiteX52" fmla="*/ 8419755 w 12192000"/>
              <a:gd name="connsiteY52" fmla="*/ 1216260 h 2237474"/>
              <a:gd name="connsiteX53" fmla="*/ 8411626 w 12192000"/>
              <a:gd name="connsiteY53" fmla="*/ 1214397 h 2237474"/>
              <a:gd name="connsiteX54" fmla="*/ 8363469 w 12192000"/>
              <a:gd name="connsiteY54" fmla="*/ 1246658 h 2237474"/>
              <a:gd name="connsiteX55" fmla="*/ 8275497 w 12192000"/>
              <a:gd name="connsiteY55" fmla="*/ 1264396 h 2237474"/>
              <a:gd name="connsiteX56" fmla="*/ 8206287 w 12192000"/>
              <a:gd name="connsiteY56" fmla="*/ 1273060 h 2237474"/>
              <a:gd name="connsiteX57" fmla="*/ 8168705 w 12192000"/>
              <a:gd name="connsiteY57" fmla="*/ 1279956 h 2237474"/>
              <a:gd name="connsiteX58" fmla="*/ 8139997 w 12192000"/>
              <a:gd name="connsiteY58" fmla="*/ 1282713 h 2237474"/>
              <a:gd name="connsiteX59" fmla="*/ 8074238 w 12192000"/>
              <a:gd name="connsiteY59" fmla="*/ 1301895 h 2237474"/>
              <a:gd name="connsiteX60" fmla="*/ 7968292 w 12192000"/>
              <a:gd name="connsiteY60" fmla="*/ 1338779 h 2237474"/>
              <a:gd name="connsiteX61" fmla="*/ 7945122 w 12192000"/>
              <a:gd name="connsiteY61" fmla="*/ 1345477 h 2237474"/>
              <a:gd name="connsiteX62" fmla="*/ 7902328 w 12192000"/>
              <a:gd name="connsiteY62" fmla="*/ 1345865 h 2237474"/>
              <a:gd name="connsiteX63" fmla="*/ 7875879 w 12192000"/>
              <a:gd name="connsiteY63" fmla="*/ 1345646 h 2237474"/>
              <a:gd name="connsiteX64" fmla="*/ 7840612 w 12192000"/>
              <a:gd name="connsiteY64" fmla="*/ 1369373 h 2237474"/>
              <a:gd name="connsiteX65" fmla="*/ 7786819 w 12192000"/>
              <a:gd name="connsiteY65" fmla="*/ 1378970 h 2237474"/>
              <a:gd name="connsiteX66" fmla="*/ 7548172 w 12192000"/>
              <a:gd name="connsiteY66" fmla="*/ 1417460 h 2237474"/>
              <a:gd name="connsiteX67" fmla="*/ 7483437 w 12192000"/>
              <a:gd name="connsiteY67" fmla="*/ 1478152 h 2237474"/>
              <a:gd name="connsiteX68" fmla="*/ 7377870 w 12192000"/>
              <a:gd name="connsiteY68" fmla="*/ 1523319 h 2237474"/>
              <a:gd name="connsiteX69" fmla="*/ 7230737 w 12192000"/>
              <a:gd name="connsiteY69" fmla="*/ 1562633 h 2237474"/>
              <a:gd name="connsiteX70" fmla="*/ 7224458 w 12192000"/>
              <a:gd name="connsiteY70" fmla="*/ 1573008 h 2237474"/>
              <a:gd name="connsiteX71" fmla="*/ 7213486 w 12192000"/>
              <a:gd name="connsiteY71" fmla="*/ 1580987 h 2237474"/>
              <a:gd name="connsiteX72" fmla="*/ 7183121 w 12192000"/>
              <a:gd name="connsiteY72" fmla="*/ 1595162 h 2237474"/>
              <a:gd name="connsiteX73" fmla="*/ 7164601 w 12192000"/>
              <a:gd name="connsiteY73" fmla="*/ 1606490 h 2237474"/>
              <a:gd name="connsiteX74" fmla="*/ 7114651 w 12192000"/>
              <a:gd name="connsiteY74" fmla="*/ 1620959 h 2237474"/>
              <a:gd name="connsiteX75" fmla="*/ 7092727 w 12192000"/>
              <a:gd name="connsiteY75" fmla="*/ 1623628 h 2237474"/>
              <a:gd name="connsiteX76" fmla="*/ 7031309 w 12192000"/>
              <a:gd name="connsiteY76" fmla="*/ 1619451 h 2237474"/>
              <a:gd name="connsiteX77" fmla="*/ 6999084 w 12192000"/>
              <a:gd name="connsiteY77" fmla="*/ 1634317 h 2237474"/>
              <a:gd name="connsiteX78" fmla="*/ 6992107 w 12192000"/>
              <a:gd name="connsiteY78" fmla="*/ 1636860 h 2237474"/>
              <a:gd name="connsiteX79" fmla="*/ 6991765 w 12192000"/>
              <a:gd name="connsiteY79" fmla="*/ 1636725 h 2237474"/>
              <a:gd name="connsiteX80" fmla="*/ 6900177 w 12192000"/>
              <a:gd name="connsiteY80" fmla="*/ 1636016 h 2237474"/>
              <a:gd name="connsiteX81" fmla="*/ 6795372 w 12192000"/>
              <a:gd name="connsiteY81" fmla="*/ 1644845 h 2237474"/>
              <a:gd name="connsiteX82" fmla="*/ 6692251 w 12192000"/>
              <a:gd name="connsiteY82" fmla="*/ 1656357 h 2237474"/>
              <a:gd name="connsiteX83" fmla="*/ 6655235 w 12192000"/>
              <a:gd name="connsiteY83" fmla="*/ 1661869 h 2237474"/>
              <a:gd name="connsiteX84" fmla="*/ 6587857 w 12192000"/>
              <a:gd name="connsiteY84" fmla="*/ 1665769 h 2237474"/>
              <a:gd name="connsiteX85" fmla="*/ 6554894 w 12192000"/>
              <a:gd name="connsiteY85" fmla="*/ 1664428 h 2237474"/>
              <a:gd name="connsiteX86" fmla="*/ 6516595 w 12192000"/>
              <a:gd name="connsiteY86" fmla="*/ 1667475 h 2237474"/>
              <a:gd name="connsiteX87" fmla="*/ 6508541 w 12192000"/>
              <a:gd name="connsiteY87" fmla="*/ 1668757 h 2237474"/>
              <a:gd name="connsiteX88" fmla="*/ 6471012 w 12192000"/>
              <a:gd name="connsiteY88" fmla="*/ 1678604 h 2237474"/>
              <a:gd name="connsiteX89" fmla="*/ 6415265 w 12192000"/>
              <a:gd name="connsiteY89" fmla="*/ 1665317 h 2237474"/>
              <a:gd name="connsiteX90" fmla="*/ 6364035 w 12192000"/>
              <a:gd name="connsiteY90" fmla="*/ 1667683 h 2237474"/>
              <a:gd name="connsiteX91" fmla="*/ 6280959 w 12192000"/>
              <a:gd name="connsiteY91" fmla="*/ 1689329 h 2237474"/>
              <a:gd name="connsiteX92" fmla="*/ 6243319 w 12192000"/>
              <a:gd name="connsiteY92" fmla="*/ 1695560 h 2237474"/>
              <a:gd name="connsiteX93" fmla="*/ 6098321 w 12192000"/>
              <a:gd name="connsiteY93" fmla="*/ 1721646 h 2237474"/>
              <a:gd name="connsiteX94" fmla="*/ 5880652 w 12192000"/>
              <a:gd name="connsiteY94" fmla="*/ 1779643 h 2237474"/>
              <a:gd name="connsiteX95" fmla="*/ 5785959 w 12192000"/>
              <a:gd name="connsiteY95" fmla="*/ 1775307 h 2237474"/>
              <a:gd name="connsiteX96" fmla="*/ 5643534 w 12192000"/>
              <a:gd name="connsiteY96" fmla="*/ 1802919 h 2237474"/>
              <a:gd name="connsiteX97" fmla="*/ 5518799 w 12192000"/>
              <a:gd name="connsiteY97" fmla="*/ 1818312 h 2237474"/>
              <a:gd name="connsiteX98" fmla="*/ 5505014 w 12192000"/>
              <a:gd name="connsiteY98" fmla="*/ 1819259 h 2237474"/>
              <a:gd name="connsiteX99" fmla="*/ 5453307 w 12192000"/>
              <a:gd name="connsiteY99" fmla="*/ 1815450 h 2237474"/>
              <a:gd name="connsiteX100" fmla="*/ 5364192 w 12192000"/>
              <a:gd name="connsiteY100" fmla="*/ 1826074 h 2237474"/>
              <a:gd name="connsiteX101" fmla="*/ 5350380 w 12192000"/>
              <a:gd name="connsiteY101" fmla="*/ 1830891 h 2237474"/>
              <a:gd name="connsiteX102" fmla="*/ 5259633 w 12192000"/>
              <a:gd name="connsiteY102" fmla="*/ 1837160 h 2237474"/>
              <a:gd name="connsiteX103" fmla="*/ 5197513 w 12192000"/>
              <a:gd name="connsiteY103" fmla="*/ 1844718 h 2237474"/>
              <a:gd name="connsiteX104" fmla="*/ 5168852 w 12192000"/>
              <a:gd name="connsiteY104" fmla="*/ 1844846 h 2237474"/>
              <a:gd name="connsiteX105" fmla="*/ 5114927 w 12192000"/>
              <a:gd name="connsiteY105" fmla="*/ 1847827 h 2237474"/>
              <a:gd name="connsiteX106" fmla="*/ 5108970 w 12192000"/>
              <a:gd name="connsiteY106" fmla="*/ 1847935 h 2237474"/>
              <a:gd name="connsiteX107" fmla="*/ 5067961 w 12192000"/>
              <a:gd name="connsiteY107" fmla="*/ 1845917 h 2237474"/>
              <a:gd name="connsiteX108" fmla="*/ 5007075 w 12192000"/>
              <a:gd name="connsiteY108" fmla="*/ 1838626 h 2237474"/>
              <a:gd name="connsiteX109" fmla="*/ 4944087 w 12192000"/>
              <a:gd name="connsiteY109" fmla="*/ 1823332 h 2237474"/>
              <a:gd name="connsiteX110" fmla="*/ 4907662 w 12192000"/>
              <a:gd name="connsiteY110" fmla="*/ 1816900 h 2237474"/>
              <a:gd name="connsiteX111" fmla="*/ 4882386 w 12192000"/>
              <a:gd name="connsiteY111" fmla="*/ 1809844 h 2237474"/>
              <a:gd name="connsiteX112" fmla="*/ 4811440 w 12192000"/>
              <a:gd name="connsiteY112" fmla="*/ 1804655 h 2237474"/>
              <a:gd name="connsiteX113" fmla="*/ 4691075 w 12192000"/>
              <a:gd name="connsiteY113" fmla="*/ 1801389 h 2237474"/>
              <a:gd name="connsiteX114" fmla="*/ 4611738 w 12192000"/>
              <a:gd name="connsiteY114" fmla="*/ 1776964 h 2237474"/>
              <a:gd name="connsiteX115" fmla="*/ 4560070 w 12192000"/>
              <a:gd name="connsiteY115" fmla="*/ 1785640 h 2237474"/>
              <a:gd name="connsiteX116" fmla="*/ 4536503 w 12192000"/>
              <a:gd name="connsiteY116" fmla="*/ 1785334 h 2237474"/>
              <a:gd name="connsiteX117" fmla="*/ 4513724 w 12192000"/>
              <a:gd name="connsiteY117" fmla="*/ 1791996 h 2237474"/>
              <a:gd name="connsiteX118" fmla="*/ 4459810 w 12192000"/>
              <a:gd name="connsiteY118" fmla="*/ 1797886 h 2237474"/>
              <a:gd name="connsiteX119" fmla="*/ 4379064 w 12192000"/>
              <a:gd name="connsiteY119" fmla="*/ 1817177 h 2237474"/>
              <a:gd name="connsiteX120" fmla="*/ 4319209 w 12192000"/>
              <a:gd name="connsiteY120" fmla="*/ 1834833 h 2237474"/>
              <a:gd name="connsiteX121" fmla="*/ 4290981 w 12192000"/>
              <a:gd name="connsiteY121" fmla="*/ 1839677 h 2237474"/>
              <a:gd name="connsiteX122" fmla="*/ 4285792 w 12192000"/>
              <a:gd name="connsiteY122" fmla="*/ 1836231 h 2237474"/>
              <a:gd name="connsiteX123" fmla="*/ 4238372 w 12192000"/>
              <a:gd name="connsiteY123" fmla="*/ 1851480 h 2237474"/>
              <a:gd name="connsiteX124" fmla="*/ 4232517 w 12192000"/>
              <a:gd name="connsiteY124" fmla="*/ 1852567 h 2237474"/>
              <a:gd name="connsiteX125" fmla="*/ 4191732 w 12192000"/>
              <a:gd name="connsiteY125" fmla="*/ 1857328 h 2237474"/>
              <a:gd name="connsiteX126" fmla="*/ 4065532 w 12192000"/>
              <a:gd name="connsiteY126" fmla="*/ 1855477 h 2237474"/>
              <a:gd name="connsiteX127" fmla="*/ 4028460 w 12192000"/>
              <a:gd name="connsiteY127" fmla="*/ 1855137 h 2237474"/>
              <a:gd name="connsiteX128" fmla="*/ 4002267 w 12192000"/>
              <a:gd name="connsiteY128" fmla="*/ 1852352 h 2237474"/>
              <a:gd name="connsiteX129" fmla="*/ 3931396 w 12192000"/>
              <a:gd name="connsiteY129" fmla="*/ 1858915 h 2237474"/>
              <a:gd name="connsiteX130" fmla="*/ 3812162 w 12192000"/>
              <a:gd name="connsiteY130" fmla="*/ 1875501 h 2237474"/>
              <a:gd name="connsiteX131" fmla="*/ 3729530 w 12192000"/>
              <a:gd name="connsiteY131" fmla="*/ 1864513 h 2237474"/>
              <a:gd name="connsiteX132" fmla="*/ 3680177 w 12192000"/>
              <a:gd name="connsiteY132" fmla="*/ 1881552 h 2237474"/>
              <a:gd name="connsiteX133" fmla="*/ 3567259 w 12192000"/>
              <a:gd name="connsiteY133" fmla="*/ 1893482 h 2237474"/>
              <a:gd name="connsiteX134" fmla="*/ 3405770 w 12192000"/>
              <a:gd name="connsiteY134" fmla="*/ 1904591 h 2237474"/>
              <a:gd name="connsiteX135" fmla="*/ 3280097 w 12192000"/>
              <a:gd name="connsiteY135" fmla="*/ 1919610 h 2237474"/>
              <a:gd name="connsiteX136" fmla="*/ 3123424 w 12192000"/>
              <a:gd name="connsiteY136" fmla="*/ 1952930 h 2237474"/>
              <a:gd name="connsiteX137" fmla="*/ 3009910 w 12192000"/>
              <a:gd name="connsiteY137" fmla="*/ 1957866 h 2237474"/>
              <a:gd name="connsiteX138" fmla="*/ 2995934 w 12192000"/>
              <a:gd name="connsiteY138" fmla="*/ 1967085 h 2237474"/>
              <a:gd name="connsiteX139" fmla="*/ 2980071 w 12192000"/>
              <a:gd name="connsiteY139" fmla="*/ 1972988 h 2237474"/>
              <a:gd name="connsiteX140" fmla="*/ 2978094 w 12192000"/>
              <a:gd name="connsiteY140" fmla="*/ 1972369 h 2237474"/>
              <a:gd name="connsiteX141" fmla="*/ 2942858 w 12192000"/>
              <a:gd name="connsiteY141" fmla="*/ 1981367 h 2237474"/>
              <a:gd name="connsiteX142" fmla="*/ 2875436 w 12192000"/>
              <a:gd name="connsiteY142" fmla="*/ 1996977 h 2237474"/>
              <a:gd name="connsiteX143" fmla="*/ 2874892 w 12192000"/>
              <a:gd name="connsiteY143" fmla="*/ 1996085 h 2237474"/>
              <a:gd name="connsiteX144" fmla="*/ 2864145 w 12192000"/>
              <a:gd name="connsiteY144" fmla="*/ 1994061 h 2237474"/>
              <a:gd name="connsiteX145" fmla="*/ 2843662 w 12192000"/>
              <a:gd name="connsiteY145" fmla="*/ 1992498 h 2237474"/>
              <a:gd name="connsiteX146" fmla="*/ 2796128 w 12192000"/>
              <a:gd name="connsiteY146" fmla="*/ 1976403 h 2237474"/>
              <a:gd name="connsiteX147" fmla="*/ 2756784 w 12192000"/>
              <a:gd name="connsiteY147" fmla="*/ 1985116 h 2237474"/>
              <a:gd name="connsiteX148" fmla="*/ 2748833 w 12192000"/>
              <a:gd name="connsiteY148" fmla="*/ 1986323 h 2237474"/>
              <a:gd name="connsiteX149" fmla="*/ 2748661 w 12192000"/>
              <a:gd name="connsiteY149" fmla="*/ 1986122 h 2237474"/>
              <a:gd name="connsiteX150" fmla="*/ 2740251 w 12192000"/>
              <a:gd name="connsiteY150" fmla="*/ 1986946 h 2237474"/>
              <a:gd name="connsiteX151" fmla="*/ 2718916 w 12192000"/>
              <a:gd name="connsiteY151" fmla="*/ 1990867 h 2237474"/>
              <a:gd name="connsiteX152" fmla="*/ 2713522 w 12192000"/>
              <a:gd name="connsiteY152" fmla="*/ 1990173 h 2237474"/>
              <a:gd name="connsiteX153" fmla="*/ 2680597 w 12192000"/>
              <a:gd name="connsiteY153" fmla="*/ 1984996 h 2237474"/>
              <a:gd name="connsiteX154" fmla="*/ 2578178 w 12192000"/>
              <a:gd name="connsiteY154" fmla="*/ 1990531 h 2237474"/>
              <a:gd name="connsiteX155" fmla="*/ 2476147 w 12192000"/>
              <a:gd name="connsiteY155" fmla="*/ 1998305 h 2237474"/>
              <a:gd name="connsiteX156" fmla="*/ 2373568 w 12192000"/>
              <a:gd name="connsiteY156" fmla="*/ 2003219 h 2237474"/>
              <a:gd name="connsiteX157" fmla="*/ 2321399 w 12192000"/>
              <a:gd name="connsiteY157" fmla="*/ 1989467 h 2237474"/>
              <a:gd name="connsiteX158" fmla="*/ 2315525 w 12192000"/>
              <a:gd name="connsiteY158" fmla="*/ 1989708 h 2237474"/>
              <a:gd name="connsiteX159" fmla="*/ 2300792 w 12192000"/>
              <a:gd name="connsiteY159" fmla="*/ 1994290 h 2237474"/>
              <a:gd name="connsiteX160" fmla="*/ 2295469 w 12192000"/>
              <a:gd name="connsiteY160" fmla="*/ 1996659 h 2237474"/>
              <a:gd name="connsiteX161" fmla="*/ 2287219 w 12192000"/>
              <a:gd name="connsiteY161" fmla="*/ 1998750 h 2237474"/>
              <a:gd name="connsiteX162" fmla="*/ 2286948 w 12192000"/>
              <a:gd name="connsiteY162" fmla="*/ 1998596 h 2237474"/>
              <a:gd name="connsiteX163" fmla="*/ 2243069 w 12192000"/>
              <a:gd name="connsiteY163" fmla="*/ 2015111 h 2237474"/>
              <a:gd name="connsiteX164" fmla="*/ 2186609 w 12192000"/>
              <a:gd name="connsiteY164" fmla="*/ 2008263 h 2237474"/>
              <a:gd name="connsiteX165" fmla="*/ 2164831 w 12192000"/>
              <a:gd name="connsiteY165" fmla="*/ 2010143 h 2237474"/>
              <a:gd name="connsiteX166" fmla="*/ 2152836 w 12192000"/>
              <a:gd name="connsiteY166" fmla="*/ 2010048 h 2237474"/>
              <a:gd name="connsiteX167" fmla="*/ 2117102 w 12192000"/>
              <a:gd name="connsiteY167" fmla="*/ 2023004 h 2237474"/>
              <a:gd name="connsiteX168" fmla="*/ 2111935 w 12192000"/>
              <a:gd name="connsiteY168" fmla="*/ 2023163 h 2237474"/>
              <a:gd name="connsiteX169" fmla="*/ 2089991 w 12192000"/>
              <a:gd name="connsiteY169" fmla="*/ 2034193 h 2237474"/>
              <a:gd name="connsiteX170" fmla="*/ 2058061 w 12192000"/>
              <a:gd name="connsiteY170" fmla="*/ 2047942 h 2237474"/>
              <a:gd name="connsiteX171" fmla="*/ 2055737 w 12192000"/>
              <a:gd name="connsiteY171" fmla="*/ 2047704 h 2237474"/>
              <a:gd name="connsiteX172" fmla="*/ 2042244 w 12192000"/>
              <a:gd name="connsiteY172" fmla="*/ 2055560 h 2237474"/>
              <a:gd name="connsiteX173" fmla="*/ 1976224 w 12192000"/>
              <a:gd name="connsiteY173" fmla="*/ 2074257 h 2237474"/>
              <a:gd name="connsiteX174" fmla="*/ 1877728 w 12192000"/>
              <a:gd name="connsiteY174" fmla="*/ 2101004 h 2237474"/>
              <a:gd name="connsiteX175" fmla="*/ 1759056 w 12192000"/>
              <a:gd name="connsiteY175" fmla="*/ 2125608 h 2237474"/>
              <a:gd name="connsiteX176" fmla="*/ 1637948 w 12192000"/>
              <a:gd name="connsiteY176" fmla="*/ 2172597 h 2237474"/>
              <a:gd name="connsiteX177" fmla="*/ 1434549 w 12192000"/>
              <a:gd name="connsiteY177" fmla="*/ 2234522 h 2237474"/>
              <a:gd name="connsiteX178" fmla="*/ 1398481 w 12192000"/>
              <a:gd name="connsiteY178" fmla="*/ 2237074 h 2237474"/>
              <a:gd name="connsiteX179" fmla="*/ 1398407 w 12192000"/>
              <a:gd name="connsiteY179" fmla="*/ 2237095 h 2237474"/>
              <a:gd name="connsiteX180" fmla="*/ 1370962 w 12192000"/>
              <a:gd name="connsiteY180" fmla="*/ 2237474 h 2237474"/>
              <a:gd name="connsiteX181" fmla="*/ 1356367 w 12192000"/>
              <a:gd name="connsiteY181" fmla="*/ 2235089 h 2237474"/>
              <a:gd name="connsiteX182" fmla="*/ 1324828 w 12192000"/>
              <a:gd name="connsiteY182" fmla="*/ 2231968 h 2237474"/>
              <a:gd name="connsiteX183" fmla="*/ 1297744 w 12192000"/>
              <a:gd name="connsiteY183" fmla="*/ 2235849 h 2237474"/>
              <a:gd name="connsiteX184" fmla="*/ 1286236 w 12192000"/>
              <a:gd name="connsiteY184" fmla="*/ 2233135 h 2237474"/>
              <a:gd name="connsiteX185" fmla="*/ 1283504 w 12192000"/>
              <a:gd name="connsiteY185" fmla="*/ 2233797 h 2237474"/>
              <a:gd name="connsiteX186" fmla="*/ 1279765 w 12192000"/>
              <a:gd name="connsiteY186" fmla="*/ 2229639 h 2237474"/>
              <a:gd name="connsiteX187" fmla="*/ 1195347 w 12192000"/>
              <a:gd name="connsiteY187" fmla="*/ 2212354 h 2237474"/>
              <a:gd name="connsiteX188" fmla="*/ 970251 w 12192000"/>
              <a:gd name="connsiteY188" fmla="*/ 2221029 h 2237474"/>
              <a:gd name="connsiteX189" fmla="*/ 812914 w 12192000"/>
              <a:gd name="connsiteY189" fmla="*/ 2202752 h 2237474"/>
              <a:gd name="connsiteX190" fmla="*/ 800195 w 12192000"/>
              <a:gd name="connsiteY190" fmla="*/ 2209407 h 2237474"/>
              <a:gd name="connsiteX191" fmla="*/ 784978 w 12192000"/>
              <a:gd name="connsiteY191" fmla="*/ 2212360 h 2237474"/>
              <a:gd name="connsiteX192" fmla="*/ 681987 w 12192000"/>
              <a:gd name="connsiteY192" fmla="*/ 2216757 h 2237474"/>
              <a:gd name="connsiteX193" fmla="*/ 669923 w 12192000"/>
              <a:gd name="connsiteY193" fmla="*/ 2211682 h 2237474"/>
              <a:gd name="connsiteX194" fmla="*/ 648680 w 12192000"/>
              <a:gd name="connsiteY194" fmla="*/ 2206229 h 2237474"/>
              <a:gd name="connsiteX195" fmla="*/ 597225 w 12192000"/>
              <a:gd name="connsiteY195" fmla="*/ 2180999 h 2237474"/>
              <a:gd name="connsiteX196" fmla="*/ 558449 w 12192000"/>
              <a:gd name="connsiteY196" fmla="*/ 2182346 h 2237474"/>
              <a:gd name="connsiteX197" fmla="*/ 550517 w 12192000"/>
              <a:gd name="connsiteY197" fmla="*/ 2182060 h 2237474"/>
              <a:gd name="connsiteX198" fmla="*/ 550309 w 12192000"/>
              <a:gd name="connsiteY198" fmla="*/ 2181825 h 2237474"/>
              <a:gd name="connsiteX199" fmla="*/ 541836 w 12192000"/>
              <a:gd name="connsiteY199" fmla="*/ 2181063 h 2237474"/>
              <a:gd name="connsiteX200" fmla="*/ 536057 w 12192000"/>
              <a:gd name="connsiteY200" fmla="*/ 2181537 h 2237474"/>
              <a:gd name="connsiteX201" fmla="*/ 520671 w 12192000"/>
              <a:gd name="connsiteY201" fmla="*/ 2180980 h 2237474"/>
              <a:gd name="connsiteX202" fmla="*/ 515024 w 12192000"/>
              <a:gd name="connsiteY202" fmla="*/ 2179258 h 2237474"/>
              <a:gd name="connsiteX203" fmla="*/ 512278 w 12192000"/>
              <a:gd name="connsiteY203" fmla="*/ 2176369 h 2237474"/>
              <a:gd name="connsiteX204" fmla="*/ 480419 w 12192000"/>
              <a:gd name="connsiteY204" fmla="*/ 2167807 h 2237474"/>
              <a:gd name="connsiteX205" fmla="*/ 413835 w 12192000"/>
              <a:gd name="connsiteY205" fmla="*/ 2156783 h 2237474"/>
              <a:gd name="connsiteX206" fmla="*/ 376513 w 12192000"/>
              <a:gd name="connsiteY206" fmla="*/ 2154014 h 2237474"/>
              <a:gd name="connsiteX207" fmla="*/ 273386 w 12192000"/>
              <a:gd name="connsiteY207" fmla="*/ 2142551 h 2237474"/>
              <a:gd name="connsiteX208" fmla="*/ 169207 w 12192000"/>
              <a:gd name="connsiteY208" fmla="*/ 2128100 h 2237474"/>
              <a:gd name="connsiteX209" fmla="*/ 93149 w 12192000"/>
              <a:gd name="connsiteY209" fmla="*/ 2105324 h 2237474"/>
              <a:gd name="connsiteX210" fmla="*/ 88109 w 12192000"/>
              <a:gd name="connsiteY210" fmla="*/ 2106704 h 2237474"/>
              <a:gd name="connsiteX211" fmla="*/ 80022 w 12192000"/>
              <a:gd name="connsiteY211" fmla="*/ 2107254 h 2237474"/>
              <a:gd name="connsiteX212" fmla="*/ 79717 w 12192000"/>
              <a:gd name="connsiteY212" fmla="*/ 2107046 h 2237474"/>
              <a:gd name="connsiteX213" fmla="*/ 72352 w 12192000"/>
              <a:gd name="connsiteY213" fmla="*/ 2107991 h 2237474"/>
              <a:gd name="connsiteX214" fmla="*/ 37645 w 12192000"/>
              <a:gd name="connsiteY214" fmla="*/ 2115401 h 2237474"/>
              <a:gd name="connsiteX215" fmla="*/ 4572 w 12192000"/>
              <a:gd name="connsiteY215" fmla="*/ 2111091 h 2237474"/>
              <a:gd name="connsiteX216" fmla="*/ 0 w 12192000"/>
              <a:gd name="connsiteY216" fmla="*/ 2110468 h 2237474"/>
              <a:gd name="connsiteX217" fmla="*/ 0 w 12192000"/>
              <a:gd name="connsiteY21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61459 w 12192000"/>
              <a:gd name="connsiteY25" fmla="*/ 862394 h 2237474"/>
              <a:gd name="connsiteX26" fmla="*/ 9705768 w 12192000"/>
              <a:gd name="connsiteY26" fmla="*/ 894610 h 2237474"/>
              <a:gd name="connsiteX27" fmla="*/ 9683005 w 12192000"/>
              <a:gd name="connsiteY27" fmla="*/ 894128 h 2237474"/>
              <a:gd name="connsiteX28" fmla="*/ 9594438 w 12192000"/>
              <a:gd name="connsiteY28" fmla="*/ 919051 h 2237474"/>
              <a:gd name="connsiteX29" fmla="*/ 9577033 w 12192000"/>
              <a:gd name="connsiteY29" fmla="*/ 922857 h 2237474"/>
              <a:gd name="connsiteX30" fmla="*/ 9544189 w 12192000"/>
              <a:gd name="connsiteY30" fmla="*/ 938966 h 2237474"/>
              <a:gd name="connsiteX31" fmla="*/ 9500499 w 12192000"/>
              <a:gd name="connsiteY31" fmla="*/ 954680 h 2237474"/>
              <a:gd name="connsiteX32" fmla="*/ 9428195 w 12192000"/>
              <a:gd name="connsiteY32" fmla="*/ 986225 h 2237474"/>
              <a:gd name="connsiteX33" fmla="*/ 9410017 w 12192000"/>
              <a:gd name="connsiteY33" fmla="*/ 993931 h 2237474"/>
              <a:gd name="connsiteX34" fmla="*/ 9392919 w 12192000"/>
              <a:gd name="connsiteY34" fmla="*/ 994656 h 2237474"/>
              <a:gd name="connsiteX35" fmla="*/ 9278619 w 12192000"/>
              <a:gd name="connsiteY35" fmla="*/ 1011878 h 2237474"/>
              <a:gd name="connsiteX36" fmla="*/ 9268019 w 12192000"/>
              <a:gd name="connsiteY36" fmla="*/ 1007442 h 2237474"/>
              <a:gd name="connsiteX37" fmla="*/ 9234662 w 12192000"/>
              <a:gd name="connsiteY37" fmla="*/ 1023056 h 2237474"/>
              <a:gd name="connsiteX38" fmla="*/ 9181033 w 12192000"/>
              <a:gd name="connsiteY38" fmla="*/ 1037921 h 2237474"/>
              <a:gd name="connsiteX39" fmla="*/ 9155969 w 12192000"/>
              <a:gd name="connsiteY39" fmla="*/ 1046804 h 2237474"/>
              <a:gd name="connsiteX40" fmla="*/ 9133985 w 12192000"/>
              <a:gd name="connsiteY40" fmla="*/ 1046450 h 2237474"/>
              <a:gd name="connsiteX41" fmla="*/ 9012987 w 12192000"/>
              <a:gd name="connsiteY41" fmla="*/ 1061986 h 2237474"/>
              <a:gd name="connsiteX42" fmla="*/ 8968445 w 12192000"/>
              <a:gd name="connsiteY42" fmla="*/ 1052169 h 2237474"/>
              <a:gd name="connsiteX43" fmla="*/ 8958984 w 12192000"/>
              <a:gd name="connsiteY43" fmla="*/ 1057212 h 2237474"/>
              <a:gd name="connsiteX44" fmla="*/ 8886001 w 12192000"/>
              <a:gd name="connsiteY44" fmla="*/ 1067468 h 2237474"/>
              <a:gd name="connsiteX45" fmla="*/ 8838610 w 12192000"/>
              <a:gd name="connsiteY45" fmla="*/ 1075091 h 2237474"/>
              <a:gd name="connsiteX46" fmla="*/ 8750383 w 12192000"/>
              <a:gd name="connsiteY46" fmla="*/ 1097387 h 2237474"/>
              <a:gd name="connsiteX47" fmla="*/ 8697365 w 12192000"/>
              <a:gd name="connsiteY47" fmla="*/ 1105869 h 2237474"/>
              <a:gd name="connsiteX48" fmla="*/ 8665605 w 12192000"/>
              <a:gd name="connsiteY48" fmla="*/ 1110791 h 2237474"/>
              <a:gd name="connsiteX49" fmla="*/ 8584946 w 12192000"/>
              <a:gd name="connsiteY49" fmla="*/ 1135226 h 2237474"/>
              <a:gd name="connsiteX50" fmla="*/ 8460755 w 12192000"/>
              <a:gd name="connsiteY50" fmla="*/ 1203427 h 2237474"/>
              <a:gd name="connsiteX51" fmla="*/ 8419755 w 12192000"/>
              <a:gd name="connsiteY51" fmla="*/ 1216260 h 2237474"/>
              <a:gd name="connsiteX52" fmla="*/ 8411626 w 12192000"/>
              <a:gd name="connsiteY52" fmla="*/ 1214397 h 2237474"/>
              <a:gd name="connsiteX53" fmla="*/ 8363469 w 12192000"/>
              <a:gd name="connsiteY53" fmla="*/ 1246658 h 2237474"/>
              <a:gd name="connsiteX54" fmla="*/ 8275497 w 12192000"/>
              <a:gd name="connsiteY54" fmla="*/ 1264396 h 2237474"/>
              <a:gd name="connsiteX55" fmla="*/ 8206287 w 12192000"/>
              <a:gd name="connsiteY55" fmla="*/ 1273060 h 2237474"/>
              <a:gd name="connsiteX56" fmla="*/ 8168705 w 12192000"/>
              <a:gd name="connsiteY56" fmla="*/ 1279956 h 2237474"/>
              <a:gd name="connsiteX57" fmla="*/ 8139997 w 12192000"/>
              <a:gd name="connsiteY57" fmla="*/ 1282713 h 2237474"/>
              <a:gd name="connsiteX58" fmla="*/ 8074238 w 12192000"/>
              <a:gd name="connsiteY58" fmla="*/ 1301895 h 2237474"/>
              <a:gd name="connsiteX59" fmla="*/ 7968292 w 12192000"/>
              <a:gd name="connsiteY59" fmla="*/ 1338779 h 2237474"/>
              <a:gd name="connsiteX60" fmla="*/ 7945122 w 12192000"/>
              <a:gd name="connsiteY60" fmla="*/ 1345477 h 2237474"/>
              <a:gd name="connsiteX61" fmla="*/ 7902328 w 12192000"/>
              <a:gd name="connsiteY61" fmla="*/ 1345865 h 2237474"/>
              <a:gd name="connsiteX62" fmla="*/ 7875879 w 12192000"/>
              <a:gd name="connsiteY62" fmla="*/ 1345646 h 2237474"/>
              <a:gd name="connsiteX63" fmla="*/ 7840612 w 12192000"/>
              <a:gd name="connsiteY63" fmla="*/ 1369373 h 2237474"/>
              <a:gd name="connsiteX64" fmla="*/ 7786819 w 12192000"/>
              <a:gd name="connsiteY64" fmla="*/ 1378970 h 2237474"/>
              <a:gd name="connsiteX65" fmla="*/ 7548172 w 12192000"/>
              <a:gd name="connsiteY65" fmla="*/ 1417460 h 2237474"/>
              <a:gd name="connsiteX66" fmla="*/ 7483437 w 12192000"/>
              <a:gd name="connsiteY66" fmla="*/ 1478152 h 2237474"/>
              <a:gd name="connsiteX67" fmla="*/ 7377870 w 12192000"/>
              <a:gd name="connsiteY67" fmla="*/ 1523319 h 2237474"/>
              <a:gd name="connsiteX68" fmla="*/ 7230737 w 12192000"/>
              <a:gd name="connsiteY68" fmla="*/ 1562633 h 2237474"/>
              <a:gd name="connsiteX69" fmla="*/ 7224458 w 12192000"/>
              <a:gd name="connsiteY69" fmla="*/ 1573008 h 2237474"/>
              <a:gd name="connsiteX70" fmla="*/ 7213486 w 12192000"/>
              <a:gd name="connsiteY70" fmla="*/ 1580987 h 2237474"/>
              <a:gd name="connsiteX71" fmla="*/ 7183121 w 12192000"/>
              <a:gd name="connsiteY71" fmla="*/ 1595162 h 2237474"/>
              <a:gd name="connsiteX72" fmla="*/ 7164601 w 12192000"/>
              <a:gd name="connsiteY72" fmla="*/ 1606490 h 2237474"/>
              <a:gd name="connsiteX73" fmla="*/ 7114651 w 12192000"/>
              <a:gd name="connsiteY73" fmla="*/ 1620959 h 2237474"/>
              <a:gd name="connsiteX74" fmla="*/ 7092727 w 12192000"/>
              <a:gd name="connsiteY74" fmla="*/ 1623628 h 2237474"/>
              <a:gd name="connsiteX75" fmla="*/ 7031309 w 12192000"/>
              <a:gd name="connsiteY75" fmla="*/ 1619451 h 2237474"/>
              <a:gd name="connsiteX76" fmla="*/ 6999084 w 12192000"/>
              <a:gd name="connsiteY76" fmla="*/ 1634317 h 2237474"/>
              <a:gd name="connsiteX77" fmla="*/ 6992107 w 12192000"/>
              <a:gd name="connsiteY77" fmla="*/ 1636860 h 2237474"/>
              <a:gd name="connsiteX78" fmla="*/ 6991765 w 12192000"/>
              <a:gd name="connsiteY78" fmla="*/ 1636725 h 2237474"/>
              <a:gd name="connsiteX79" fmla="*/ 6900177 w 12192000"/>
              <a:gd name="connsiteY79" fmla="*/ 1636016 h 2237474"/>
              <a:gd name="connsiteX80" fmla="*/ 6795372 w 12192000"/>
              <a:gd name="connsiteY80" fmla="*/ 1644845 h 2237474"/>
              <a:gd name="connsiteX81" fmla="*/ 6692251 w 12192000"/>
              <a:gd name="connsiteY81" fmla="*/ 1656357 h 2237474"/>
              <a:gd name="connsiteX82" fmla="*/ 6655235 w 12192000"/>
              <a:gd name="connsiteY82" fmla="*/ 1661869 h 2237474"/>
              <a:gd name="connsiteX83" fmla="*/ 6587857 w 12192000"/>
              <a:gd name="connsiteY83" fmla="*/ 1665769 h 2237474"/>
              <a:gd name="connsiteX84" fmla="*/ 6554894 w 12192000"/>
              <a:gd name="connsiteY84" fmla="*/ 1664428 h 2237474"/>
              <a:gd name="connsiteX85" fmla="*/ 6516595 w 12192000"/>
              <a:gd name="connsiteY85" fmla="*/ 1667475 h 2237474"/>
              <a:gd name="connsiteX86" fmla="*/ 6508541 w 12192000"/>
              <a:gd name="connsiteY86" fmla="*/ 1668757 h 2237474"/>
              <a:gd name="connsiteX87" fmla="*/ 6471012 w 12192000"/>
              <a:gd name="connsiteY87" fmla="*/ 1678604 h 2237474"/>
              <a:gd name="connsiteX88" fmla="*/ 6415265 w 12192000"/>
              <a:gd name="connsiteY88" fmla="*/ 1665317 h 2237474"/>
              <a:gd name="connsiteX89" fmla="*/ 6364035 w 12192000"/>
              <a:gd name="connsiteY89" fmla="*/ 1667683 h 2237474"/>
              <a:gd name="connsiteX90" fmla="*/ 6280959 w 12192000"/>
              <a:gd name="connsiteY90" fmla="*/ 1689329 h 2237474"/>
              <a:gd name="connsiteX91" fmla="*/ 6243319 w 12192000"/>
              <a:gd name="connsiteY91" fmla="*/ 1695560 h 2237474"/>
              <a:gd name="connsiteX92" fmla="*/ 6098321 w 12192000"/>
              <a:gd name="connsiteY92" fmla="*/ 1721646 h 2237474"/>
              <a:gd name="connsiteX93" fmla="*/ 5880652 w 12192000"/>
              <a:gd name="connsiteY93" fmla="*/ 1779643 h 2237474"/>
              <a:gd name="connsiteX94" fmla="*/ 5785959 w 12192000"/>
              <a:gd name="connsiteY94" fmla="*/ 1775307 h 2237474"/>
              <a:gd name="connsiteX95" fmla="*/ 5643534 w 12192000"/>
              <a:gd name="connsiteY95" fmla="*/ 1802919 h 2237474"/>
              <a:gd name="connsiteX96" fmla="*/ 5518799 w 12192000"/>
              <a:gd name="connsiteY96" fmla="*/ 1818312 h 2237474"/>
              <a:gd name="connsiteX97" fmla="*/ 5505014 w 12192000"/>
              <a:gd name="connsiteY97" fmla="*/ 1819259 h 2237474"/>
              <a:gd name="connsiteX98" fmla="*/ 5453307 w 12192000"/>
              <a:gd name="connsiteY98" fmla="*/ 1815450 h 2237474"/>
              <a:gd name="connsiteX99" fmla="*/ 5364192 w 12192000"/>
              <a:gd name="connsiteY99" fmla="*/ 1826074 h 2237474"/>
              <a:gd name="connsiteX100" fmla="*/ 5350380 w 12192000"/>
              <a:gd name="connsiteY100" fmla="*/ 1830891 h 2237474"/>
              <a:gd name="connsiteX101" fmla="*/ 5259633 w 12192000"/>
              <a:gd name="connsiteY101" fmla="*/ 1837160 h 2237474"/>
              <a:gd name="connsiteX102" fmla="*/ 5197513 w 12192000"/>
              <a:gd name="connsiteY102" fmla="*/ 1844718 h 2237474"/>
              <a:gd name="connsiteX103" fmla="*/ 5168852 w 12192000"/>
              <a:gd name="connsiteY103" fmla="*/ 1844846 h 2237474"/>
              <a:gd name="connsiteX104" fmla="*/ 5114927 w 12192000"/>
              <a:gd name="connsiteY104" fmla="*/ 1847827 h 2237474"/>
              <a:gd name="connsiteX105" fmla="*/ 5108970 w 12192000"/>
              <a:gd name="connsiteY105" fmla="*/ 1847935 h 2237474"/>
              <a:gd name="connsiteX106" fmla="*/ 5067961 w 12192000"/>
              <a:gd name="connsiteY106" fmla="*/ 1845917 h 2237474"/>
              <a:gd name="connsiteX107" fmla="*/ 5007075 w 12192000"/>
              <a:gd name="connsiteY107" fmla="*/ 1838626 h 2237474"/>
              <a:gd name="connsiteX108" fmla="*/ 4944087 w 12192000"/>
              <a:gd name="connsiteY108" fmla="*/ 1823332 h 2237474"/>
              <a:gd name="connsiteX109" fmla="*/ 4907662 w 12192000"/>
              <a:gd name="connsiteY109" fmla="*/ 1816900 h 2237474"/>
              <a:gd name="connsiteX110" fmla="*/ 4882386 w 12192000"/>
              <a:gd name="connsiteY110" fmla="*/ 1809844 h 2237474"/>
              <a:gd name="connsiteX111" fmla="*/ 4811440 w 12192000"/>
              <a:gd name="connsiteY111" fmla="*/ 1804655 h 2237474"/>
              <a:gd name="connsiteX112" fmla="*/ 4691075 w 12192000"/>
              <a:gd name="connsiteY112" fmla="*/ 1801389 h 2237474"/>
              <a:gd name="connsiteX113" fmla="*/ 4611738 w 12192000"/>
              <a:gd name="connsiteY113" fmla="*/ 1776964 h 2237474"/>
              <a:gd name="connsiteX114" fmla="*/ 4560070 w 12192000"/>
              <a:gd name="connsiteY114" fmla="*/ 1785640 h 2237474"/>
              <a:gd name="connsiteX115" fmla="*/ 4536503 w 12192000"/>
              <a:gd name="connsiteY115" fmla="*/ 1785334 h 2237474"/>
              <a:gd name="connsiteX116" fmla="*/ 4513724 w 12192000"/>
              <a:gd name="connsiteY116" fmla="*/ 1791996 h 2237474"/>
              <a:gd name="connsiteX117" fmla="*/ 4459810 w 12192000"/>
              <a:gd name="connsiteY117" fmla="*/ 1797886 h 2237474"/>
              <a:gd name="connsiteX118" fmla="*/ 4379064 w 12192000"/>
              <a:gd name="connsiteY118" fmla="*/ 1817177 h 2237474"/>
              <a:gd name="connsiteX119" fmla="*/ 4319209 w 12192000"/>
              <a:gd name="connsiteY119" fmla="*/ 1834833 h 2237474"/>
              <a:gd name="connsiteX120" fmla="*/ 4290981 w 12192000"/>
              <a:gd name="connsiteY120" fmla="*/ 1839677 h 2237474"/>
              <a:gd name="connsiteX121" fmla="*/ 4285792 w 12192000"/>
              <a:gd name="connsiteY121" fmla="*/ 1836231 h 2237474"/>
              <a:gd name="connsiteX122" fmla="*/ 4238372 w 12192000"/>
              <a:gd name="connsiteY122" fmla="*/ 1851480 h 2237474"/>
              <a:gd name="connsiteX123" fmla="*/ 4232517 w 12192000"/>
              <a:gd name="connsiteY123" fmla="*/ 1852567 h 2237474"/>
              <a:gd name="connsiteX124" fmla="*/ 4191732 w 12192000"/>
              <a:gd name="connsiteY124" fmla="*/ 1857328 h 2237474"/>
              <a:gd name="connsiteX125" fmla="*/ 4065532 w 12192000"/>
              <a:gd name="connsiteY125" fmla="*/ 1855477 h 2237474"/>
              <a:gd name="connsiteX126" fmla="*/ 4028460 w 12192000"/>
              <a:gd name="connsiteY126" fmla="*/ 1855137 h 2237474"/>
              <a:gd name="connsiteX127" fmla="*/ 4002267 w 12192000"/>
              <a:gd name="connsiteY127" fmla="*/ 1852352 h 2237474"/>
              <a:gd name="connsiteX128" fmla="*/ 3931396 w 12192000"/>
              <a:gd name="connsiteY128" fmla="*/ 1858915 h 2237474"/>
              <a:gd name="connsiteX129" fmla="*/ 3812162 w 12192000"/>
              <a:gd name="connsiteY129" fmla="*/ 1875501 h 2237474"/>
              <a:gd name="connsiteX130" fmla="*/ 3729530 w 12192000"/>
              <a:gd name="connsiteY130" fmla="*/ 1864513 h 2237474"/>
              <a:gd name="connsiteX131" fmla="*/ 3680177 w 12192000"/>
              <a:gd name="connsiteY131" fmla="*/ 1881552 h 2237474"/>
              <a:gd name="connsiteX132" fmla="*/ 3567259 w 12192000"/>
              <a:gd name="connsiteY132" fmla="*/ 1893482 h 2237474"/>
              <a:gd name="connsiteX133" fmla="*/ 3405770 w 12192000"/>
              <a:gd name="connsiteY133" fmla="*/ 1904591 h 2237474"/>
              <a:gd name="connsiteX134" fmla="*/ 3280097 w 12192000"/>
              <a:gd name="connsiteY134" fmla="*/ 1919610 h 2237474"/>
              <a:gd name="connsiteX135" fmla="*/ 3123424 w 12192000"/>
              <a:gd name="connsiteY135" fmla="*/ 1952930 h 2237474"/>
              <a:gd name="connsiteX136" fmla="*/ 3009910 w 12192000"/>
              <a:gd name="connsiteY136" fmla="*/ 1957866 h 2237474"/>
              <a:gd name="connsiteX137" fmla="*/ 2995934 w 12192000"/>
              <a:gd name="connsiteY137" fmla="*/ 1967085 h 2237474"/>
              <a:gd name="connsiteX138" fmla="*/ 2980071 w 12192000"/>
              <a:gd name="connsiteY138" fmla="*/ 1972988 h 2237474"/>
              <a:gd name="connsiteX139" fmla="*/ 2978094 w 12192000"/>
              <a:gd name="connsiteY139" fmla="*/ 1972369 h 2237474"/>
              <a:gd name="connsiteX140" fmla="*/ 2942858 w 12192000"/>
              <a:gd name="connsiteY140" fmla="*/ 1981367 h 2237474"/>
              <a:gd name="connsiteX141" fmla="*/ 2875436 w 12192000"/>
              <a:gd name="connsiteY141" fmla="*/ 1996977 h 2237474"/>
              <a:gd name="connsiteX142" fmla="*/ 2874892 w 12192000"/>
              <a:gd name="connsiteY142" fmla="*/ 1996085 h 2237474"/>
              <a:gd name="connsiteX143" fmla="*/ 2864145 w 12192000"/>
              <a:gd name="connsiteY143" fmla="*/ 1994061 h 2237474"/>
              <a:gd name="connsiteX144" fmla="*/ 2843662 w 12192000"/>
              <a:gd name="connsiteY144" fmla="*/ 1992498 h 2237474"/>
              <a:gd name="connsiteX145" fmla="*/ 2796128 w 12192000"/>
              <a:gd name="connsiteY145" fmla="*/ 1976403 h 2237474"/>
              <a:gd name="connsiteX146" fmla="*/ 2756784 w 12192000"/>
              <a:gd name="connsiteY146" fmla="*/ 1985116 h 2237474"/>
              <a:gd name="connsiteX147" fmla="*/ 2748833 w 12192000"/>
              <a:gd name="connsiteY147" fmla="*/ 1986323 h 2237474"/>
              <a:gd name="connsiteX148" fmla="*/ 2748661 w 12192000"/>
              <a:gd name="connsiteY148" fmla="*/ 1986122 h 2237474"/>
              <a:gd name="connsiteX149" fmla="*/ 2740251 w 12192000"/>
              <a:gd name="connsiteY149" fmla="*/ 1986946 h 2237474"/>
              <a:gd name="connsiteX150" fmla="*/ 2718916 w 12192000"/>
              <a:gd name="connsiteY150" fmla="*/ 1990867 h 2237474"/>
              <a:gd name="connsiteX151" fmla="*/ 2713522 w 12192000"/>
              <a:gd name="connsiteY151" fmla="*/ 1990173 h 2237474"/>
              <a:gd name="connsiteX152" fmla="*/ 2680597 w 12192000"/>
              <a:gd name="connsiteY152" fmla="*/ 1984996 h 2237474"/>
              <a:gd name="connsiteX153" fmla="*/ 2578178 w 12192000"/>
              <a:gd name="connsiteY153" fmla="*/ 1990531 h 2237474"/>
              <a:gd name="connsiteX154" fmla="*/ 2476147 w 12192000"/>
              <a:gd name="connsiteY154" fmla="*/ 1998305 h 2237474"/>
              <a:gd name="connsiteX155" fmla="*/ 2373568 w 12192000"/>
              <a:gd name="connsiteY155" fmla="*/ 2003219 h 2237474"/>
              <a:gd name="connsiteX156" fmla="*/ 2321399 w 12192000"/>
              <a:gd name="connsiteY156" fmla="*/ 1989467 h 2237474"/>
              <a:gd name="connsiteX157" fmla="*/ 2315525 w 12192000"/>
              <a:gd name="connsiteY157" fmla="*/ 1989708 h 2237474"/>
              <a:gd name="connsiteX158" fmla="*/ 2300792 w 12192000"/>
              <a:gd name="connsiteY158" fmla="*/ 1994290 h 2237474"/>
              <a:gd name="connsiteX159" fmla="*/ 2295469 w 12192000"/>
              <a:gd name="connsiteY159" fmla="*/ 1996659 h 2237474"/>
              <a:gd name="connsiteX160" fmla="*/ 2287219 w 12192000"/>
              <a:gd name="connsiteY160" fmla="*/ 1998750 h 2237474"/>
              <a:gd name="connsiteX161" fmla="*/ 2286948 w 12192000"/>
              <a:gd name="connsiteY161" fmla="*/ 1998596 h 2237474"/>
              <a:gd name="connsiteX162" fmla="*/ 2243069 w 12192000"/>
              <a:gd name="connsiteY162" fmla="*/ 2015111 h 2237474"/>
              <a:gd name="connsiteX163" fmla="*/ 2186609 w 12192000"/>
              <a:gd name="connsiteY163" fmla="*/ 2008263 h 2237474"/>
              <a:gd name="connsiteX164" fmla="*/ 2164831 w 12192000"/>
              <a:gd name="connsiteY164" fmla="*/ 2010143 h 2237474"/>
              <a:gd name="connsiteX165" fmla="*/ 2152836 w 12192000"/>
              <a:gd name="connsiteY165" fmla="*/ 2010048 h 2237474"/>
              <a:gd name="connsiteX166" fmla="*/ 2117102 w 12192000"/>
              <a:gd name="connsiteY166" fmla="*/ 2023004 h 2237474"/>
              <a:gd name="connsiteX167" fmla="*/ 2111935 w 12192000"/>
              <a:gd name="connsiteY167" fmla="*/ 2023163 h 2237474"/>
              <a:gd name="connsiteX168" fmla="*/ 2089991 w 12192000"/>
              <a:gd name="connsiteY168" fmla="*/ 2034193 h 2237474"/>
              <a:gd name="connsiteX169" fmla="*/ 2058061 w 12192000"/>
              <a:gd name="connsiteY169" fmla="*/ 2047942 h 2237474"/>
              <a:gd name="connsiteX170" fmla="*/ 2055737 w 12192000"/>
              <a:gd name="connsiteY170" fmla="*/ 2047704 h 2237474"/>
              <a:gd name="connsiteX171" fmla="*/ 2042244 w 12192000"/>
              <a:gd name="connsiteY171" fmla="*/ 2055560 h 2237474"/>
              <a:gd name="connsiteX172" fmla="*/ 1976224 w 12192000"/>
              <a:gd name="connsiteY172" fmla="*/ 2074257 h 2237474"/>
              <a:gd name="connsiteX173" fmla="*/ 1877728 w 12192000"/>
              <a:gd name="connsiteY173" fmla="*/ 2101004 h 2237474"/>
              <a:gd name="connsiteX174" fmla="*/ 1759056 w 12192000"/>
              <a:gd name="connsiteY174" fmla="*/ 2125608 h 2237474"/>
              <a:gd name="connsiteX175" fmla="*/ 1637948 w 12192000"/>
              <a:gd name="connsiteY175" fmla="*/ 2172597 h 2237474"/>
              <a:gd name="connsiteX176" fmla="*/ 1434549 w 12192000"/>
              <a:gd name="connsiteY176" fmla="*/ 2234522 h 2237474"/>
              <a:gd name="connsiteX177" fmla="*/ 1398481 w 12192000"/>
              <a:gd name="connsiteY177" fmla="*/ 2237074 h 2237474"/>
              <a:gd name="connsiteX178" fmla="*/ 1398407 w 12192000"/>
              <a:gd name="connsiteY178" fmla="*/ 2237095 h 2237474"/>
              <a:gd name="connsiteX179" fmla="*/ 1370962 w 12192000"/>
              <a:gd name="connsiteY179" fmla="*/ 2237474 h 2237474"/>
              <a:gd name="connsiteX180" fmla="*/ 1356367 w 12192000"/>
              <a:gd name="connsiteY180" fmla="*/ 2235089 h 2237474"/>
              <a:gd name="connsiteX181" fmla="*/ 1324828 w 12192000"/>
              <a:gd name="connsiteY181" fmla="*/ 2231968 h 2237474"/>
              <a:gd name="connsiteX182" fmla="*/ 1297744 w 12192000"/>
              <a:gd name="connsiteY182" fmla="*/ 2235849 h 2237474"/>
              <a:gd name="connsiteX183" fmla="*/ 1286236 w 12192000"/>
              <a:gd name="connsiteY183" fmla="*/ 2233135 h 2237474"/>
              <a:gd name="connsiteX184" fmla="*/ 1283504 w 12192000"/>
              <a:gd name="connsiteY184" fmla="*/ 2233797 h 2237474"/>
              <a:gd name="connsiteX185" fmla="*/ 1279765 w 12192000"/>
              <a:gd name="connsiteY185" fmla="*/ 2229639 h 2237474"/>
              <a:gd name="connsiteX186" fmla="*/ 1195347 w 12192000"/>
              <a:gd name="connsiteY186" fmla="*/ 2212354 h 2237474"/>
              <a:gd name="connsiteX187" fmla="*/ 970251 w 12192000"/>
              <a:gd name="connsiteY187" fmla="*/ 2221029 h 2237474"/>
              <a:gd name="connsiteX188" fmla="*/ 812914 w 12192000"/>
              <a:gd name="connsiteY188" fmla="*/ 2202752 h 2237474"/>
              <a:gd name="connsiteX189" fmla="*/ 800195 w 12192000"/>
              <a:gd name="connsiteY189" fmla="*/ 2209407 h 2237474"/>
              <a:gd name="connsiteX190" fmla="*/ 784978 w 12192000"/>
              <a:gd name="connsiteY190" fmla="*/ 2212360 h 2237474"/>
              <a:gd name="connsiteX191" fmla="*/ 681987 w 12192000"/>
              <a:gd name="connsiteY191" fmla="*/ 2216757 h 2237474"/>
              <a:gd name="connsiteX192" fmla="*/ 669923 w 12192000"/>
              <a:gd name="connsiteY192" fmla="*/ 2211682 h 2237474"/>
              <a:gd name="connsiteX193" fmla="*/ 648680 w 12192000"/>
              <a:gd name="connsiteY193" fmla="*/ 2206229 h 2237474"/>
              <a:gd name="connsiteX194" fmla="*/ 597225 w 12192000"/>
              <a:gd name="connsiteY194" fmla="*/ 2180999 h 2237474"/>
              <a:gd name="connsiteX195" fmla="*/ 558449 w 12192000"/>
              <a:gd name="connsiteY195" fmla="*/ 2182346 h 2237474"/>
              <a:gd name="connsiteX196" fmla="*/ 550517 w 12192000"/>
              <a:gd name="connsiteY196" fmla="*/ 2182060 h 2237474"/>
              <a:gd name="connsiteX197" fmla="*/ 550309 w 12192000"/>
              <a:gd name="connsiteY197" fmla="*/ 2181825 h 2237474"/>
              <a:gd name="connsiteX198" fmla="*/ 541836 w 12192000"/>
              <a:gd name="connsiteY198" fmla="*/ 2181063 h 2237474"/>
              <a:gd name="connsiteX199" fmla="*/ 536057 w 12192000"/>
              <a:gd name="connsiteY199" fmla="*/ 2181537 h 2237474"/>
              <a:gd name="connsiteX200" fmla="*/ 520671 w 12192000"/>
              <a:gd name="connsiteY200" fmla="*/ 2180980 h 2237474"/>
              <a:gd name="connsiteX201" fmla="*/ 515024 w 12192000"/>
              <a:gd name="connsiteY201" fmla="*/ 2179258 h 2237474"/>
              <a:gd name="connsiteX202" fmla="*/ 512278 w 12192000"/>
              <a:gd name="connsiteY202" fmla="*/ 2176369 h 2237474"/>
              <a:gd name="connsiteX203" fmla="*/ 480419 w 12192000"/>
              <a:gd name="connsiteY203" fmla="*/ 2167807 h 2237474"/>
              <a:gd name="connsiteX204" fmla="*/ 413835 w 12192000"/>
              <a:gd name="connsiteY204" fmla="*/ 2156783 h 2237474"/>
              <a:gd name="connsiteX205" fmla="*/ 376513 w 12192000"/>
              <a:gd name="connsiteY205" fmla="*/ 2154014 h 2237474"/>
              <a:gd name="connsiteX206" fmla="*/ 273386 w 12192000"/>
              <a:gd name="connsiteY206" fmla="*/ 2142551 h 2237474"/>
              <a:gd name="connsiteX207" fmla="*/ 169207 w 12192000"/>
              <a:gd name="connsiteY207" fmla="*/ 2128100 h 2237474"/>
              <a:gd name="connsiteX208" fmla="*/ 93149 w 12192000"/>
              <a:gd name="connsiteY208" fmla="*/ 2105324 h 2237474"/>
              <a:gd name="connsiteX209" fmla="*/ 88109 w 12192000"/>
              <a:gd name="connsiteY209" fmla="*/ 2106704 h 2237474"/>
              <a:gd name="connsiteX210" fmla="*/ 80022 w 12192000"/>
              <a:gd name="connsiteY210" fmla="*/ 2107254 h 2237474"/>
              <a:gd name="connsiteX211" fmla="*/ 79717 w 12192000"/>
              <a:gd name="connsiteY211" fmla="*/ 2107046 h 2237474"/>
              <a:gd name="connsiteX212" fmla="*/ 72352 w 12192000"/>
              <a:gd name="connsiteY212" fmla="*/ 2107991 h 2237474"/>
              <a:gd name="connsiteX213" fmla="*/ 37645 w 12192000"/>
              <a:gd name="connsiteY213" fmla="*/ 2115401 h 2237474"/>
              <a:gd name="connsiteX214" fmla="*/ 4572 w 12192000"/>
              <a:gd name="connsiteY214" fmla="*/ 2111091 h 2237474"/>
              <a:gd name="connsiteX215" fmla="*/ 0 w 12192000"/>
              <a:gd name="connsiteY215" fmla="*/ 2110468 h 2237474"/>
              <a:gd name="connsiteX216" fmla="*/ 0 w 12192000"/>
              <a:gd name="connsiteY21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61459 w 12192000"/>
              <a:gd name="connsiteY25" fmla="*/ 862394 h 2237474"/>
              <a:gd name="connsiteX26" fmla="*/ 9705768 w 12192000"/>
              <a:gd name="connsiteY26" fmla="*/ 894610 h 2237474"/>
              <a:gd name="connsiteX27" fmla="*/ 9683005 w 12192000"/>
              <a:gd name="connsiteY27" fmla="*/ 894128 h 2237474"/>
              <a:gd name="connsiteX28" fmla="*/ 9594438 w 12192000"/>
              <a:gd name="connsiteY28" fmla="*/ 919051 h 2237474"/>
              <a:gd name="connsiteX29" fmla="*/ 9577033 w 12192000"/>
              <a:gd name="connsiteY29" fmla="*/ 922857 h 2237474"/>
              <a:gd name="connsiteX30" fmla="*/ 9544189 w 12192000"/>
              <a:gd name="connsiteY30" fmla="*/ 938966 h 2237474"/>
              <a:gd name="connsiteX31" fmla="*/ 9500499 w 12192000"/>
              <a:gd name="connsiteY31" fmla="*/ 954680 h 2237474"/>
              <a:gd name="connsiteX32" fmla="*/ 9428195 w 12192000"/>
              <a:gd name="connsiteY32" fmla="*/ 986225 h 2237474"/>
              <a:gd name="connsiteX33" fmla="*/ 9410017 w 12192000"/>
              <a:gd name="connsiteY33" fmla="*/ 993931 h 2237474"/>
              <a:gd name="connsiteX34" fmla="*/ 9392919 w 12192000"/>
              <a:gd name="connsiteY34" fmla="*/ 994656 h 2237474"/>
              <a:gd name="connsiteX35" fmla="*/ 9278619 w 12192000"/>
              <a:gd name="connsiteY35" fmla="*/ 1011878 h 2237474"/>
              <a:gd name="connsiteX36" fmla="*/ 9268019 w 12192000"/>
              <a:gd name="connsiteY36" fmla="*/ 1007442 h 2237474"/>
              <a:gd name="connsiteX37" fmla="*/ 9234662 w 12192000"/>
              <a:gd name="connsiteY37" fmla="*/ 1023056 h 2237474"/>
              <a:gd name="connsiteX38" fmla="*/ 9181033 w 12192000"/>
              <a:gd name="connsiteY38" fmla="*/ 1037921 h 2237474"/>
              <a:gd name="connsiteX39" fmla="*/ 9155969 w 12192000"/>
              <a:gd name="connsiteY39" fmla="*/ 1046804 h 2237474"/>
              <a:gd name="connsiteX40" fmla="*/ 9133985 w 12192000"/>
              <a:gd name="connsiteY40" fmla="*/ 1046450 h 2237474"/>
              <a:gd name="connsiteX41" fmla="*/ 9012987 w 12192000"/>
              <a:gd name="connsiteY41" fmla="*/ 1061986 h 2237474"/>
              <a:gd name="connsiteX42" fmla="*/ 8968445 w 12192000"/>
              <a:gd name="connsiteY42" fmla="*/ 1052169 h 2237474"/>
              <a:gd name="connsiteX43" fmla="*/ 8958984 w 12192000"/>
              <a:gd name="connsiteY43" fmla="*/ 1057212 h 2237474"/>
              <a:gd name="connsiteX44" fmla="*/ 8886001 w 12192000"/>
              <a:gd name="connsiteY44" fmla="*/ 1067468 h 2237474"/>
              <a:gd name="connsiteX45" fmla="*/ 8838610 w 12192000"/>
              <a:gd name="connsiteY45" fmla="*/ 1075091 h 2237474"/>
              <a:gd name="connsiteX46" fmla="*/ 8750383 w 12192000"/>
              <a:gd name="connsiteY46" fmla="*/ 1097387 h 2237474"/>
              <a:gd name="connsiteX47" fmla="*/ 8697365 w 12192000"/>
              <a:gd name="connsiteY47" fmla="*/ 1105869 h 2237474"/>
              <a:gd name="connsiteX48" fmla="*/ 8665605 w 12192000"/>
              <a:gd name="connsiteY48" fmla="*/ 1110791 h 2237474"/>
              <a:gd name="connsiteX49" fmla="*/ 8584946 w 12192000"/>
              <a:gd name="connsiteY49" fmla="*/ 1135226 h 2237474"/>
              <a:gd name="connsiteX50" fmla="*/ 8460755 w 12192000"/>
              <a:gd name="connsiteY50" fmla="*/ 1203427 h 2237474"/>
              <a:gd name="connsiteX51" fmla="*/ 8419755 w 12192000"/>
              <a:gd name="connsiteY51" fmla="*/ 1216260 h 2237474"/>
              <a:gd name="connsiteX52" fmla="*/ 8411626 w 12192000"/>
              <a:gd name="connsiteY52" fmla="*/ 1214397 h 2237474"/>
              <a:gd name="connsiteX53" fmla="*/ 8363469 w 12192000"/>
              <a:gd name="connsiteY53" fmla="*/ 1246658 h 2237474"/>
              <a:gd name="connsiteX54" fmla="*/ 8275497 w 12192000"/>
              <a:gd name="connsiteY54" fmla="*/ 1264396 h 2237474"/>
              <a:gd name="connsiteX55" fmla="*/ 8206287 w 12192000"/>
              <a:gd name="connsiteY55" fmla="*/ 1273060 h 2237474"/>
              <a:gd name="connsiteX56" fmla="*/ 8168705 w 12192000"/>
              <a:gd name="connsiteY56" fmla="*/ 1279956 h 2237474"/>
              <a:gd name="connsiteX57" fmla="*/ 8139997 w 12192000"/>
              <a:gd name="connsiteY57" fmla="*/ 1282713 h 2237474"/>
              <a:gd name="connsiteX58" fmla="*/ 8074238 w 12192000"/>
              <a:gd name="connsiteY58" fmla="*/ 1301895 h 2237474"/>
              <a:gd name="connsiteX59" fmla="*/ 7968292 w 12192000"/>
              <a:gd name="connsiteY59" fmla="*/ 1338779 h 2237474"/>
              <a:gd name="connsiteX60" fmla="*/ 7945122 w 12192000"/>
              <a:gd name="connsiteY60" fmla="*/ 1345477 h 2237474"/>
              <a:gd name="connsiteX61" fmla="*/ 7902328 w 12192000"/>
              <a:gd name="connsiteY61" fmla="*/ 1345865 h 2237474"/>
              <a:gd name="connsiteX62" fmla="*/ 7875879 w 12192000"/>
              <a:gd name="connsiteY62" fmla="*/ 1345646 h 2237474"/>
              <a:gd name="connsiteX63" fmla="*/ 7840612 w 12192000"/>
              <a:gd name="connsiteY63" fmla="*/ 1369373 h 2237474"/>
              <a:gd name="connsiteX64" fmla="*/ 7786819 w 12192000"/>
              <a:gd name="connsiteY64" fmla="*/ 1378970 h 2237474"/>
              <a:gd name="connsiteX65" fmla="*/ 7548172 w 12192000"/>
              <a:gd name="connsiteY65" fmla="*/ 1417460 h 2237474"/>
              <a:gd name="connsiteX66" fmla="*/ 7483437 w 12192000"/>
              <a:gd name="connsiteY66" fmla="*/ 1478152 h 2237474"/>
              <a:gd name="connsiteX67" fmla="*/ 7377870 w 12192000"/>
              <a:gd name="connsiteY67" fmla="*/ 1523319 h 2237474"/>
              <a:gd name="connsiteX68" fmla="*/ 7230737 w 12192000"/>
              <a:gd name="connsiteY68" fmla="*/ 1562633 h 2237474"/>
              <a:gd name="connsiteX69" fmla="*/ 7224458 w 12192000"/>
              <a:gd name="connsiteY69" fmla="*/ 1573008 h 2237474"/>
              <a:gd name="connsiteX70" fmla="*/ 7213486 w 12192000"/>
              <a:gd name="connsiteY70" fmla="*/ 1580987 h 2237474"/>
              <a:gd name="connsiteX71" fmla="*/ 7183121 w 12192000"/>
              <a:gd name="connsiteY71" fmla="*/ 1595162 h 2237474"/>
              <a:gd name="connsiteX72" fmla="*/ 7164601 w 12192000"/>
              <a:gd name="connsiteY72" fmla="*/ 1606490 h 2237474"/>
              <a:gd name="connsiteX73" fmla="*/ 7114651 w 12192000"/>
              <a:gd name="connsiteY73" fmla="*/ 1620959 h 2237474"/>
              <a:gd name="connsiteX74" fmla="*/ 7092727 w 12192000"/>
              <a:gd name="connsiteY74" fmla="*/ 1623628 h 2237474"/>
              <a:gd name="connsiteX75" fmla="*/ 7031309 w 12192000"/>
              <a:gd name="connsiteY75" fmla="*/ 1619451 h 2237474"/>
              <a:gd name="connsiteX76" fmla="*/ 6999084 w 12192000"/>
              <a:gd name="connsiteY76" fmla="*/ 1634317 h 2237474"/>
              <a:gd name="connsiteX77" fmla="*/ 6992107 w 12192000"/>
              <a:gd name="connsiteY77" fmla="*/ 1636860 h 2237474"/>
              <a:gd name="connsiteX78" fmla="*/ 6991765 w 12192000"/>
              <a:gd name="connsiteY78" fmla="*/ 1636725 h 2237474"/>
              <a:gd name="connsiteX79" fmla="*/ 6900177 w 12192000"/>
              <a:gd name="connsiteY79" fmla="*/ 1636016 h 2237474"/>
              <a:gd name="connsiteX80" fmla="*/ 6795372 w 12192000"/>
              <a:gd name="connsiteY80" fmla="*/ 1644845 h 2237474"/>
              <a:gd name="connsiteX81" fmla="*/ 6692251 w 12192000"/>
              <a:gd name="connsiteY81" fmla="*/ 1656357 h 2237474"/>
              <a:gd name="connsiteX82" fmla="*/ 6655235 w 12192000"/>
              <a:gd name="connsiteY82" fmla="*/ 1661869 h 2237474"/>
              <a:gd name="connsiteX83" fmla="*/ 6587857 w 12192000"/>
              <a:gd name="connsiteY83" fmla="*/ 1665769 h 2237474"/>
              <a:gd name="connsiteX84" fmla="*/ 6554894 w 12192000"/>
              <a:gd name="connsiteY84" fmla="*/ 1664428 h 2237474"/>
              <a:gd name="connsiteX85" fmla="*/ 6516595 w 12192000"/>
              <a:gd name="connsiteY85" fmla="*/ 1667475 h 2237474"/>
              <a:gd name="connsiteX86" fmla="*/ 6508541 w 12192000"/>
              <a:gd name="connsiteY86" fmla="*/ 1668757 h 2237474"/>
              <a:gd name="connsiteX87" fmla="*/ 6471012 w 12192000"/>
              <a:gd name="connsiteY87" fmla="*/ 1678604 h 2237474"/>
              <a:gd name="connsiteX88" fmla="*/ 6415265 w 12192000"/>
              <a:gd name="connsiteY88" fmla="*/ 1665317 h 2237474"/>
              <a:gd name="connsiteX89" fmla="*/ 6364035 w 12192000"/>
              <a:gd name="connsiteY89" fmla="*/ 1667683 h 2237474"/>
              <a:gd name="connsiteX90" fmla="*/ 6280959 w 12192000"/>
              <a:gd name="connsiteY90" fmla="*/ 1689329 h 2237474"/>
              <a:gd name="connsiteX91" fmla="*/ 6243319 w 12192000"/>
              <a:gd name="connsiteY91" fmla="*/ 1695560 h 2237474"/>
              <a:gd name="connsiteX92" fmla="*/ 6098321 w 12192000"/>
              <a:gd name="connsiteY92" fmla="*/ 1721646 h 2237474"/>
              <a:gd name="connsiteX93" fmla="*/ 5880652 w 12192000"/>
              <a:gd name="connsiteY93" fmla="*/ 1779643 h 2237474"/>
              <a:gd name="connsiteX94" fmla="*/ 5785959 w 12192000"/>
              <a:gd name="connsiteY94" fmla="*/ 1775307 h 2237474"/>
              <a:gd name="connsiteX95" fmla="*/ 5643534 w 12192000"/>
              <a:gd name="connsiteY95" fmla="*/ 1802919 h 2237474"/>
              <a:gd name="connsiteX96" fmla="*/ 5518799 w 12192000"/>
              <a:gd name="connsiteY96" fmla="*/ 1818312 h 2237474"/>
              <a:gd name="connsiteX97" fmla="*/ 5505014 w 12192000"/>
              <a:gd name="connsiteY97" fmla="*/ 1819259 h 2237474"/>
              <a:gd name="connsiteX98" fmla="*/ 5453307 w 12192000"/>
              <a:gd name="connsiteY98" fmla="*/ 1815450 h 2237474"/>
              <a:gd name="connsiteX99" fmla="*/ 5364192 w 12192000"/>
              <a:gd name="connsiteY99" fmla="*/ 1826074 h 2237474"/>
              <a:gd name="connsiteX100" fmla="*/ 5350380 w 12192000"/>
              <a:gd name="connsiteY100" fmla="*/ 1830891 h 2237474"/>
              <a:gd name="connsiteX101" fmla="*/ 5259633 w 12192000"/>
              <a:gd name="connsiteY101" fmla="*/ 1837160 h 2237474"/>
              <a:gd name="connsiteX102" fmla="*/ 5197513 w 12192000"/>
              <a:gd name="connsiteY102" fmla="*/ 1844718 h 2237474"/>
              <a:gd name="connsiteX103" fmla="*/ 5168852 w 12192000"/>
              <a:gd name="connsiteY103" fmla="*/ 1844846 h 2237474"/>
              <a:gd name="connsiteX104" fmla="*/ 5114927 w 12192000"/>
              <a:gd name="connsiteY104" fmla="*/ 1847827 h 2237474"/>
              <a:gd name="connsiteX105" fmla="*/ 5108970 w 12192000"/>
              <a:gd name="connsiteY105" fmla="*/ 1847935 h 2237474"/>
              <a:gd name="connsiteX106" fmla="*/ 5067961 w 12192000"/>
              <a:gd name="connsiteY106" fmla="*/ 1845917 h 2237474"/>
              <a:gd name="connsiteX107" fmla="*/ 5007075 w 12192000"/>
              <a:gd name="connsiteY107" fmla="*/ 1838626 h 2237474"/>
              <a:gd name="connsiteX108" fmla="*/ 4944087 w 12192000"/>
              <a:gd name="connsiteY108" fmla="*/ 1823332 h 2237474"/>
              <a:gd name="connsiteX109" fmla="*/ 4907662 w 12192000"/>
              <a:gd name="connsiteY109" fmla="*/ 1816900 h 2237474"/>
              <a:gd name="connsiteX110" fmla="*/ 4882386 w 12192000"/>
              <a:gd name="connsiteY110" fmla="*/ 1809844 h 2237474"/>
              <a:gd name="connsiteX111" fmla="*/ 4811440 w 12192000"/>
              <a:gd name="connsiteY111" fmla="*/ 1804655 h 2237474"/>
              <a:gd name="connsiteX112" fmla="*/ 4691075 w 12192000"/>
              <a:gd name="connsiteY112" fmla="*/ 1801389 h 2237474"/>
              <a:gd name="connsiteX113" fmla="*/ 4611738 w 12192000"/>
              <a:gd name="connsiteY113" fmla="*/ 1776964 h 2237474"/>
              <a:gd name="connsiteX114" fmla="*/ 4560070 w 12192000"/>
              <a:gd name="connsiteY114" fmla="*/ 1785640 h 2237474"/>
              <a:gd name="connsiteX115" fmla="*/ 4536503 w 12192000"/>
              <a:gd name="connsiteY115" fmla="*/ 1785334 h 2237474"/>
              <a:gd name="connsiteX116" fmla="*/ 4513724 w 12192000"/>
              <a:gd name="connsiteY116" fmla="*/ 1791996 h 2237474"/>
              <a:gd name="connsiteX117" fmla="*/ 4459810 w 12192000"/>
              <a:gd name="connsiteY117" fmla="*/ 1797886 h 2237474"/>
              <a:gd name="connsiteX118" fmla="*/ 4379064 w 12192000"/>
              <a:gd name="connsiteY118" fmla="*/ 1817177 h 2237474"/>
              <a:gd name="connsiteX119" fmla="*/ 4319209 w 12192000"/>
              <a:gd name="connsiteY119" fmla="*/ 1834833 h 2237474"/>
              <a:gd name="connsiteX120" fmla="*/ 4290981 w 12192000"/>
              <a:gd name="connsiteY120" fmla="*/ 1839677 h 2237474"/>
              <a:gd name="connsiteX121" fmla="*/ 4285792 w 12192000"/>
              <a:gd name="connsiteY121" fmla="*/ 1836231 h 2237474"/>
              <a:gd name="connsiteX122" fmla="*/ 4238372 w 12192000"/>
              <a:gd name="connsiteY122" fmla="*/ 1851480 h 2237474"/>
              <a:gd name="connsiteX123" fmla="*/ 4232517 w 12192000"/>
              <a:gd name="connsiteY123" fmla="*/ 1852567 h 2237474"/>
              <a:gd name="connsiteX124" fmla="*/ 4191732 w 12192000"/>
              <a:gd name="connsiteY124" fmla="*/ 1857328 h 2237474"/>
              <a:gd name="connsiteX125" fmla="*/ 4065532 w 12192000"/>
              <a:gd name="connsiteY125" fmla="*/ 1855477 h 2237474"/>
              <a:gd name="connsiteX126" fmla="*/ 4028460 w 12192000"/>
              <a:gd name="connsiteY126" fmla="*/ 1855137 h 2237474"/>
              <a:gd name="connsiteX127" fmla="*/ 4002267 w 12192000"/>
              <a:gd name="connsiteY127" fmla="*/ 1852352 h 2237474"/>
              <a:gd name="connsiteX128" fmla="*/ 3931396 w 12192000"/>
              <a:gd name="connsiteY128" fmla="*/ 1858915 h 2237474"/>
              <a:gd name="connsiteX129" fmla="*/ 3812162 w 12192000"/>
              <a:gd name="connsiteY129" fmla="*/ 1875501 h 2237474"/>
              <a:gd name="connsiteX130" fmla="*/ 3729530 w 12192000"/>
              <a:gd name="connsiteY130" fmla="*/ 1864513 h 2237474"/>
              <a:gd name="connsiteX131" fmla="*/ 3680177 w 12192000"/>
              <a:gd name="connsiteY131" fmla="*/ 1881552 h 2237474"/>
              <a:gd name="connsiteX132" fmla="*/ 3567259 w 12192000"/>
              <a:gd name="connsiteY132" fmla="*/ 1893482 h 2237474"/>
              <a:gd name="connsiteX133" fmla="*/ 3405770 w 12192000"/>
              <a:gd name="connsiteY133" fmla="*/ 1904591 h 2237474"/>
              <a:gd name="connsiteX134" fmla="*/ 3280097 w 12192000"/>
              <a:gd name="connsiteY134" fmla="*/ 1919610 h 2237474"/>
              <a:gd name="connsiteX135" fmla="*/ 3123424 w 12192000"/>
              <a:gd name="connsiteY135" fmla="*/ 1952930 h 2237474"/>
              <a:gd name="connsiteX136" fmla="*/ 3009910 w 12192000"/>
              <a:gd name="connsiteY136" fmla="*/ 1957866 h 2237474"/>
              <a:gd name="connsiteX137" fmla="*/ 2995934 w 12192000"/>
              <a:gd name="connsiteY137" fmla="*/ 1967085 h 2237474"/>
              <a:gd name="connsiteX138" fmla="*/ 2980071 w 12192000"/>
              <a:gd name="connsiteY138" fmla="*/ 1972988 h 2237474"/>
              <a:gd name="connsiteX139" fmla="*/ 2978094 w 12192000"/>
              <a:gd name="connsiteY139" fmla="*/ 1972369 h 2237474"/>
              <a:gd name="connsiteX140" fmla="*/ 2942858 w 12192000"/>
              <a:gd name="connsiteY140" fmla="*/ 1981367 h 2237474"/>
              <a:gd name="connsiteX141" fmla="*/ 2875436 w 12192000"/>
              <a:gd name="connsiteY141" fmla="*/ 1996977 h 2237474"/>
              <a:gd name="connsiteX142" fmla="*/ 2874892 w 12192000"/>
              <a:gd name="connsiteY142" fmla="*/ 1996085 h 2237474"/>
              <a:gd name="connsiteX143" fmla="*/ 2864145 w 12192000"/>
              <a:gd name="connsiteY143" fmla="*/ 1994061 h 2237474"/>
              <a:gd name="connsiteX144" fmla="*/ 2843662 w 12192000"/>
              <a:gd name="connsiteY144" fmla="*/ 1992498 h 2237474"/>
              <a:gd name="connsiteX145" fmla="*/ 2796128 w 12192000"/>
              <a:gd name="connsiteY145" fmla="*/ 1976403 h 2237474"/>
              <a:gd name="connsiteX146" fmla="*/ 2756784 w 12192000"/>
              <a:gd name="connsiteY146" fmla="*/ 1985116 h 2237474"/>
              <a:gd name="connsiteX147" fmla="*/ 2748833 w 12192000"/>
              <a:gd name="connsiteY147" fmla="*/ 1986323 h 2237474"/>
              <a:gd name="connsiteX148" fmla="*/ 2748661 w 12192000"/>
              <a:gd name="connsiteY148" fmla="*/ 1986122 h 2237474"/>
              <a:gd name="connsiteX149" fmla="*/ 2740251 w 12192000"/>
              <a:gd name="connsiteY149" fmla="*/ 1986946 h 2237474"/>
              <a:gd name="connsiteX150" fmla="*/ 2718916 w 12192000"/>
              <a:gd name="connsiteY150" fmla="*/ 1990867 h 2237474"/>
              <a:gd name="connsiteX151" fmla="*/ 2713522 w 12192000"/>
              <a:gd name="connsiteY151" fmla="*/ 1990173 h 2237474"/>
              <a:gd name="connsiteX152" fmla="*/ 2680597 w 12192000"/>
              <a:gd name="connsiteY152" fmla="*/ 1984996 h 2237474"/>
              <a:gd name="connsiteX153" fmla="*/ 2578178 w 12192000"/>
              <a:gd name="connsiteY153" fmla="*/ 1990531 h 2237474"/>
              <a:gd name="connsiteX154" fmla="*/ 2476147 w 12192000"/>
              <a:gd name="connsiteY154" fmla="*/ 1998305 h 2237474"/>
              <a:gd name="connsiteX155" fmla="*/ 2373568 w 12192000"/>
              <a:gd name="connsiteY155" fmla="*/ 2003219 h 2237474"/>
              <a:gd name="connsiteX156" fmla="*/ 2321399 w 12192000"/>
              <a:gd name="connsiteY156" fmla="*/ 1989467 h 2237474"/>
              <a:gd name="connsiteX157" fmla="*/ 2315525 w 12192000"/>
              <a:gd name="connsiteY157" fmla="*/ 1989708 h 2237474"/>
              <a:gd name="connsiteX158" fmla="*/ 2300792 w 12192000"/>
              <a:gd name="connsiteY158" fmla="*/ 1994290 h 2237474"/>
              <a:gd name="connsiteX159" fmla="*/ 2295469 w 12192000"/>
              <a:gd name="connsiteY159" fmla="*/ 1996659 h 2237474"/>
              <a:gd name="connsiteX160" fmla="*/ 2287219 w 12192000"/>
              <a:gd name="connsiteY160" fmla="*/ 1998750 h 2237474"/>
              <a:gd name="connsiteX161" fmla="*/ 2286948 w 12192000"/>
              <a:gd name="connsiteY161" fmla="*/ 1998596 h 2237474"/>
              <a:gd name="connsiteX162" fmla="*/ 2243069 w 12192000"/>
              <a:gd name="connsiteY162" fmla="*/ 2015111 h 2237474"/>
              <a:gd name="connsiteX163" fmla="*/ 2186609 w 12192000"/>
              <a:gd name="connsiteY163" fmla="*/ 2008263 h 2237474"/>
              <a:gd name="connsiteX164" fmla="*/ 2164831 w 12192000"/>
              <a:gd name="connsiteY164" fmla="*/ 2010143 h 2237474"/>
              <a:gd name="connsiteX165" fmla="*/ 2152836 w 12192000"/>
              <a:gd name="connsiteY165" fmla="*/ 2010048 h 2237474"/>
              <a:gd name="connsiteX166" fmla="*/ 2117102 w 12192000"/>
              <a:gd name="connsiteY166" fmla="*/ 2023004 h 2237474"/>
              <a:gd name="connsiteX167" fmla="*/ 2111935 w 12192000"/>
              <a:gd name="connsiteY167" fmla="*/ 2023163 h 2237474"/>
              <a:gd name="connsiteX168" fmla="*/ 2089991 w 12192000"/>
              <a:gd name="connsiteY168" fmla="*/ 2034193 h 2237474"/>
              <a:gd name="connsiteX169" fmla="*/ 2058061 w 12192000"/>
              <a:gd name="connsiteY169" fmla="*/ 2047942 h 2237474"/>
              <a:gd name="connsiteX170" fmla="*/ 2055737 w 12192000"/>
              <a:gd name="connsiteY170" fmla="*/ 2047704 h 2237474"/>
              <a:gd name="connsiteX171" fmla="*/ 2042244 w 12192000"/>
              <a:gd name="connsiteY171" fmla="*/ 2055560 h 2237474"/>
              <a:gd name="connsiteX172" fmla="*/ 1976224 w 12192000"/>
              <a:gd name="connsiteY172" fmla="*/ 2074257 h 2237474"/>
              <a:gd name="connsiteX173" fmla="*/ 1877728 w 12192000"/>
              <a:gd name="connsiteY173" fmla="*/ 2101004 h 2237474"/>
              <a:gd name="connsiteX174" fmla="*/ 1759056 w 12192000"/>
              <a:gd name="connsiteY174" fmla="*/ 2125608 h 2237474"/>
              <a:gd name="connsiteX175" fmla="*/ 1637948 w 12192000"/>
              <a:gd name="connsiteY175" fmla="*/ 2172597 h 2237474"/>
              <a:gd name="connsiteX176" fmla="*/ 1434549 w 12192000"/>
              <a:gd name="connsiteY176" fmla="*/ 2234522 h 2237474"/>
              <a:gd name="connsiteX177" fmla="*/ 1398481 w 12192000"/>
              <a:gd name="connsiteY177" fmla="*/ 2237074 h 2237474"/>
              <a:gd name="connsiteX178" fmla="*/ 1398407 w 12192000"/>
              <a:gd name="connsiteY178" fmla="*/ 2237095 h 2237474"/>
              <a:gd name="connsiteX179" fmla="*/ 1370962 w 12192000"/>
              <a:gd name="connsiteY179" fmla="*/ 2237474 h 2237474"/>
              <a:gd name="connsiteX180" fmla="*/ 1356367 w 12192000"/>
              <a:gd name="connsiteY180" fmla="*/ 2235089 h 2237474"/>
              <a:gd name="connsiteX181" fmla="*/ 1324828 w 12192000"/>
              <a:gd name="connsiteY181" fmla="*/ 2231968 h 2237474"/>
              <a:gd name="connsiteX182" fmla="*/ 1297744 w 12192000"/>
              <a:gd name="connsiteY182" fmla="*/ 2235849 h 2237474"/>
              <a:gd name="connsiteX183" fmla="*/ 1286236 w 12192000"/>
              <a:gd name="connsiteY183" fmla="*/ 2233135 h 2237474"/>
              <a:gd name="connsiteX184" fmla="*/ 1283504 w 12192000"/>
              <a:gd name="connsiteY184" fmla="*/ 2233797 h 2237474"/>
              <a:gd name="connsiteX185" fmla="*/ 1279765 w 12192000"/>
              <a:gd name="connsiteY185" fmla="*/ 2229639 h 2237474"/>
              <a:gd name="connsiteX186" fmla="*/ 1195347 w 12192000"/>
              <a:gd name="connsiteY186" fmla="*/ 2212354 h 2237474"/>
              <a:gd name="connsiteX187" fmla="*/ 970251 w 12192000"/>
              <a:gd name="connsiteY187" fmla="*/ 2221029 h 2237474"/>
              <a:gd name="connsiteX188" fmla="*/ 812914 w 12192000"/>
              <a:gd name="connsiteY188" fmla="*/ 2202752 h 2237474"/>
              <a:gd name="connsiteX189" fmla="*/ 800195 w 12192000"/>
              <a:gd name="connsiteY189" fmla="*/ 2209407 h 2237474"/>
              <a:gd name="connsiteX190" fmla="*/ 784978 w 12192000"/>
              <a:gd name="connsiteY190" fmla="*/ 2212360 h 2237474"/>
              <a:gd name="connsiteX191" fmla="*/ 681987 w 12192000"/>
              <a:gd name="connsiteY191" fmla="*/ 2216757 h 2237474"/>
              <a:gd name="connsiteX192" fmla="*/ 669923 w 12192000"/>
              <a:gd name="connsiteY192" fmla="*/ 2211682 h 2237474"/>
              <a:gd name="connsiteX193" fmla="*/ 648680 w 12192000"/>
              <a:gd name="connsiteY193" fmla="*/ 2206229 h 2237474"/>
              <a:gd name="connsiteX194" fmla="*/ 597225 w 12192000"/>
              <a:gd name="connsiteY194" fmla="*/ 2180999 h 2237474"/>
              <a:gd name="connsiteX195" fmla="*/ 558449 w 12192000"/>
              <a:gd name="connsiteY195" fmla="*/ 2182346 h 2237474"/>
              <a:gd name="connsiteX196" fmla="*/ 550517 w 12192000"/>
              <a:gd name="connsiteY196" fmla="*/ 2182060 h 2237474"/>
              <a:gd name="connsiteX197" fmla="*/ 550309 w 12192000"/>
              <a:gd name="connsiteY197" fmla="*/ 2181825 h 2237474"/>
              <a:gd name="connsiteX198" fmla="*/ 541836 w 12192000"/>
              <a:gd name="connsiteY198" fmla="*/ 2181063 h 2237474"/>
              <a:gd name="connsiteX199" fmla="*/ 536057 w 12192000"/>
              <a:gd name="connsiteY199" fmla="*/ 2181537 h 2237474"/>
              <a:gd name="connsiteX200" fmla="*/ 520671 w 12192000"/>
              <a:gd name="connsiteY200" fmla="*/ 2180980 h 2237474"/>
              <a:gd name="connsiteX201" fmla="*/ 515024 w 12192000"/>
              <a:gd name="connsiteY201" fmla="*/ 2179258 h 2237474"/>
              <a:gd name="connsiteX202" fmla="*/ 512278 w 12192000"/>
              <a:gd name="connsiteY202" fmla="*/ 2176369 h 2237474"/>
              <a:gd name="connsiteX203" fmla="*/ 480419 w 12192000"/>
              <a:gd name="connsiteY203" fmla="*/ 2167807 h 2237474"/>
              <a:gd name="connsiteX204" fmla="*/ 413835 w 12192000"/>
              <a:gd name="connsiteY204" fmla="*/ 2156783 h 2237474"/>
              <a:gd name="connsiteX205" fmla="*/ 376513 w 12192000"/>
              <a:gd name="connsiteY205" fmla="*/ 2154014 h 2237474"/>
              <a:gd name="connsiteX206" fmla="*/ 273386 w 12192000"/>
              <a:gd name="connsiteY206" fmla="*/ 2142551 h 2237474"/>
              <a:gd name="connsiteX207" fmla="*/ 169207 w 12192000"/>
              <a:gd name="connsiteY207" fmla="*/ 2128100 h 2237474"/>
              <a:gd name="connsiteX208" fmla="*/ 93149 w 12192000"/>
              <a:gd name="connsiteY208" fmla="*/ 2105324 h 2237474"/>
              <a:gd name="connsiteX209" fmla="*/ 88109 w 12192000"/>
              <a:gd name="connsiteY209" fmla="*/ 2106704 h 2237474"/>
              <a:gd name="connsiteX210" fmla="*/ 80022 w 12192000"/>
              <a:gd name="connsiteY210" fmla="*/ 2107254 h 2237474"/>
              <a:gd name="connsiteX211" fmla="*/ 79717 w 12192000"/>
              <a:gd name="connsiteY211" fmla="*/ 2107046 h 2237474"/>
              <a:gd name="connsiteX212" fmla="*/ 72352 w 12192000"/>
              <a:gd name="connsiteY212" fmla="*/ 2107991 h 2237474"/>
              <a:gd name="connsiteX213" fmla="*/ 37645 w 12192000"/>
              <a:gd name="connsiteY213" fmla="*/ 2115401 h 2237474"/>
              <a:gd name="connsiteX214" fmla="*/ 4572 w 12192000"/>
              <a:gd name="connsiteY214" fmla="*/ 2111091 h 2237474"/>
              <a:gd name="connsiteX215" fmla="*/ 0 w 12192000"/>
              <a:gd name="connsiteY215" fmla="*/ 2110468 h 2237474"/>
              <a:gd name="connsiteX216" fmla="*/ 0 w 12192000"/>
              <a:gd name="connsiteY21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114651 w 12192000"/>
              <a:gd name="connsiteY72" fmla="*/ 1620959 h 2237474"/>
              <a:gd name="connsiteX73" fmla="*/ 7092727 w 12192000"/>
              <a:gd name="connsiteY73" fmla="*/ 1623628 h 2237474"/>
              <a:gd name="connsiteX74" fmla="*/ 7031309 w 12192000"/>
              <a:gd name="connsiteY74" fmla="*/ 1619451 h 2237474"/>
              <a:gd name="connsiteX75" fmla="*/ 6999084 w 12192000"/>
              <a:gd name="connsiteY75" fmla="*/ 1634317 h 2237474"/>
              <a:gd name="connsiteX76" fmla="*/ 6992107 w 12192000"/>
              <a:gd name="connsiteY76" fmla="*/ 1636860 h 2237474"/>
              <a:gd name="connsiteX77" fmla="*/ 6991765 w 12192000"/>
              <a:gd name="connsiteY77" fmla="*/ 1636725 h 2237474"/>
              <a:gd name="connsiteX78" fmla="*/ 6900177 w 12192000"/>
              <a:gd name="connsiteY78" fmla="*/ 1636016 h 2237474"/>
              <a:gd name="connsiteX79" fmla="*/ 6795372 w 12192000"/>
              <a:gd name="connsiteY79" fmla="*/ 1644845 h 2237474"/>
              <a:gd name="connsiteX80" fmla="*/ 6692251 w 12192000"/>
              <a:gd name="connsiteY80" fmla="*/ 1656357 h 2237474"/>
              <a:gd name="connsiteX81" fmla="*/ 6655235 w 12192000"/>
              <a:gd name="connsiteY81" fmla="*/ 1661869 h 2237474"/>
              <a:gd name="connsiteX82" fmla="*/ 6587857 w 12192000"/>
              <a:gd name="connsiteY82" fmla="*/ 1665769 h 2237474"/>
              <a:gd name="connsiteX83" fmla="*/ 6554894 w 12192000"/>
              <a:gd name="connsiteY83" fmla="*/ 1664428 h 2237474"/>
              <a:gd name="connsiteX84" fmla="*/ 6516595 w 12192000"/>
              <a:gd name="connsiteY84" fmla="*/ 1667475 h 2237474"/>
              <a:gd name="connsiteX85" fmla="*/ 6508541 w 12192000"/>
              <a:gd name="connsiteY85" fmla="*/ 1668757 h 2237474"/>
              <a:gd name="connsiteX86" fmla="*/ 6471012 w 12192000"/>
              <a:gd name="connsiteY86" fmla="*/ 1678604 h 2237474"/>
              <a:gd name="connsiteX87" fmla="*/ 6415265 w 12192000"/>
              <a:gd name="connsiteY87" fmla="*/ 1665317 h 2237474"/>
              <a:gd name="connsiteX88" fmla="*/ 6364035 w 12192000"/>
              <a:gd name="connsiteY88" fmla="*/ 1667683 h 2237474"/>
              <a:gd name="connsiteX89" fmla="*/ 6280959 w 12192000"/>
              <a:gd name="connsiteY89" fmla="*/ 1689329 h 2237474"/>
              <a:gd name="connsiteX90" fmla="*/ 6243319 w 12192000"/>
              <a:gd name="connsiteY90" fmla="*/ 1695560 h 2237474"/>
              <a:gd name="connsiteX91" fmla="*/ 6098321 w 12192000"/>
              <a:gd name="connsiteY91" fmla="*/ 1721646 h 2237474"/>
              <a:gd name="connsiteX92" fmla="*/ 5880652 w 12192000"/>
              <a:gd name="connsiteY92" fmla="*/ 1779643 h 2237474"/>
              <a:gd name="connsiteX93" fmla="*/ 5785959 w 12192000"/>
              <a:gd name="connsiteY93" fmla="*/ 1775307 h 2237474"/>
              <a:gd name="connsiteX94" fmla="*/ 5643534 w 12192000"/>
              <a:gd name="connsiteY94" fmla="*/ 1802919 h 2237474"/>
              <a:gd name="connsiteX95" fmla="*/ 5518799 w 12192000"/>
              <a:gd name="connsiteY95" fmla="*/ 1818312 h 2237474"/>
              <a:gd name="connsiteX96" fmla="*/ 5505014 w 12192000"/>
              <a:gd name="connsiteY96" fmla="*/ 1819259 h 2237474"/>
              <a:gd name="connsiteX97" fmla="*/ 5453307 w 12192000"/>
              <a:gd name="connsiteY97" fmla="*/ 1815450 h 2237474"/>
              <a:gd name="connsiteX98" fmla="*/ 5364192 w 12192000"/>
              <a:gd name="connsiteY98" fmla="*/ 1826074 h 2237474"/>
              <a:gd name="connsiteX99" fmla="*/ 5350380 w 12192000"/>
              <a:gd name="connsiteY99" fmla="*/ 1830891 h 2237474"/>
              <a:gd name="connsiteX100" fmla="*/ 5259633 w 12192000"/>
              <a:gd name="connsiteY100" fmla="*/ 1837160 h 2237474"/>
              <a:gd name="connsiteX101" fmla="*/ 5197513 w 12192000"/>
              <a:gd name="connsiteY101" fmla="*/ 1844718 h 2237474"/>
              <a:gd name="connsiteX102" fmla="*/ 5168852 w 12192000"/>
              <a:gd name="connsiteY102" fmla="*/ 1844846 h 2237474"/>
              <a:gd name="connsiteX103" fmla="*/ 5114927 w 12192000"/>
              <a:gd name="connsiteY103" fmla="*/ 1847827 h 2237474"/>
              <a:gd name="connsiteX104" fmla="*/ 5108970 w 12192000"/>
              <a:gd name="connsiteY104" fmla="*/ 1847935 h 2237474"/>
              <a:gd name="connsiteX105" fmla="*/ 5067961 w 12192000"/>
              <a:gd name="connsiteY105" fmla="*/ 1845917 h 2237474"/>
              <a:gd name="connsiteX106" fmla="*/ 5007075 w 12192000"/>
              <a:gd name="connsiteY106" fmla="*/ 1838626 h 2237474"/>
              <a:gd name="connsiteX107" fmla="*/ 4944087 w 12192000"/>
              <a:gd name="connsiteY107" fmla="*/ 1823332 h 2237474"/>
              <a:gd name="connsiteX108" fmla="*/ 4907662 w 12192000"/>
              <a:gd name="connsiteY108" fmla="*/ 1816900 h 2237474"/>
              <a:gd name="connsiteX109" fmla="*/ 4882386 w 12192000"/>
              <a:gd name="connsiteY109" fmla="*/ 1809844 h 2237474"/>
              <a:gd name="connsiteX110" fmla="*/ 4811440 w 12192000"/>
              <a:gd name="connsiteY110" fmla="*/ 1804655 h 2237474"/>
              <a:gd name="connsiteX111" fmla="*/ 4691075 w 12192000"/>
              <a:gd name="connsiteY111" fmla="*/ 1801389 h 2237474"/>
              <a:gd name="connsiteX112" fmla="*/ 4611738 w 12192000"/>
              <a:gd name="connsiteY112" fmla="*/ 1776964 h 2237474"/>
              <a:gd name="connsiteX113" fmla="*/ 4560070 w 12192000"/>
              <a:gd name="connsiteY113" fmla="*/ 1785640 h 2237474"/>
              <a:gd name="connsiteX114" fmla="*/ 4536503 w 12192000"/>
              <a:gd name="connsiteY114" fmla="*/ 1785334 h 2237474"/>
              <a:gd name="connsiteX115" fmla="*/ 4513724 w 12192000"/>
              <a:gd name="connsiteY115" fmla="*/ 1791996 h 2237474"/>
              <a:gd name="connsiteX116" fmla="*/ 4459810 w 12192000"/>
              <a:gd name="connsiteY116" fmla="*/ 1797886 h 2237474"/>
              <a:gd name="connsiteX117" fmla="*/ 4379064 w 12192000"/>
              <a:gd name="connsiteY117" fmla="*/ 1817177 h 2237474"/>
              <a:gd name="connsiteX118" fmla="*/ 4319209 w 12192000"/>
              <a:gd name="connsiteY118" fmla="*/ 1834833 h 2237474"/>
              <a:gd name="connsiteX119" fmla="*/ 4290981 w 12192000"/>
              <a:gd name="connsiteY119" fmla="*/ 1839677 h 2237474"/>
              <a:gd name="connsiteX120" fmla="*/ 4285792 w 12192000"/>
              <a:gd name="connsiteY120" fmla="*/ 1836231 h 2237474"/>
              <a:gd name="connsiteX121" fmla="*/ 4238372 w 12192000"/>
              <a:gd name="connsiteY121" fmla="*/ 1851480 h 2237474"/>
              <a:gd name="connsiteX122" fmla="*/ 4232517 w 12192000"/>
              <a:gd name="connsiteY122" fmla="*/ 1852567 h 2237474"/>
              <a:gd name="connsiteX123" fmla="*/ 4191732 w 12192000"/>
              <a:gd name="connsiteY123" fmla="*/ 1857328 h 2237474"/>
              <a:gd name="connsiteX124" fmla="*/ 4065532 w 12192000"/>
              <a:gd name="connsiteY124" fmla="*/ 1855477 h 2237474"/>
              <a:gd name="connsiteX125" fmla="*/ 4028460 w 12192000"/>
              <a:gd name="connsiteY125" fmla="*/ 1855137 h 2237474"/>
              <a:gd name="connsiteX126" fmla="*/ 4002267 w 12192000"/>
              <a:gd name="connsiteY126" fmla="*/ 1852352 h 2237474"/>
              <a:gd name="connsiteX127" fmla="*/ 3931396 w 12192000"/>
              <a:gd name="connsiteY127" fmla="*/ 1858915 h 2237474"/>
              <a:gd name="connsiteX128" fmla="*/ 3812162 w 12192000"/>
              <a:gd name="connsiteY128" fmla="*/ 1875501 h 2237474"/>
              <a:gd name="connsiteX129" fmla="*/ 3729530 w 12192000"/>
              <a:gd name="connsiteY129" fmla="*/ 1864513 h 2237474"/>
              <a:gd name="connsiteX130" fmla="*/ 3680177 w 12192000"/>
              <a:gd name="connsiteY130" fmla="*/ 1881552 h 2237474"/>
              <a:gd name="connsiteX131" fmla="*/ 3567259 w 12192000"/>
              <a:gd name="connsiteY131" fmla="*/ 1893482 h 2237474"/>
              <a:gd name="connsiteX132" fmla="*/ 3405770 w 12192000"/>
              <a:gd name="connsiteY132" fmla="*/ 1904591 h 2237474"/>
              <a:gd name="connsiteX133" fmla="*/ 3280097 w 12192000"/>
              <a:gd name="connsiteY133" fmla="*/ 1919610 h 2237474"/>
              <a:gd name="connsiteX134" fmla="*/ 3123424 w 12192000"/>
              <a:gd name="connsiteY134" fmla="*/ 1952930 h 2237474"/>
              <a:gd name="connsiteX135" fmla="*/ 3009910 w 12192000"/>
              <a:gd name="connsiteY135" fmla="*/ 1957866 h 2237474"/>
              <a:gd name="connsiteX136" fmla="*/ 2995934 w 12192000"/>
              <a:gd name="connsiteY136" fmla="*/ 1967085 h 2237474"/>
              <a:gd name="connsiteX137" fmla="*/ 2980071 w 12192000"/>
              <a:gd name="connsiteY137" fmla="*/ 1972988 h 2237474"/>
              <a:gd name="connsiteX138" fmla="*/ 2978094 w 12192000"/>
              <a:gd name="connsiteY138" fmla="*/ 1972369 h 2237474"/>
              <a:gd name="connsiteX139" fmla="*/ 2942858 w 12192000"/>
              <a:gd name="connsiteY139" fmla="*/ 1981367 h 2237474"/>
              <a:gd name="connsiteX140" fmla="*/ 2875436 w 12192000"/>
              <a:gd name="connsiteY140" fmla="*/ 1996977 h 2237474"/>
              <a:gd name="connsiteX141" fmla="*/ 2874892 w 12192000"/>
              <a:gd name="connsiteY141" fmla="*/ 1996085 h 2237474"/>
              <a:gd name="connsiteX142" fmla="*/ 2864145 w 12192000"/>
              <a:gd name="connsiteY142" fmla="*/ 1994061 h 2237474"/>
              <a:gd name="connsiteX143" fmla="*/ 2843662 w 12192000"/>
              <a:gd name="connsiteY143" fmla="*/ 1992498 h 2237474"/>
              <a:gd name="connsiteX144" fmla="*/ 2796128 w 12192000"/>
              <a:gd name="connsiteY144" fmla="*/ 1976403 h 2237474"/>
              <a:gd name="connsiteX145" fmla="*/ 2756784 w 12192000"/>
              <a:gd name="connsiteY145" fmla="*/ 1985116 h 2237474"/>
              <a:gd name="connsiteX146" fmla="*/ 2748833 w 12192000"/>
              <a:gd name="connsiteY146" fmla="*/ 1986323 h 2237474"/>
              <a:gd name="connsiteX147" fmla="*/ 2748661 w 12192000"/>
              <a:gd name="connsiteY147" fmla="*/ 1986122 h 2237474"/>
              <a:gd name="connsiteX148" fmla="*/ 2740251 w 12192000"/>
              <a:gd name="connsiteY148" fmla="*/ 1986946 h 2237474"/>
              <a:gd name="connsiteX149" fmla="*/ 2718916 w 12192000"/>
              <a:gd name="connsiteY149" fmla="*/ 1990867 h 2237474"/>
              <a:gd name="connsiteX150" fmla="*/ 2713522 w 12192000"/>
              <a:gd name="connsiteY150" fmla="*/ 1990173 h 2237474"/>
              <a:gd name="connsiteX151" fmla="*/ 2680597 w 12192000"/>
              <a:gd name="connsiteY151" fmla="*/ 1984996 h 2237474"/>
              <a:gd name="connsiteX152" fmla="*/ 2578178 w 12192000"/>
              <a:gd name="connsiteY152" fmla="*/ 1990531 h 2237474"/>
              <a:gd name="connsiteX153" fmla="*/ 2476147 w 12192000"/>
              <a:gd name="connsiteY153" fmla="*/ 1998305 h 2237474"/>
              <a:gd name="connsiteX154" fmla="*/ 2373568 w 12192000"/>
              <a:gd name="connsiteY154" fmla="*/ 2003219 h 2237474"/>
              <a:gd name="connsiteX155" fmla="*/ 2321399 w 12192000"/>
              <a:gd name="connsiteY155" fmla="*/ 1989467 h 2237474"/>
              <a:gd name="connsiteX156" fmla="*/ 2315525 w 12192000"/>
              <a:gd name="connsiteY156" fmla="*/ 1989708 h 2237474"/>
              <a:gd name="connsiteX157" fmla="*/ 2300792 w 12192000"/>
              <a:gd name="connsiteY157" fmla="*/ 1994290 h 2237474"/>
              <a:gd name="connsiteX158" fmla="*/ 2295469 w 12192000"/>
              <a:gd name="connsiteY158" fmla="*/ 1996659 h 2237474"/>
              <a:gd name="connsiteX159" fmla="*/ 2287219 w 12192000"/>
              <a:gd name="connsiteY159" fmla="*/ 1998750 h 2237474"/>
              <a:gd name="connsiteX160" fmla="*/ 2286948 w 12192000"/>
              <a:gd name="connsiteY160" fmla="*/ 1998596 h 2237474"/>
              <a:gd name="connsiteX161" fmla="*/ 2243069 w 12192000"/>
              <a:gd name="connsiteY161" fmla="*/ 2015111 h 2237474"/>
              <a:gd name="connsiteX162" fmla="*/ 2186609 w 12192000"/>
              <a:gd name="connsiteY162" fmla="*/ 2008263 h 2237474"/>
              <a:gd name="connsiteX163" fmla="*/ 2164831 w 12192000"/>
              <a:gd name="connsiteY163" fmla="*/ 2010143 h 2237474"/>
              <a:gd name="connsiteX164" fmla="*/ 2152836 w 12192000"/>
              <a:gd name="connsiteY164" fmla="*/ 2010048 h 2237474"/>
              <a:gd name="connsiteX165" fmla="*/ 2117102 w 12192000"/>
              <a:gd name="connsiteY165" fmla="*/ 2023004 h 2237474"/>
              <a:gd name="connsiteX166" fmla="*/ 2111935 w 12192000"/>
              <a:gd name="connsiteY166" fmla="*/ 2023163 h 2237474"/>
              <a:gd name="connsiteX167" fmla="*/ 2089991 w 12192000"/>
              <a:gd name="connsiteY167" fmla="*/ 2034193 h 2237474"/>
              <a:gd name="connsiteX168" fmla="*/ 2058061 w 12192000"/>
              <a:gd name="connsiteY168" fmla="*/ 2047942 h 2237474"/>
              <a:gd name="connsiteX169" fmla="*/ 2055737 w 12192000"/>
              <a:gd name="connsiteY169" fmla="*/ 2047704 h 2237474"/>
              <a:gd name="connsiteX170" fmla="*/ 2042244 w 12192000"/>
              <a:gd name="connsiteY170" fmla="*/ 2055560 h 2237474"/>
              <a:gd name="connsiteX171" fmla="*/ 1976224 w 12192000"/>
              <a:gd name="connsiteY171" fmla="*/ 2074257 h 2237474"/>
              <a:gd name="connsiteX172" fmla="*/ 1877728 w 12192000"/>
              <a:gd name="connsiteY172" fmla="*/ 2101004 h 2237474"/>
              <a:gd name="connsiteX173" fmla="*/ 1759056 w 12192000"/>
              <a:gd name="connsiteY173" fmla="*/ 2125608 h 2237474"/>
              <a:gd name="connsiteX174" fmla="*/ 1637948 w 12192000"/>
              <a:gd name="connsiteY174" fmla="*/ 2172597 h 2237474"/>
              <a:gd name="connsiteX175" fmla="*/ 1434549 w 12192000"/>
              <a:gd name="connsiteY175" fmla="*/ 2234522 h 2237474"/>
              <a:gd name="connsiteX176" fmla="*/ 1398481 w 12192000"/>
              <a:gd name="connsiteY176" fmla="*/ 2237074 h 2237474"/>
              <a:gd name="connsiteX177" fmla="*/ 1398407 w 12192000"/>
              <a:gd name="connsiteY177" fmla="*/ 2237095 h 2237474"/>
              <a:gd name="connsiteX178" fmla="*/ 1370962 w 12192000"/>
              <a:gd name="connsiteY178" fmla="*/ 2237474 h 2237474"/>
              <a:gd name="connsiteX179" fmla="*/ 1356367 w 12192000"/>
              <a:gd name="connsiteY179" fmla="*/ 2235089 h 2237474"/>
              <a:gd name="connsiteX180" fmla="*/ 1324828 w 12192000"/>
              <a:gd name="connsiteY180" fmla="*/ 2231968 h 2237474"/>
              <a:gd name="connsiteX181" fmla="*/ 1297744 w 12192000"/>
              <a:gd name="connsiteY181" fmla="*/ 2235849 h 2237474"/>
              <a:gd name="connsiteX182" fmla="*/ 1286236 w 12192000"/>
              <a:gd name="connsiteY182" fmla="*/ 2233135 h 2237474"/>
              <a:gd name="connsiteX183" fmla="*/ 1283504 w 12192000"/>
              <a:gd name="connsiteY183" fmla="*/ 2233797 h 2237474"/>
              <a:gd name="connsiteX184" fmla="*/ 1279765 w 12192000"/>
              <a:gd name="connsiteY184" fmla="*/ 2229639 h 2237474"/>
              <a:gd name="connsiteX185" fmla="*/ 1195347 w 12192000"/>
              <a:gd name="connsiteY185" fmla="*/ 2212354 h 2237474"/>
              <a:gd name="connsiteX186" fmla="*/ 970251 w 12192000"/>
              <a:gd name="connsiteY186" fmla="*/ 2221029 h 2237474"/>
              <a:gd name="connsiteX187" fmla="*/ 812914 w 12192000"/>
              <a:gd name="connsiteY187" fmla="*/ 2202752 h 2237474"/>
              <a:gd name="connsiteX188" fmla="*/ 800195 w 12192000"/>
              <a:gd name="connsiteY188" fmla="*/ 2209407 h 2237474"/>
              <a:gd name="connsiteX189" fmla="*/ 784978 w 12192000"/>
              <a:gd name="connsiteY189" fmla="*/ 2212360 h 2237474"/>
              <a:gd name="connsiteX190" fmla="*/ 681987 w 12192000"/>
              <a:gd name="connsiteY190" fmla="*/ 2216757 h 2237474"/>
              <a:gd name="connsiteX191" fmla="*/ 669923 w 12192000"/>
              <a:gd name="connsiteY191" fmla="*/ 2211682 h 2237474"/>
              <a:gd name="connsiteX192" fmla="*/ 648680 w 12192000"/>
              <a:gd name="connsiteY192" fmla="*/ 2206229 h 2237474"/>
              <a:gd name="connsiteX193" fmla="*/ 597225 w 12192000"/>
              <a:gd name="connsiteY193" fmla="*/ 2180999 h 2237474"/>
              <a:gd name="connsiteX194" fmla="*/ 558449 w 12192000"/>
              <a:gd name="connsiteY194" fmla="*/ 2182346 h 2237474"/>
              <a:gd name="connsiteX195" fmla="*/ 550517 w 12192000"/>
              <a:gd name="connsiteY195" fmla="*/ 2182060 h 2237474"/>
              <a:gd name="connsiteX196" fmla="*/ 550309 w 12192000"/>
              <a:gd name="connsiteY196" fmla="*/ 2181825 h 2237474"/>
              <a:gd name="connsiteX197" fmla="*/ 541836 w 12192000"/>
              <a:gd name="connsiteY197" fmla="*/ 2181063 h 2237474"/>
              <a:gd name="connsiteX198" fmla="*/ 536057 w 12192000"/>
              <a:gd name="connsiteY198" fmla="*/ 2181537 h 2237474"/>
              <a:gd name="connsiteX199" fmla="*/ 520671 w 12192000"/>
              <a:gd name="connsiteY199" fmla="*/ 2180980 h 2237474"/>
              <a:gd name="connsiteX200" fmla="*/ 515024 w 12192000"/>
              <a:gd name="connsiteY200" fmla="*/ 2179258 h 2237474"/>
              <a:gd name="connsiteX201" fmla="*/ 512278 w 12192000"/>
              <a:gd name="connsiteY201" fmla="*/ 2176369 h 2237474"/>
              <a:gd name="connsiteX202" fmla="*/ 480419 w 12192000"/>
              <a:gd name="connsiteY202" fmla="*/ 2167807 h 2237474"/>
              <a:gd name="connsiteX203" fmla="*/ 413835 w 12192000"/>
              <a:gd name="connsiteY203" fmla="*/ 2156783 h 2237474"/>
              <a:gd name="connsiteX204" fmla="*/ 376513 w 12192000"/>
              <a:gd name="connsiteY204" fmla="*/ 2154014 h 2237474"/>
              <a:gd name="connsiteX205" fmla="*/ 273386 w 12192000"/>
              <a:gd name="connsiteY205" fmla="*/ 2142551 h 2237474"/>
              <a:gd name="connsiteX206" fmla="*/ 169207 w 12192000"/>
              <a:gd name="connsiteY206" fmla="*/ 2128100 h 2237474"/>
              <a:gd name="connsiteX207" fmla="*/ 93149 w 12192000"/>
              <a:gd name="connsiteY207" fmla="*/ 2105324 h 2237474"/>
              <a:gd name="connsiteX208" fmla="*/ 88109 w 12192000"/>
              <a:gd name="connsiteY208" fmla="*/ 2106704 h 2237474"/>
              <a:gd name="connsiteX209" fmla="*/ 80022 w 12192000"/>
              <a:gd name="connsiteY209" fmla="*/ 2107254 h 2237474"/>
              <a:gd name="connsiteX210" fmla="*/ 79717 w 12192000"/>
              <a:gd name="connsiteY210" fmla="*/ 2107046 h 2237474"/>
              <a:gd name="connsiteX211" fmla="*/ 72352 w 12192000"/>
              <a:gd name="connsiteY211" fmla="*/ 2107991 h 2237474"/>
              <a:gd name="connsiteX212" fmla="*/ 37645 w 12192000"/>
              <a:gd name="connsiteY212" fmla="*/ 2115401 h 2237474"/>
              <a:gd name="connsiteX213" fmla="*/ 4572 w 12192000"/>
              <a:gd name="connsiteY213" fmla="*/ 2111091 h 2237474"/>
              <a:gd name="connsiteX214" fmla="*/ 0 w 12192000"/>
              <a:gd name="connsiteY214" fmla="*/ 2110468 h 2237474"/>
              <a:gd name="connsiteX215" fmla="*/ 0 w 12192000"/>
              <a:gd name="connsiteY21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213486 w 12192000"/>
              <a:gd name="connsiteY69" fmla="*/ 1580987 h 2237474"/>
              <a:gd name="connsiteX70" fmla="*/ 7183121 w 12192000"/>
              <a:gd name="connsiteY70" fmla="*/ 1595162 h 2237474"/>
              <a:gd name="connsiteX71" fmla="*/ 7164601 w 12192000"/>
              <a:gd name="connsiteY71" fmla="*/ 1606490 h 2237474"/>
              <a:gd name="connsiteX72" fmla="*/ 7092727 w 12192000"/>
              <a:gd name="connsiteY72" fmla="*/ 1623628 h 2237474"/>
              <a:gd name="connsiteX73" fmla="*/ 7031309 w 12192000"/>
              <a:gd name="connsiteY73" fmla="*/ 1619451 h 2237474"/>
              <a:gd name="connsiteX74" fmla="*/ 6999084 w 12192000"/>
              <a:gd name="connsiteY74" fmla="*/ 1634317 h 2237474"/>
              <a:gd name="connsiteX75" fmla="*/ 6992107 w 12192000"/>
              <a:gd name="connsiteY75" fmla="*/ 1636860 h 2237474"/>
              <a:gd name="connsiteX76" fmla="*/ 6991765 w 12192000"/>
              <a:gd name="connsiteY76" fmla="*/ 1636725 h 2237474"/>
              <a:gd name="connsiteX77" fmla="*/ 6900177 w 12192000"/>
              <a:gd name="connsiteY77" fmla="*/ 1636016 h 2237474"/>
              <a:gd name="connsiteX78" fmla="*/ 6795372 w 12192000"/>
              <a:gd name="connsiteY78" fmla="*/ 1644845 h 2237474"/>
              <a:gd name="connsiteX79" fmla="*/ 6692251 w 12192000"/>
              <a:gd name="connsiteY79" fmla="*/ 1656357 h 2237474"/>
              <a:gd name="connsiteX80" fmla="*/ 6655235 w 12192000"/>
              <a:gd name="connsiteY80" fmla="*/ 1661869 h 2237474"/>
              <a:gd name="connsiteX81" fmla="*/ 6587857 w 12192000"/>
              <a:gd name="connsiteY81" fmla="*/ 1665769 h 2237474"/>
              <a:gd name="connsiteX82" fmla="*/ 6554894 w 12192000"/>
              <a:gd name="connsiteY82" fmla="*/ 1664428 h 2237474"/>
              <a:gd name="connsiteX83" fmla="*/ 6516595 w 12192000"/>
              <a:gd name="connsiteY83" fmla="*/ 1667475 h 2237474"/>
              <a:gd name="connsiteX84" fmla="*/ 6508541 w 12192000"/>
              <a:gd name="connsiteY84" fmla="*/ 1668757 h 2237474"/>
              <a:gd name="connsiteX85" fmla="*/ 6471012 w 12192000"/>
              <a:gd name="connsiteY85" fmla="*/ 1678604 h 2237474"/>
              <a:gd name="connsiteX86" fmla="*/ 6415265 w 12192000"/>
              <a:gd name="connsiteY86" fmla="*/ 1665317 h 2237474"/>
              <a:gd name="connsiteX87" fmla="*/ 6364035 w 12192000"/>
              <a:gd name="connsiteY87" fmla="*/ 1667683 h 2237474"/>
              <a:gd name="connsiteX88" fmla="*/ 6280959 w 12192000"/>
              <a:gd name="connsiteY88" fmla="*/ 1689329 h 2237474"/>
              <a:gd name="connsiteX89" fmla="*/ 6243319 w 12192000"/>
              <a:gd name="connsiteY89" fmla="*/ 1695560 h 2237474"/>
              <a:gd name="connsiteX90" fmla="*/ 6098321 w 12192000"/>
              <a:gd name="connsiteY90" fmla="*/ 1721646 h 2237474"/>
              <a:gd name="connsiteX91" fmla="*/ 5880652 w 12192000"/>
              <a:gd name="connsiteY91" fmla="*/ 1779643 h 2237474"/>
              <a:gd name="connsiteX92" fmla="*/ 5785959 w 12192000"/>
              <a:gd name="connsiteY92" fmla="*/ 1775307 h 2237474"/>
              <a:gd name="connsiteX93" fmla="*/ 5643534 w 12192000"/>
              <a:gd name="connsiteY93" fmla="*/ 1802919 h 2237474"/>
              <a:gd name="connsiteX94" fmla="*/ 5518799 w 12192000"/>
              <a:gd name="connsiteY94" fmla="*/ 1818312 h 2237474"/>
              <a:gd name="connsiteX95" fmla="*/ 5505014 w 12192000"/>
              <a:gd name="connsiteY95" fmla="*/ 1819259 h 2237474"/>
              <a:gd name="connsiteX96" fmla="*/ 5453307 w 12192000"/>
              <a:gd name="connsiteY96" fmla="*/ 1815450 h 2237474"/>
              <a:gd name="connsiteX97" fmla="*/ 5364192 w 12192000"/>
              <a:gd name="connsiteY97" fmla="*/ 1826074 h 2237474"/>
              <a:gd name="connsiteX98" fmla="*/ 5350380 w 12192000"/>
              <a:gd name="connsiteY98" fmla="*/ 1830891 h 2237474"/>
              <a:gd name="connsiteX99" fmla="*/ 5259633 w 12192000"/>
              <a:gd name="connsiteY99" fmla="*/ 1837160 h 2237474"/>
              <a:gd name="connsiteX100" fmla="*/ 5197513 w 12192000"/>
              <a:gd name="connsiteY100" fmla="*/ 1844718 h 2237474"/>
              <a:gd name="connsiteX101" fmla="*/ 5168852 w 12192000"/>
              <a:gd name="connsiteY101" fmla="*/ 1844846 h 2237474"/>
              <a:gd name="connsiteX102" fmla="*/ 5114927 w 12192000"/>
              <a:gd name="connsiteY102" fmla="*/ 1847827 h 2237474"/>
              <a:gd name="connsiteX103" fmla="*/ 5108970 w 12192000"/>
              <a:gd name="connsiteY103" fmla="*/ 1847935 h 2237474"/>
              <a:gd name="connsiteX104" fmla="*/ 5067961 w 12192000"/>
              <a:gd name="connsiteY104" fmla="*/ 1845917 h 2237474"/>
              <a:gd name="connsiteX105" fmla="*/ 5007075 w 12192000"/>
              <a:gd name="connsiteY105" fmla="*/ 1838626 h 2237474"/>
              <a:gd name="connsiteX106" fmla="*/ 4944087 w 12192000"/>
              <a:gd name="connsiteY106" fmla="*/ 1823332 h 2237474"/>
              <a:gd name="connsiteX107" fmla="*/ 4907662 w 12192000"/>
              <a:gd name="connsiteY107" fmla="*/ 1816900 h 2237474"/>
              <a:gd name="connsiteX108" fmla="*/ 4882386 w 12192000"/>
              <a:gd name="connsiteY108" fmla="*/ 1809844 h 2237474"/>
              <a:gd name="connsiteX109" fmla="*/ 4811440 w 12192000"/>
              <a:gd name="connsiteY109" fmla="*/ 1804655 h 2237474"/>
              <a:gd name="connsiteX110" fmla="*/ 4691075 w 12192000"/>
              <a:gd name="connsiteY110" fmla="*/ 1801389 h 2237474"/>
              <a:gd name="connsiteX111" fmla="*/ 4611738 w 12192000"/>
              <a:gd name="connsiteY111" fmla="*/ 1776964 h 2237474"/>
              <a:gd name="connsiteX112" fmla="*/ 4560070 w 12192000"/>
              <a:gd name="connsiteY112" fmla="*/ 1785640 h 2237474"/>
              <a:gd name="connsiteX113" fmla="*/ 4536503 w 12192000"/>
              <a:gd name="connsiteY113" fmla="*/ 1785334 h 2237474"/>
              <a:gd name="connsiteX114" fmla="*/ 4513724 w 12192000"/>
              <a:gd name="connsiteY114" fmla="*/ 1791996 h 2237474"/>
              <a:gd name="connsiteX115" fmla="*/ 4459810 w 12192000"/>
              <a:gd name="connsiteY115" fmla="*/ 1797886 h 2237474"/>
              <a:gd name="connsiteX116" fmla="*/ 4379064 w 12192000"/>
              <a:gd name="connsiteY116" fmla="*/ 1817177 h 2237474"/>
              <a:gd name="connsiteX117" fmla="*/ 4319209 w 12192000"/>
              <a:gd name="connsiteY117" fmla="*/ 1834833 h 2237474"/>
              <a:gd name="connsiteX118" fmla="*/ 4290981 w 12192000"/>
              <a:gd name="connsiteY118" fmla="*/ 1839677 h 2237474"/>
              <a:gd name="connsiteX119" fmla="*/ 4285792 w 12192000"/>
              <a:gd name="connsiteY119" fmla="*/ 1836231 h 2237474"/>
              <a:gd name="connsiteX120" fmla="*/ 4238372 w 12192000"/>
              <a:gd name="connsiteY120" fmla="*/ 1851480 h 2237474"/>
              <a:gd name="connsiteX121" fmla="*/ 4232517 w 12192000"/>
              <a:gd name="connsiteY121" fmla="*/ 1852567 h 2237474"/>
              <a:gd name="connsiteX122" fmla="*/ 4191732 w 12192000"/>
              <a:gd name="connsiteY122" fmla="*/ 1857328 h 2237474"/>
              <a:gd name="connsiteX123" fmla="*/ 4065532 w 12192000"/>
              <a:gd name="connsiteY123" fmla="*/ 1855477 h 2237474"/>
              <a:gd name="connsiteX124" fmla="*/ 4028460 w 12192000"/>
              <a:gd name="connsiteY124" fmla="*/ 1855137 h 2237474"/>
              <a:gd name="connsiteX125" fmla="*/ 4002267 w 12192000"/>
              <a:gd name="connsiteY125" fmla="*/ 1852352 h 2237474"/>
              <a:gd name="connsiteX126" fmla="*/ 3931396 w 12192000"/>
              <a:gd name="connsiteY126" fmla="*/ 1858915 h 2237474"/>
              <a:gd name="connsiteX127" fmla="*/ 3812162 w 12192000"/>
              <a:gd name="connsiteY127" fmla="*/ 1875501 h 2237474"/>
              <a:gd name="connsiteX128" fmla="*/ 3729530 w 12192000"/>
              <a:gd name="connsiteY128" fmla="*/ 1864513 h 2237474"/>
              <a:gd name="connsiteX129" fmla="*/ 3680177 w 12192000"/>
              <a:gd name="connsiteY129" fmla="*/ 1881552 h 2237474"/>
              <a:gd name="connsiteX130" fmla="*/ 3567259 w 12192000"/>
              <a:gd name="connsiteY130" fmla="*/ 1893482 h 2237474"/>
              <a:gd name="connsiteX131" fmla="*/ 3405770 w 12192000"/>
              <a:gd name="connsiteY131" fmla="*/ 1904591 h 2237474"/>
              <a:gd name="connsiteX132" fmla="*/ 3280097 w 12192000"/>
              <a:gd name="connsiteY132" fmla="*/ 1919610 h 2237474"/>
              <a:gd name="connsiteX133" fmla="*/ 3123424 w 12192000"/>
              <a:gd name="connsiteY133" fmla="*/ 1952930 h 2237474"/>
              <a:gd name="connsiteX134" fmla="*/ 3009910 w 12192000"/>
              <a:gd name="connsiteY134" fmla="*/ 1957866 h 2237474"/>
              <a:gd name="connsiteX135" fmla="*/ 2995934 w 12192000"/>
              <a:gd name="connsiteY135" fmla="*/ 1967085 h 2237474"/>
              <a:gd name="connsiteX136" fmla="*/ 2980071 w 12192000"/>
              <a:gd name="connsiteY136" fmla="*/ 1972988 h 2237474"/>
              <a:gd name="connsiteX137" fmla="*/ 2978094 w 12192000"/>
              <a:gd name="connsiteY137" fmla="*/ 1972369 h 2237474"/>
              <a:gd name="connsiteX138" fmla="*/ 2942858 w 12192000"/>
              <a:gd name="connsiteY138" fmla="*/ 1981367 h 2237474"/>
              <a:gd name="connsiteX139" fmla="*/ 2875436 w 12192000"/>
              <a:gd name="connsiteY139" fmla="*/ 1996977 h 2237474"/>
              <a:gd name="connsiteX140" fmla="*/ 2874892 w 12192000"/>
              <a:gd name="connsiteY140" fmla="*/ 1996085 h 2237474"/>
              <a:gd name="connsiteX141" fmla="*/ 2864145 w 12192000"/>
              <a:gd name="connsiteY141" fmla="*/ 1994061 h 2237474"/>
              <a:gd name="connsiteX142" fmla="*/ 2843662 w 12192000"/>
              <a:gd name="connsiteY142" fmla="*/ 1992498 h 2237474"/>
              <a:gd name="connsiteX143" fmla="*/ 2796128 w 12192000"/>
              <a:gd name="connsiteY143" fmla="*/ 1976403 h 2237474"/>
              <a:gd name="connsiteX144" fmla="*/ 2756784 w 12192000"/>
              <a:gd name="connsiteY144" fmla="*/ 1985116 h 2237474"/>
              <a:gd name="connsiteX145" fmla="*/ 2748833 w 12192000"/>
              <a:gd name="connsiteY145" fmla="*/ 1986323 h 2237474"/>
              <a:gd name="connsiteX146" fmla="*/ 2748661 w 12192000"/>
              <a:gd name="connsiteY146" fmla="*/ 1986122 h 2237474"/>
              <a:gd name="connsiteX147" fmla="*/ 2740251 w 12192000"/>
              <a:gd name="connsiteY147" fmla="*/ 1986946 h 2237474"/>
              <a:gd name="connsiteX148" fmla="*/ 2718916 w 12192000"/>
              <a:gd name="connsiteY148" fmla="*/ 1990867 h 2237474"/>
              <a:gd name="connsiteX149" fmla="*/ 2713522 w 12192000"/>
              <a:gd name="connsiteY149" fmla="*/ 1990173 h 2237474"/>
              <a:gd name="connsiteX150" fmla="*/ 2680597 w 12192000"/>
              <a:gd name="connsiteY150" fmla="*/ 1984996 h 2237474"/>
              <a:gd name="connsiteX151" fmla="*/ 2578178 w 12192000"/>
              <a:gd name="connsiteY151" fmla="*/ 1990531 h 2237474"/>
              <a:gd name="connsiteX152" fmla="*/ 2476147 w 12192000"/>
              <a:gd name="connsiteY152" fmla="*/ 1998305 h 2237474"/>
              <a:gd name="connsiteX153" fmla="*/ 2373568 w 12192000"/>
              <a:gd name="connsiteY153" fmla="*/ 2003219 h 2237474"/>
              <a:gd name="connsiteX154" fmla="*/ 2321399 w 12192000"/>
              <a:gd name="connsiteY154" fmla="*/ 1989467 h 2237474"/>
              <a:gd name="connsiteX155" fmla="*/ 2315525 w 12192000"/>
              <a:gd name="connsiteY155" fmla="*/ 1989708 h 2237474"/>
              <a:gd name="connsiteX156" fmla="*/ 2300792 w 12192000"/>
              <a:gd name="connsiteY156" fmla="*/ 1994290 h 2237474"/>
              <a:gd name="connsiteX157" fmla="*/ 2295469 w 12192000"/>
              <a:gd name="connsiteY157" fmla="*/ 1996659 h 2237474"/>
              <a:gd name="connsiteX158" fmla="*/ 2287219 w 12192000"/>
              <a:gd name="connsiteY158" fmla="*/ 1998750 h 2237474"/>
              <a:gd name="connsiteX159" fmla="*/ 2286948 w 12192000"/>
              <a:gd name="connsiteY159" fmla="*/ 1998596 h 2237474"/>
              <a:gd name="connsiteX160" fmla="*/ 2243069 w 12192000"/>
              <a:gd name="connsiteY160" fmla="*/ 2015111 h 2237474"/>
              <a:gd name="connsiteX161" fmla="*/ 2186609 w 12192000"/>
              <a:gd name="connsiteY161" fmla="*/ 2008263 h 2237474"/>
              <a:gd name="connsiteX162" fmla="*/ 2164831 w 12192000"/>
              <a:gd name="connsiteY162" fmla="*/ 2010143 h 2237474"/>
              <a:gd name="connsiteX163" fmla="*/ 2152836 w 12192000"/>
              <a:gd name="connsiteY163" fmla="*/ 2010048 h 2237474"/>
              <a:gd name="connsiteX164" fmla="*/ 2117102 w 12192000"/>
              <a:gd name="connsiteY164" fmla="*/ 2023004 h 2237474"/>
              <a:gd name="connsiteX165" fmla="*/ 2111935 w 12192000"/>
              <a:gd name="connsiteY165" fmla="*/ 2023163 h 2237474"/>
              <a:gd name="connsiteX166" fmla="*/ 2089991 w 12192000"/>
              <a:gd name="connsiteY166" fmla="*/ 2034193 h 2237474"/>
              <a:gd name="connsiteX167" fmla="*/ 2058061 w 12192000"/>
              <a:gd name="connsiteY167" fmla="*/ 2047942 h 2237474"/>
              <a:gd name="connsiteX168" fmla="*/ 2055737 w 12192000"/>
              <a:gd name="connsiteY168" fmla="*/ 2047704 h 2237474"/>
              <a:gd name="connsiteX169" fmla="*/ 2042244 w 12192000"/>
              <a:gd name="connsiteY169" fmla="*/ 2055560 h 2237474"/>
              <a:gd name="connsiteX170" fmla="*/ 1976224 w 12192000"/>
              <a:gd name="connsiteY170" fmla="*/ 2074257 h 2237474"/>
              <a:gd name="connsiteX171" fmla="*/ 1877728 w 12192000"/>
              <a:gd name="connsiteY171" fmla="*/ 2101004 h 2237474"/>
              <a:gd name="connsiteX172" fmla="*/ 1759056 w 12192000"/>
              <a:gd name="connsiteY172" fmla="*/ 2125608 h 2237474"/>
              <a:gd name="connsiteX173" fmla="*/ 1637948 w 12192000"/>
              <a:gd name="connsiteY173" fmla="*/ 2172597 h 2237474"/>
              <a:gd name="connsiteX174" fmla="*/ 1434549 w 12192000"/>
              <a:gd name="connsiteY174" fmla="*/ 2234522 h 2237474"/>
              <a:gd name="connsiteX175" fmla="*/ 1398481 w 12192000"/>
              <a:gd name="connsiteY175" fmla="*/ 2237074 h 2237474"/>
              <a:gd name="connsiteX176" fmla="*/ 1398407 w 12192000"/>
              <a:gd name="connsiteY176" fmla="*/ 2237095 h 2237474"/>
              <a:gd name="connsiteX177" fmla="*/ 1370962 w 12192000"/>
              <a:gd name="connsiteY177" fmla="*/ 2237474 h 2237474"/>
              <a:gd name="connsiteX178" fmla="*/ 1356367 w 12192000"/>
              <a:gd name="connsiteY178" fmla="*/ 2235089 h 2237474"/>
              <a:gd name="connsiteX179" fmla="*/ 1324828 w 12192000"/>
              <a:gd name="connsiteY179" fmla="*/ 2231968 h 2237474"/>
              <a:gd name="connsiteX180" fmla="*/ 1297744 w 12192000"/>
              <a:gd name="connsiteY180" fmla="*/ 2235849 h 2237474"/>
              <a:gd name="connsiteX181" fmla="*/ 1286236 w 12192000"/>
              <a:gd name="connsiteY181" fmla="*/ 2233135 h 2237474"/>
              <a:gd name="connsiteX182" fmla="*/ 1283504 w 12192000"/>
              <a:gd name="connsiteY182" fmla="*/ 2233797 h 2237474"/>
              <a:gd name="connsiteX183" fmla="*/ 1279765 w 12192000"/>
              <a:gd name="connsiteY183" fmla="*/ 2229639 h 2237474"/>
              <a:gd name="connsiteX184" fmla="*/ 1195347 w 12192000"/>
              <a:gd name="connsiteY184" fmla="*/ 2212354 h 2237474"/>
              <a:gd name="connsiteX185" fmla="*/ 970251 w 12192000"/>
              <a:gd name="connsiteY185" fmla="*/ 2221029 h 2237474"/>
              <a:gd name="connsiteX186" fmla="*/ 812914 w 12192000"/>
              <a:gd name="connsiteY186" fmla="*/ 2202752 h 2237474"/>
              <a:gd name="connsiteX187" fmla="*/ 800195 w 12192000"/>
              <a:gd name="connsiteY187" fmla="*/ 2209407 h 2237474"/>
              <a:gd name="connsiteX188" fmla="*/ 784978 w 12192000"/>
              <a:gd name="connsiteY188" fmla="*/ 2212360 h 2237474"/>
              <a:gd name="connsiteX189" fmla="*/ 681987 w 12192000"/>
              <a:gd name="connsiteY189" fmla="*/ 2216757 h 2237474"/>
              <a:gd name="connsiteX190" fmla="*/ 669923 w 12192000"/>
              <a:gd name="connsiteY190" fmla="*/ 2211682 h 2237474"/>
              <a:gd name="connsiteX191" fmla="*/ 648680 w 12192000"/>
              <a:gd name="connsiteY191" fmla="*/ 2206229 h 2237474"/>
              <a:gd name="connsiteX192" fmla="*/ 597225 w 12192000"/>
              <a:gd name="connsiteY192" fmla="*/ 2180999 h 2237474"/>
              <a:gd name="connsiteX193" fmla="*/ 558449 w 12192000"/>
              <a:gd name="connsiteY193" fmla="*/ 2182346 h 2237474"/>
              <a:gd name="connsiteX194" fmla="*/ 550517 w 12192000"/>
              <a:gd name="connsiteY194" fmla="*/ 2182060 h 2237474"/>
              <a:gd name="connsiteX195" fmla="*/ 550309 w 12192000"/>
              <a:gd name="connsiteY195" fmla="*/ 2181825 h 2237474"/>
              <a:gd name="connsiteX196" fmla="*/ 541836 w 12192000"/>
              <a:gd name="connsiteY196" fmla="*/ 2181063 h 2237474"/>
              <a:gd name="connsiteX197" fmla="*/ 536057 w 12192000"/>
              <a:gd name="connsiteY197" fmla="*/ 2181537 h 2237474"/>
              <a:gd name="connsiteX198" fmla="*/ 520671 w 12192000"/>
              <a:gd name="connsiteY198" fmla="*/ 2180980 h 2237474"/>
              <a:gd name="connsiteX199" fmla="*/ 515024 w 12192000"/>
              <a:gd name="connsiteY199" fmla="*/ 2179258 h 2237474"/>
              <a:gd name="connsiteX200" fmla="*/ 512278 w 12192000"/>
              <a:gd name="connsiteY200" fmla="*/ 2176369 h 2237474"/>
              <a:gd name="connsiteX201" fmla="*/ 480419 w 12192000"/>
              <a:gd name="connsiteY201" fmla="*/ 2167807 h 2237474"/>
              <a:gd name="connsiteX202" fmla="*/ 413835 w 12192000"/>
              <a:gd name="connsiteY202" fmla="*/ 2156783 h 2237474"/>
              <a:gd name="connsiteX203" fmla="*/ 376513 w 12192000"/>
              <a:gd name="connsiteY203" fmla="*/ 2154014 h 2237474"/>
              <a:gd name="connsiteX204" fmla="*/ 273386 w 12192000"/>
              <a:gd name="connsiteY204" fmla="*/ 2142551 h 2237474"/>
              <a:gd name="connsiteX205" fmla="*/ 169207 w 12192000"/>
              <a:gd name="connsiteY205" fmla="*/ 2128100 h 2237474"/>
              <a:gd name="connsiteX206" fmla="*/ 93149 w 12192000"/>
              <a:gd name="connsiteY206" fmla="*/ 2105324 h 2237474"/>
              <a:gd name="connsiteX207" fmla="*/ 88109 w 12192000"/>
              <a:gd name="connsiteY207" fmla="*/ 2106704 h 2237474"/>
              <a:gd name="connsiteX208" fmla="*/ 80022 w 12192000"/>
              <a:gd name="connsiteY208" fmla="*/ 2107254 h 2237474"/>
              <a:gd name="connsiteX209" fmla="*/ 79717 w 12192000"/>
              <a:gd name="connsiteY209" fmla="*/ 2107046 h 2237474"/>
              <a:gd name="connsiteX210" fmla="*/ 72352 w 12192000"/>
              <a:gd name="connsiteY210" fmla="*/ 2107991 h 2237474"/>
              <a:gd name="connsiteX211" fmla="*/ 37645 w 12192000"/>
              <a:gd name="connsiteY211" fmla="*/ 2115401 h 2237474"/>
              <a:gd name="connsiteX212" fmla="*/ 4572 w 12192000"/>
              <a:gd name="connsiteY212" fmla="*/ 2111091 h 2237474"/>
              <a:gd name="connsiteX213" fmla="*/ 0 w 12192000"/>
              <a:gd name="connsiteY213" fmla="*/ 2110468 h 2237474"/>
              <a:gd name="connsiteX214" fmla="*/ 0 w 12192000"/>
              <a:gd name="connsiteY21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91765 w 12192000"/>
              <a:gd name="connsiteY75" fmla="*/ 1636725 h 2237474"/>
              <a:gd name="connsiteX76" fmla="*/ 6900177 w 12192000"/>
              <a:gd name="connsiteY76" fmla="*/ 1636016 h 2237474"/>
              <a:gd name="connsiteX77" fmla="*/ 6795372 w 12192000"/>
              <a:gd name="connsiteY77" fmla="*/ 1644845 h 2237474"/>
              <a:gd name="connsiteX78" fmla="*/ 6692251 w 12192000"/>
              <a:gd name="connsiteY78" fmla="*/ 1656357 h 2237474"/>
              <a:gd name="connsiteX79" fmla="*/ 6655235 w 12192000"/>
              <a:gd name="connsiteY79" fmla="*/ 1661869 h 2237474"/>
              <a:gd name="connsiteX80" fmla="*/ 6587857 w 12192000"/>
              <a:gd name="connsiteY80" fmla="*/ 1665769 h 2237474"/>
              <a:gd name="connsiteX81" fmla="*/ 6554894 w 12192000"/>
              <a:gd name="connsiteY81" fmla="*/ 1664428 h 2237474"/>
              <a:gd name="connsiteX82" fmla="*/ 6516595 w 12192000"/>
              <a:gd name="connsiteY82" fmla="*/ 1667475 h 2237474"/>
              <a:gd name="connsiteX83" fmla="*/ 6508541 w 12192000"/>
              <a:gd name="connsiteY83" fmla="*/ 1668757 h 2237474"/>
              <a:gd name="connsiteX84" fmla="*/ 6471012 w 12192000"/>
              <a:gd name="connsiteY84" fmla="*/ 1678604 h 2237474"/>
              <a:gd name="connsiteX85" fmla="*/ 6415265 w 12192000"/>
              <a:gd name="connsiteY85" fmla="*/ 1665317 h 2237474"/>
              <a:gd name="connsiteX86" fmla="*/ 6364035 w 12192000"/>
              <a:gd name="connsiteY86" fmla="*/ 1667683 h 2237474"/>
              <a:gd name="connsiteX87" fmla="*/ 6280959 w 12192000"/>
              <a:gd name="connsiteY87" fmla="*/ 1689329 h 2237474"/>
              <a:gd name="connsiteX88" fmla="*/ 6243319 w 12192000"/>
              <a:gd name="connsiteY88" fmla="*/ 1695560 h 2237474"/>
              <a:gd name="connsiteX89" fmla="*/ 6098321 w 12192000"/>
              <a:gd name="connsiteY89" fmla="*/ 1721646 h 2237474"/>
              <a:gd name="connsiteX90" fmla="*/ 5880652 w 12192000"/>
              <a:gd name="connsiteY90" fmla="*/ 1779643 h 2237474"/>
              <a:gd name="connsiteX91" fmla="*/ 5785959 w 12192000"/>
              <a:gd name="connsiteY91" fmla="*/ 1775307 h 2237474"/>
              <a:gd name="connsiteX92" fmla="*/ 5643534 w 12192000"/>
              <a:gd name="connsiteY92" fmla="*/ 1802919 h 2237474"/>
              <a:gd name="connsiteX93" fmla="*/ 5518799 w 12192000"/>
              <a:gd name="connsiteY93" fmla="*/ 1818312 h 2237474"/>
              <a:gd name="connsiteX94" fmla="*/ 5505014 w 12192000"/>
              <a:gd name="connsiteY94" fmla="*/ 1819259 h 2237474"/>
              <a:gd name="connsiteX95" fmla="*/ 5453307 w 12192000"/>
              <a:gd name="connsiteY95" fmla="*/ 1815450 h 2237474"/>
              <a:gd name="connsiteX96" fmla="*/ 5364192 w 12192000"/>
              <a:gd name="connsiteY96" fmla="*/ 1826074 h 2237474"/>
              <a:gd name="connsiteX97" fmla="*/ 5350380 w 12192000"/>
              <a:gd name="connsiteY97" fmla="*/ 1830891 h 2237474"/>
              <a:gd name="connsiteX98" fmla="*/ 5259633 w 12192000"/>
              <a:gd name="connsiteY98" fmla="*/ 1837160 h 2237474"/>
              <a:gd name="connsiteX99" fmla="*/ 5197513 w 12192000"/>
              <a:gd name="connsiteY99" fmla="*/ 1844718 h 2237474"/>
              <a:gd name="connsiteX100" fmla="*/ 5168852 w 12192000"/>
              <a:gd name="connsiteY100" fmla="*/ 1844846 h 2237474"/>
              <a:gd name="connsiteX101" fmla="*/ 5114927 w 12192000"/>
              <a:gd name="connsiteY101" fmla="*/ 1847827 h 2237474"/>
              <a:gd name="connsiteX102" fmla="*/ 5108970 w 12192000"/>
              <a:gd name="connsiteY102" fmla="*/ 1847935 h 2237474"/>
              <a:gd name="connsiteX103" fmla="*/ 5067961 w 12192000"/>
              <a:gd name="connsiteY103" fmla="*/ 1845917 h 2237474"/>
              <a:gd name="connsiteX104" fmla="*/ 5007075 w 12192000"/>
              <a:gd name="connsiteY104" fmla="*/ 1838626 h 2237474"/>
              <a:gd name="connsiteX105" fmla="*/ 4944087 w 12192000"/>
              <a:gd name="connsiteY105" fmla="*/ 1823332 h 2237474"/>
              <a:gd name="connsiteX106" fmla="*/ 4907662 w 12192000"/>
              <a:gd name="connsiteY106" fmla="*/ 1816900 h 2237474"/>
              <a:gd name="connsiteX107" fmla="*/ 4882386 w 12192000"/>
              <a:gd name="connsiteY107" fmla="*/ 1809844 h 2237474"/>
              <a:gd name="connsiteX108" fmla="*/ 4811440 w 12192000"/>
              <a:gd name="connsiteY108" fmla="*/ 1804655 h 2237474"/>
              <a:gd name="connsiteX109" fmla="*/ 4691075 w 12192000"/>
              <a:gd name="connsiteY109" fmla="*/ 1801389 h 2237474"/>
              <a:gd name="connsiteX110" fmla="*/ 4611738 w 12192000"/>
              <a:gd name="connsiteY110" fmla="*/ 1776964 h 2237474"/>
              <a:gd name="connsiteX111" fmla="*/ 4560070 w 12192000"/>
              <a:gd name="connsiteY111" fmla="*/ 1785640 h 2237474"/>
              <a:gd name="connsiteX112" fmla="*/ 4536503 w 12192000"/>
              <a:gd name="connsiteY112" fmla="*/ 1785334 h 2237474"/>
              <a:gd name="connsiteX113" fmla="*/ 4513724 w 12192000"/>
              <a:gd name="connsiteY113" fmla="*/ 1791996 h 2237474"/>
              <a:gd name="connsiteX114" fmla="*/ 4459810 w 12192000"/>
              <a:gd name="connsiteY114" fmla="*/ 1797886 h 2237474"/>
              <a:gd name="connsiteX115" fmla="*/ 4379064 w 12192000"/>
              <a:gd name="connsiteY115" fmla="*/ 1817177 h 2237474"/>
              <a:gd name="connsiteX116" fmla="*/ 4319209 w 12192000"/>
              <a:gd name="connsiteY116" fmla="*/ 1834833 h 2237474"/>
              <a:gd name="connsiteX117" fmla="*/ 4290981 w 12192000"/>
              <a:gd name="connsiteY117" fmla="*/ 1839677 h 2237474"/>
              <a:gd name="connsiteX118" fmla="*/ 4285792 w 12192000"/>
              <a:gd name="connsiteY118" fmla="*/ 1836231 h 2237474"/>
              <a:gd name="connsiteX119" fmla="*/ 4238372 w 12192000"/>
              <a:gd name="connsiteY119" fmla="*/ 1851480 h 2237474"/>
              <a:gd name="connsiteX120" fmla="*/ 4232517 w 12192000"/>
              <a:gd name="connsiteY120" fmla="*/ 1852567 h 2237474"/>
              <a:gd name="connsiteX121" fmla="*/ 4191732 w 12192000"/>
              <a:gd name="connsiteY121" fmla="*/ 1857328 h 2237474"/>
              <a:gd name="connsiteX122" fmla="*/ 4065532 w 12192000"/>
              <a:gd name="connsiteY122" fmla="*/ 1855477 h 2237474"/>
              <a:gd name="connsiteX123" fmla="*/ 4028460 w 12192000"/>
              <a:gd name="connsiteY123" fmla="*/ 1855137 h 2237474"/>
              <a:gd name="connsiteX124" fmla="*/ 4002267 w 12192000"/>
              <a:gd name="connsiteY124" fmla="*/ 1852352 h 2237474"/>
              <a:gd name="connsiteX125" fmla="*/ 3931396 w 12192000"/>
              <a:gd name="connsiteY125" fmla="*/ 1858915 h 2237474"/>
              <a:gd name="connsiteX126" fmla="*/ 3812162 w 12192000"/>
              <a:gd name="connsiteY126" fmla="*/ 1875501 h 2237474"/>
              <a:gd name="connsiteX127" fmla="*/ 3729530 w 12192000"/>
              <a:gd name="connsiteY127" fmla="*/ 1864513 h 2237474"/>
              <a:gd name="connsiteX128" fmla="*/ 3680177 w 12192000"/>
              <a:gd name="connsiteY128" fmla="*/ 1881552 h 2237474"/>
              <a:gd name="connsiteX129" fmla="*/ 3567259 w 12192000"/>
              <a:gd name="connsiteY129" fmla="*/ 1893482 h 2237474"/>
              <a:gd name="connsiteX130" fmla="*/ 3405770 w 12192000"/>
              <a:gd name="connsiteY130" fmla="*/ 1904591 h 2237474"/>
              <a:gd name="connsiteX131" fmla="*/ 3280097 w 12192000"/>
              <a:gd name="connsiteY131" fmla="*/ 1919610 h 2237474"/>
              <a:gd name="connsiteX132" fmla="*/ 3123424 w 12192000"/>
              <a:gd name="connsiteY132" fmla="*/ 1952930 h 2237474"/>
              <a:gd name="connsiteX133" fmla="*/ 3009910 w 12192000"/>
              <a:gd name="connsiteY133" fmla="*/ 1957866 h 2237474"/>
              <a:gd name="connsiteX134" fmla="*/ 2995934 w 12192000"/>
              <a:gd name="connsiteY134" fmla="*/ 1967085 h 2237474"/>
              <a:gd name="connsiteX135" fmla="*/ 2980071 w 12192000"/>
              <a:gd name="connsiteY135" fmla="*/ 1972988 h 2237474"/>
              <a:gd name="connsiteX136" fmla="*/ 2978094 w 12192000"/>
              <a:gd name="connsiteY136" fmla="*/ 1972369 h 2237474"/>
              <a:gd name="connsiteX137" fmla="*/ 2942858 w 12192000"/>
              <a:gd name="connsiteY137" fmla="*/ 1981367 h 2237474"/>
              <a:gd name="connsiteX138" fmla="*/ 2875436 w 12192000"/>
              <a:gd name="connsiteY138" fmla="*/ 1996977 h 2237474"/>
              <a:gd name="connsiteX139" fmla="*/ 2874892 w 12192000"/>
              <a:gd name="connsiteY139" fmla="*/ 1996085 h 2237474"/>
              <a:gd name="connsiteX140" fmla="*/ 2864145 w 12192000"/>
              <a:gd name="connsiteY140" fmla="*/ 1994061 h 2237474"/>
              <a:gd name="connsiteX141" fmla="*/ 2843662 w 12192000"/>
              <a:gd name="connsiteY141" fmla="*/ 1992498 h 2237474"/>
              <a:gd name="connsiteX142" fmla="*/ 2796128 w 12192000"/>
              <a:gd name="connsiteY142" fmla="*/ 1976403 h 2237474"/>
              <a:gd name="connsiteX143" fmla="*/ 2756784 w 12192000"/>
              <a:gd name="connsiteY143" fmla="*/ 1985116 h 2237474"/>
              <a:gd name="connsiteX144" fmla="*/ 2748833 w 12192000"/>
              <a:gd name="connsiteY144" fmla="*/ 1986323 h 2237474"/>
              <a:gd name="connsiteX145" fmla="*/ 2748661 w 12192000"/>
              <a:gd name="connsiteY145" fmla="*/ 1986122 h 2237474"/>
              <a:gd name="connsiteX146" fmla="*/ 2740251 w 12192000"/>
              <a:gd name="connsiteY146" fmla="*/ 1986946 h 2237474"/>
              <a:gd name="connsiteX147" fmla="*/ 2718916 w 12192000"/>
              <a:gd name="connsiteY147" fmla="*/ 1990867 h 2237474"/>
              <a:gd name="connsiteX148" fmla="*/ 2713522 w 12192000"/>
              <a:gd name="connsiteY148" fmla="*/ 1990173 h 2237474"/>
              <a:gd name="connsiteX149" fmla="*/ 2680597 w 12192000"/>
              <a:gd name="connsiteY149" fmla="*/ 1984996 h 2237474"/>
              <a:gd name="connsiteX150" fmla="*/ 2578178 w 12192000"/>
              <a:gd name="connsiteY150" fmla="*/ 1990531 h 2237474"/>
              <a:gd name="connsiteX151" fmla="*/ 2476147 w 12192000"/>
              <a:gd name="connsiteY151" fmla="*/ 1998305 h 2237474"/>
              <a:gd name="connsiteX152" fmla="*/ 2373568 w 12192000"/>
              <a:gd name="connsiteY152" fmla="*/ 2003219 h 2237474"/>
              <a:gd name="connsiteX153" fmla="*/ 2321399 w 12192000"/>
              <a:gd name="connsiteY153" fmla="*/ 1989467 h 2237474"/>
              <a:gd name="connsiteX154" fmla="*/ 2315525 w 12192000"/>
              <a:gd name="connsiteY154" fmla="*/ 1989708 h 2237474"/>
              <a:gd name="connsiteX155" fmla="*/ 2300792 w 12192000"/>
              <a:gd name="connsiteY155" fmla="*/ 1994290 h 2237474"/>
              <a:gd name="connsiteX156" fmla="*/ 2295469 w 12192000"/>
              <a:gd name="connsiteY156" fmla="*/ 1996659 h 2237474"/>
              <a:gd name="connsiteX157" fmla="*/ 2287219 w 12192000"/>
              <a:gd name="connsiteY157" fmla="*/ 1998750 h 2237474"/>
              <a:gd name="connsiteX158" fmla="*/ 2286948 w 12192000"/>
              <a:gd name="connsiteY158" fmla="*/ 1998596 h 2237474"/>
              <a:gd name="connsiteX159" fmla="*/ 2243069 w 12192000"/>
              <a:gd name="connsiteY159" fmla="*/ 2015111 h 2237474"/>
              <a:gd name="connsiteX160" fmla="*/ 2186609 w 12192000"/>
              <a:gd name="connsiteY160" fmla="*/ 2008263 h 2237474"/>
              <a:gd name="connsiteX161" fmla="*/ 2164831 w 12192000"/>
              <a:gd name="connsiteY161" fmla="*/ 2010143 h 2237474"/>
              <a:gd name="connsiteX162" fmla="*/ 2152836 w 12192000"/>
              <a:gd name="connsiteY162" fmla="*/ 2010048 h 2237474"/>
              <a:gd name="connsiteX163" fmla="*/ 2117102 w 12192000"/>
              <a:gd name="connsiteY163" fmla="*/ 2023004 h 2237474"/>
              <a:gd name="connsiteX164" fmla="*/ 2111935 w 12192000"/>
              <a:gd name="connsiteY164" fmla="*/ 2023163 h 2237474"/>
              <a:gd name="connsiteX165" fmla="*/ 2089991 w 12192000"/>
              <a:gd name="connsiteY165" fmla="*/ 2034193 h 2237474"/>
              <a:gd name="connsiteX166" fmla="*/ 2058061 w 12192000"/>
              <a:gd name="connsiteY166" fmla="*/ 2047942 h 2237474"/>
              <a:gd name="connsiteX167" fmla="*/ 2055737 w 12192000"/>
              <a:gd name="connsiteY167" fmla="*/ 2047704 h 2237474"/>
              <a:gd name="connsiteX168" fmla="*/ 2042244 w 12192000"/>
              <a:gd name="connsiteY168" fmla="*/ 2055560 h 2237474"/>
              <a:gd name="connsiteX169" fmla="*/ 1976224 w 12192000"/>
              <a:gd name="connsiteY169" fmla="*/ 2074257 h 2237474"/>
              <a:gd name="connsiteX170" fmla="*/ 1877728 w 12192000"/>
              <a:gd name="connsiteY170" fmla="*/ 2101004 h 2237474"/>
              <a:gd name="connsiteX171" fmla="*/ 1759056 w 12192000"/>
              <a:gd name="connsiteY171" fmla="*/ 2125608 h 2237474"/>
              <a:gd name="connsiteX172" fmla="*/ 1637948 w 12192000"/>
              <a:gd name="connsiteY172" fmla="*/ 2172597 h 2237474"/>
              <a:gd name="connsiteX173" fmla="*/ 1434549 w 12192000"/>
              <a:gd name="connsiteY173" fmla="*/ 2234522 h 2237474"/>
              <a:gd name="connsiteX174" fmla="*/ 1398481 w 12192000"/>
              <a:gd name="connsiteY174" fmla="*/ 2237074 h 2237474"/>
              <a:gd name="connsiteX175" fmla="*/ 1398407 w 12192000"/>
              <a:gd name="connsiteY175" fmla="*/ 2237095 h 2237474"/>
              <a:gd name="connsiteX176" fmla="*/ 1370962 w 12192000"/>
              <a:gd name="connsiteY176" fmla="*/ 2237474 h 2237474"/>
              <a:gd name="connsiteX177" fmla="*/ 1356367 w 12192000"/>
              <a:gd name="connsiteY177" fmla="*/ 2235089 h 2237474"/>
              <a:gd name="connsiteX178" fmla="*/ 1324828 w 12192000"/>
              <a:gd name="connsiteY178" fmla="*/ 2231968 h 2237474"/>
              <a:gd name="connsiteX179" fmla="*/ 1297744 w 12192000"/>
              <a:gd name="connsiteY179" fmla="*/ 2235849 h 2237474"/>
              <a:gd name="connsiteX180" fmla="*/ 1286236 w 12192000"/>
              <a:gd name="connsiteY180" fmla="*/ 2233135 h 2237474"/>
              <a:gd name="connsiteX181" fmla="*/ 1283504 w 12192000"/>
              <a:gd name="connsiteY181" fmla="*/ 2233797 h 2237474"/>
              <a:gd name="connsiteX182" fmla="*/ 1279765 w 12192000"/>
              <a:gd name="connsiteY182" fmla="*/ 2229639 h 2237474"/>
              <a:gd name="connsiteX183" fmla="*/ 1195347 w 12192000"/>
              <a:gd name="connsiteY183" fmla="*/ 2212354 h 2237474"/>
              <a:gd name="connsiteX184" fmla="*/ 970251 w 12192000"/>
              <a:gd name="connsiteY184" fmla="*/ 2221029 h 2237474"/>
              <a:gd name="connsiteX185" fmla="*/ 812914 w 12192000"/>
              <a:gd name="connsiteY185" fmla="*/ 2202752 h 2237474"/>
              <a:gd name="connsiteX186" fmla="*/ 800195 w 12192000"/>
              <a:gd name="connsiteY186" fmla="*/ 2209407 h 2237474"/>
              <a:gd name="connsiteX187" fmla="*/ 784978 w 12192000"/>
              <a:gd name="connsiteY187" fmla="*/ 2212360 h 2237474"/>
              <a:gd name="connsiteX188" fmla="*/ 681987 w 12192000"/>
              <a:gd name="connsiteY188" fmla="*/ 2216757 h 2237474"/>
              <a:gd name="connsiteX189" fmla="*/ 669923 w 12192000"/>
              <a:gd name="connsiteY189" fmla="*/ 2211682 h 2237474"/>
              <a:gd name="connsiteX190" fmla="*/ 648680 w 12192000"/>
              <a:gd name="connsiteY190" fmla="*/ 2206229 h 2237474"/>
              <a:gd name="connsiteX191" fmla="*/ 597225 w 12192000"/>
              <a:gd name="connsiteY191" fmla="*/ 2180999 h 2237474"/>
              <a:gd name="connsiteX192" fmla="*/ 558449 w 12192000"/>
              <a:gd name="connsiteY192" fmla="*/ 2182346 h 2237474"/>
              <a:gd name="connsiteX193" fmla="*/ 550517 w 12192000"/>
              <a:gd name="connsiteY193" fmla="*/ 2182060 h 2237474"/>
              <a:gd name="connsiteX194" fmla="*/ 550309 w 12192000"/>
              <a:gd name="connsiteY194" fmla="*/ 2181825 h 2237474"/>
              <a:gd name="connsiteX195" fmla="*/ 541836 w 12192000"/>
              <a:gd name="connsiteY195" fmla="*/ 2181063 h 2237474"/>
              <a:gd name="connsiteX196" fmla="*/ 536057 w 12192000"/>
              <a:gd name="connsiteY196" fmla="*/ 2181537 h 2237474"/>
              <a:gd name="connsiteX197" fmla="*/ 520671 w 12192000"/>
              <a:gd name="connsiteY197" fmla="*/ 2180980 h 2237474"/>
              <a:gd name="connsiteX198" fmla="*/ 515024 w 12192000"/>
              <a:gd name="connsiteY198" fmla="*/ 2179258 h 2237474"/>
              <a:gd name="connsiteX199" fmla="*/ 512278 w 12192000"/>
              <a:gd name="connsiteY199" fmla="*/ 2176369 h 2237474"/>
              <a:gd name="connsiteX200" fmla="*/ 480419 w 12192000"/>
              <a:gd name="connsiteY200" fmla="*/ 2167807 h 2237474"/>
              <a:gd name="connsiteX201" fmla="*/ 413835 w 12192000"/>
              <a:gd name="connsiteY201" fmla="*/ 2156783 h 2237474"/>
              <a:gd name="connsiteX202" fmla="*/ 376513 w 12192000"/>
              <a:gd name="connsiteY202" fmla="*/ 2154014 h 2237474"/>
              <a:gd name="connsiteX203" fmla="*/ 273386 w 12192000"/>
              <a:gd name="connsiteY203" fmla="*/ 2142551 h 2237474"/>
              <a:gd name="connsiteX204" fmla="*/ 169207 w 12192000"/>
              <a:gd name="connsiteY204" fmla="*/ 2128100 h 2237474"/>
              <a:gd name="connsiteX205" fmla="*/ 93149 w 12192000"/>
              <a:gd name="connsiteY205" fmla="*/ 2105324 h 2237474"/>
              <a:gd name="connsiteX206" fmla="*/ 88109 w 12192000"/>
              <a:gd name="connsiteY206" fmla="*/ 2106704 h 2237474"/>
              <a:gd name="connsiteX207" fmla="*/ 80022 w 12192000"/>
              <a:gd name="connsiteY207" fmla="*/ 2107254 h 2237474"/>
              <a:gd name="connsiteX208" fmla="*/ 79717 w 12192000"/>
              <a:gd name="connsiteY208" fmla="*/ 2107046 h 2237474"/>
              <a:gd name="connsiteX209" fmla="*/ 72352 w 12192000"/>
              <a:gd name="connsiteY209" fmla="*/ 2107991 h 2237474"/>
              <a:gd name="connsiteX210" fmla="*/ 37645 w 12192000"/>
              <a:gd name="connsiteY210" fmla="*/ 2115401 h 2237474"/>
              <a:gd name="connsiteX211" fmla="*/ 4572 w 12192000"/>
              <a:gd name="connsiteY211" fmla="*/ 2111091 h 2237474"/>
              <a:gd name="connsiteX212" fmla="*/ 0 w 12192000"/>
              <a:gd name="connsiteY212" fmla="*/ 2110468 h 2237474"/>
              <a:gd name="connsiteX213" fmla="*/ 0 w 12192000"/>
              <a:gd name="connsiteY21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91765 w 12192000"/>
              <a:gd name="connsiteY75" fmla="*/ 1636725 h 2237474"/>
              <a:gd name="connsiteX76" fmla="*/ 6900177 w 12192000"/>
              <a:gd name="connsiteY76" fmla="*/ 1636016 h 2237474"/>
              <a:gd name="connsiteX77" fmla="*/ 6795372 w 12192000"/>
              <a:gd name="connsiteY77" fmla="*/ 1644845 h 2237474"/>
              <a:gd name="connsiteX78" fmla="*/ 6692251 w 12192000"/>
              <a:gd name="connsiteY78" fmla="*/ 1656357 h 2237474"/>
              <a:gd name="connsiteX79" fmla="*/ 6655235 w 12192000"/>
              <a:gd name="connsiteY79" fmla="*/ 1661869 h 2237474"/>
              <a:gd name="connsiteX80" fmla="*/ 6554894 w 12192000"/>
              <a:gd name="connsiteY80" fmla="*/ 1664428 h 2237474"/>
              <a:gd name="connsiteX81" fmla="*/ 6516595 w 12192000"/>
              <a:gd name="connsiteY81" fmla="*/ 1667475 h 2237474"/>
              <a:gd name="connsiteX82" fmla="*/ 6508541 w 12192000"/>
              <a:gd name="connsiteY82" fmla="*/ 1668757 h 2237474"/>
              <a:gd name="connsiteX83" fmla="*/ 6471012 w 12192000"/>
              <a:gd name="connsiteY83" fmla="*/ 1678604 h 2237474"/>
              <a:gd name="connsiteX84" fmla="*/ 6415265 w 12192000"/>
              <a:gd name="connsiteY84" fmla="*/ 1665317 h 2237474"/>
              <a:gd name="connsiteX85" fmla="*/ 6364035 w 12192000"/>
              <a:gd name="connsiteY85" fmla="*/ 1667683 h 2237474"/>
              <a:gd name="connsiteX86" fmla="*/ 6280959 w 12192000"/>
              <a:gd name="connsiteY86" fmla="*/ 1689329 h 2237474"/>
              <a:gd name="connsiteX87" fmla="*/ 6243319 w 12192000"/>
              <a:gd name="connsiteY87" fmla="*/ 1695560 h 2237474"/>
              <a:gd name="connsiteX88" fmla="*/ 6098321 w 12192000"/>
              <a:gd name="connsiteY88" fmla="*/ 1721646 h 2237474"/>
              <a:gd name="connsiteX89" fmla="*/ 5880652 w 12192000"/>
              <a:gd name="connsiteY89" fmla="*/ 1779643 h 2237474"/>
              <a:gd name="connsiteX90" fmla="*/ 5785959 w 12192000"/>
              <a:gd name="connsiteY90" fmla="*/ 1775307 h 2237474"/>
              <a:gd name="connsiteX91" fmla="*/ 5643534 w 12192000"/>
              <a:gd name="connsiteY91" fmla="*/ 1802919 h 2237474"/>
              <a:gd name="connsiteX92" fmla="*/ 5518799 w 12192000"/>
              <a:gd name="connsiteY92" fmla="*/ 1818312 h 2237474"/>
              <a:gd name="connsiteX93" fmla="*/ 5505014 w 12192000"/>
              <a:gd name="connsiteY93" fmla="*/ 1819259 h 2237474"/>
              <a:gd name="connsiteX94" fmla="*/ 5453307 w 12192000"/>
              <a:gd name="connsiteY94" fmla="*/ 1815450 h 2237474"/>
              <a:gd name="connsiteX95" fmla="*/ 5364192 w 12192000"/>
              <a:gd name="connsiteY95" fmla="*/ 1826074 h 2237474"/>
              <a:gd name="connsiteX96" fmla="*/ 5350380 w 12192000"/>
              <a:gd name="connsiteY96" fmla="*/ 1830891 h 2237474"/>
              <a:gd name="connsiteX97" fmla="*/ 5259633 w 12192000"/>
              <a:gd name="connsiteY97" fmla="*/ 1837160 h 2237474"/>
              <a:gd name="connsiteX98" fmla="*/ 5197513 w 12192000"/>
              <a:gd name="connsiteY98" fmla="*/ 1844718 h 2237474"/>
              <a:gd name="connsiteX99" fmla="*/ 5168852 w 12192000"/>
              <a:gd name="connsiteY99" fmla="*/ 1844846 h 2237474"/>
              <a:gd name="connsiteX100" fmla="*/ 5114927 w 12192000"/>
              <a:gd name="connsiteY100" fmla="*/ 1847827 h 2237474"/>
              <a:gd name="connsiteX101" fmla="*/ 5108970 w 12192000"/>
              <a:gd name="connsiteY101" fmla="*/ 1847935 h 2237474"/>
              <a:gd name="connsiteX102" fmla="*/ 5067961 w 12192000"/>
              <a:gd name="connsiteY102" fmla="*/ 1845917 h 2237474"/>
              <a:gd name="connsiteX103" fmla="*/ 5007075 w 12192000"/>
              <a:gd name="connsiteY103" fmla="*/ 1838626 h 2237474"/>
              <a:gd name="connsiteX104" fmla="*/ 4944087 w 12192000"/>
              <a:gd name="connsiteY104" fmla="*/ 1823332 h 2237474"/>
              <a:gd name="connsiteX105" fmla="*/ 4907662 w 12192000"/>
              <a:gd name="connsiteY105" fmla="*/ 1816900 h 2237474"/>
              <a:gd name="connsiteX106" fmla="*/ 4882386 w 12192000"/>
              <a:gd name="connsiteY106" fmla="*/ 1809844 h 2237474"/>
              <a:gd name="connsiteX107" fmla="*/ 4811440 w 12192000"/>
              <a:gd name="connsiteY107" fmla="*/ 1804655 h 2237474"/>
              <a:gd name="connsiteX108" fmla="*/ 4691075 w 12192000"/>
              <a:gd name="connsiteY108" fmla="*/ 1801389 h 2237474"/>
              <a:gd name="connsiteX109" fmla="*/ 4611738 w 12192000"/>
              <a:gd name="connsiteY109" fmla="*/ 1776964 h 2237474"/>
              <a:gd name="connsiteX110" fmla="*/ 4560070 w 12192000"/>
              <a:gd name="connsiteY110" fmla="*/ 1785640 h 2237474"/>
              <a:gd name="connsiteX111" fmla="*/ 4536503 w 12192000"/>
              <a:gd name="connsiteY111" fmla="*/ 1785334 h 2237474"/>
              <a:gd name="connsiteX112" fmla="*/ 4513724 w 12192000"/>
              <a:gd name="connsiteY112" fmla="*/ 1791996 h 2237474"/>
              <a:gd name="connsiteX113" fmla="*/ 4459810 w 12192000"/>
              <a:gd name="connsiteY113" fmla="*/ 1797886 h 2237474"/>
              <a:gd name="connsiteX114" fmla="*/ 4379064 w 12192000"/>
              <a:gd name="connsiteY114" fmla="*/ 1817177 h 2237474"/>
              <a:gd name="connsiteX115" fmla="*/ 4319209 w 12192000"/>
              <a:gd name="connsiteY115" fmla="*/ 1834833 h 2237474"/>
              <a:gd name="connsiteX116" fmla="*/ 4290981 w 12192000"/>
              <a:gd name="connsiteY116" fmla="*/ 1839677 h 2237474"/>
              <a:gd name="connsiteX117" fmla="*/ 4285792 w 12192000"/>
              <a:gd name="connsiteY117" fmla="*/ 1836231 h 2237474"/>
              <a:gd name="connsiteX118" fmla="*/ 4238372 w 12192000"/>
              <a:gd name="connsiteY118" fmla="*/ 1851480 h 2237474"/>
              <a:gd name="connsiteX119" fmla="*/ 4232517 w 12192000"/>
              <a:gd name="connsiteY119" fmla="*/ 1852567 h 2237474"/>
              <a:gd name="connsiteX120" fmla="*/ 4191732 w 12192000"/>
              <a:gd name="connsiteY120" fmla="*/ 1857328 h 2237474"/>
              <a:gd name="connsiteX121" fmla="*/ 4065532 w 12192000"/>
              <a:gd name="connsiteY121" fmla="*/ 1855477 h 2237474"/>
              <a:gd name="connsiteX122" fmla="*/ 4028460 w 12192000"/>
              <a:gd name="connsiteY122" fmla="*/ 1855137 h 2237474"/>
              <a:gd name="connsiteX123" fmla="*/ 4002267 w 12192000"/>
              <a:gd name="connsiteY123" fmla="*/ 1852352 h 2237474"/>
              <a:gd name="connsiteX124" fmla="*/ 3931396 w 12192000"/>
              <a:gd name="connsiteY124" fmla="*/ 1858915 h 2237474"/>
              <a:gd name="connsiteX125" fmla="*/ 3812162 w 12192000"/>
              <a:gd name="connsiteY125" fmla="*/ 1875501 h 2237474"/>
              <a:gd name="connsiteX126" fmla="*/ 3729530 w 12192000"/>
              <a:gd name="connsiteY126" fmla="*/ 1864513 h 2237474"/>
              <a:gd name="connsiteX127" fmla="*/ 3680177 w 12192000"/>
              <a:gd name="connsiteY127" fmla="*/ 1881552 h 2237474"/>
              <a:gd name="connsiteX128" fmla="*/ 3567259 w 12192000"/>
              <a:gd name="connsiteY128" fmla="*/ 1893482 h 2237474"/>
              <a:gd name="connsiteX129" fmla="*/ 3405770 w 12192000"/>
              <a:gd name="connsiteY129" fmla="*/ 1904591 h 2237474"/>
              <a:gd name="connsiteX130" fmla="*/ 3280097 w 12192000"/>
              <a:gd name="connsiteY130" fmla="*/ 1919610 h 2237474"/>
              <a:gd name="connsiteX131" fmla="*/ 3123424 w 12192000"/>
              <a:gd name="connsiteY131" fmla="*/ 1952930 h 2237474"/>
              <a:gd name="connsiteX132" fmla="*/ 3009910 w 12192000"/>
              <a:gd name="connsiteY132" fmla="*/ 1957866 h 2237474"/>
              <a:gd name="connsiteX133" fmla="*/ 2995934 w 12192000"/>
              <a:gd name="connsiteY133" fmla="*/ 1967085 h 2237474"/>
              <a:gd name="connsiteX134" fmla="*/ 2980071 w 12192000"/>
              <a:gd name="connsiteY134" fmla="*/ 1972988 h 2237474"/>
              <a:gd name="connsiteX135" fmla="*/ 2978094 w 12192000"/>
              <a:gd name="connsiteY135" fmla="*/ 1972369 h 2237474"/>
              <a:gd name="connsiteX136" fmla="*/ 2942858 w 12192000"/>
              <a:gd name="connsiteY136" fmla="*/ 1981367 h 2237474"/>
              <a:gd name="connsiteX137" fmla="*/ 2875436 w 12192000"/>
              <a:gd name="connsiteY137" fmla="*/ 1996977 h 2237474"/>
              <a:gd name="connsiteX138" fmla="*/ 2874892 w 12192000"/>
              <a:gd name="connsiteY138" fmla="*/ 1996085 h 2237474"/>
              <a:gd name="connsiteX139" fmla="*/ 2864145 w 12192000"/>
              <a:gd name="connsiteY139" fmla="*/ 1994061 h 2237474"/>
              <a:gd name="connsiteX140" fmla="*/ 2843662 w 12192000"/>
              <a:gd name="connsiteY140" fmla="*/ 1992498 h 2237474"/>
              <a:gd name="connsiteX141" fmla="*/ 2796128 w 12192000"/>
              <a:gd name="connsiteY141" fmla="*/ 1976403 h 2237474"/>
              <a:gd name="connsiteX142" fmla="*/ 2756784 w 12192000"/>
              <a:gd name="connsiteY142" fmla="*/ 1985116 h 2237474"/>
              <a:gd name="connsiteX143" fmla="*/ 2748833 w 12192000"/>
              <a:gd name="connsiteY143" fmla="*/ 1986323 h 2237474"/>
              <a:gd name="connsiteX144" fmla="*/ 2748661 w 12192000"/>
              <a:gd name="connsiteY144" fmla="*/ 1986122 h 2237474"/>
              <a:gd name="connsiteX145" fmla="*/ 2740251 w 12192000"/>
              <a:gd name="connsiteY145" fmla="*/ 1986946 h 2237474"/>
              <a:gd name="connsiteX146" fmla="*/ 2718916 w 12192000"/>
              <a:gd name="connsiteY146" fmla="*/ 1990867 h 2237474"/>
              <a:gd name="connsiteX147" fmla="*/ 2713522 w 12192000"/>
              <a:gd name="connsiteY147" fmla="*/ 1990173 h 2237474"/>
              <a:gd name="connsiteX148" fmla="*/ 2680597 w 12192000"/>
              <a:gd name="connsiteY148" fmla="*/ 1984996 h 2237474"/>
              <a:gd name="connsiteX149" fmla="*/ 2578178 w 12192000"/>
              <a:gd name="connsiteY149" fmla="*/ 1990531 h 2237474"/>
              <a:gd name="connsiteX150" fmla="*/ 2476147 w 12192000"/>
              <a:gd name="connsiteY150" fmla="*/ 1998305 h 2237474"/>
              <a:gd name="connsiteX151" fmla="*/ 2373568 w 12192000"/>
              <a:gd name="connsiteY151" fmla="*/ 2003219 h 2237474"/>
              <a:gd name="connsiteX152" fmla="*/ 2321399 w 12192000"/>
              <a:gd name="connsiteY152" fmla="*/ 1989467 h 2237474"/>
              <a:gd name="connsiteX153" fmla="*/ 2315525 w 12192000"/>
              <a:gd name="connsiteY153" fmla="*/ 1989708 h 2237474"/>
              <a:gd name="connsiteX154" fmla="*/ 2300792 w 12192000"/>
              <a:gd name="connsiteY154" fmla="*/ 1994290 h 2237474"/>
              <a:gd name="connsiteX155" fmla="*/ 2295469 w 12192000"/>
              <a:gd name="connsiteY155" fmla="*/ 1996659 h 2237474"/>
              <a:gd name="connsiteX156" fmla="*/ 2287219 w 12192000"/>
              <a:gd name="connsiteY156" fmla="*/ 1998750 h 2237474"/>
              <a:gd name="connsiteX157" fmla="*/ 2286948 w 12192000"/>
              <a:gd name="connsiteY157" fmla="*/ 1998596 h 2237474"/>
              <a:gd name="connsiteX158" fmla="*/ 2243069 w 12192000"/>
              <a:gd name="connsiteY158" fmla="*/ 2015111 h 2237474"/>
              <a:gd name="connsiteX159" fmla="*/ 2186609 w 12192000"/>
              <a:gd name="connsiteY159" fmla="*/ 2008263 h 2237474"/>
              <a:gd name="connsiteX160" fmla="*/ 2164831 w 12192000"/>
              <a:gd name="connsiteY160" fmla="*/ 2010143 h 2237474"/>
              <a:gd name="connsiteX161" fmla="*/ 2152836 w 12192000"/>
              <a:gd name="connsiteY161" fmla="*/ 2010048 h 2237474"/>
              <a:gd name="connsiteX162" fmla="*/ 2117102 w 12192000"/>
              <a:gd name="connsiteY162" fmla="*/ 2023004 h 2237474"/>
              <a:gd name="connsiteX163" fmla="*/ 2111935 w 12192000"/>
              <a:gd name="connsiteY163" fmla="*/ 2023163 h 2237474"/>
              <a:gd name="connsiteX164" fmla="*/ 2089991 w 12192000"/>
              <a:gd name="connsiteY164" fmla="*/ 2034193 h 2237474"/>
              <a:gd name="connsiteX165" fmla="*/ 2058061 w 12192000"/>
              <a:gd name="connsiteY165" fmla="*/ 2047942 h 2237474"/>
              <a:gd name="connsiteX166" fmla="*/ 2055737 w 12192000"/>
              <a:gd name="connsiteY166" fmla="*/ 2047704 h 2237474"/>
              <a:gd name="connsiteX167" fmla="*/ 2042244 w 12192000"/>
              <a:gd name="connsiteY167" fmla="*/ 2055560 h 2237474"/>
              <a:gd name="connsiteX168" fmla="*/ 1976224 w 12192000"/>
              <a:gd name="connsiteY168" fmla="*/ 2074257 h 2237474"/>
              <a:gd name="connsiteX169" fmla="*/ 1877728 w 12192000"/>
              <a:gd name="connsiteY169" fmla="*/ 2101004 h 2237474"/>
              <a:gd name="connsiteX170" fmla="*/ 1759056 w 12192000"/>
              <a:gd name="connsiteY170" fmla="*/ 2125608 h 2237474"/>
              <a:gd name="connsiteX171" fmla="*/ 1637948 w 12192000"/>
              <a:gd name="connsiteY171" fmla="*/ 2172597 h 2237474"/>
              <a:gd name="connsiteX172" fmla="*/ 1434549 w 12192000"/>
              <a:gd name="connsiteY172" fmla="*/ 2234522 h 2237474"/>
              <a:gd name="connsiteX173" fmla="*/ 1398481 w 12192000"/>
              <a:gd name="connsiteY173" fmla="*/ 2237074 h 2237474"/>
              <a:gd name="connsiteX174" fmla="*/ 1398407 w 12192000"/>
              <a:gd name="connsiteY174" fmla="*/ 2237095 h 2237474"/>
              <a:gd name="connsiteX175" fmla="*/ 1370962 w 12192000"/>
              <a:gd name="connsiteY175" fmla="*/ 2237474 h 2237474"/>
              <a:gd name="connsiteX176" fmla="*/ 1356367 w 12192000"/>
              <a:gd name="connsiteY176" fmla="*/ 2235089 h 2237474"/>
              <a:gd name="connsiteX177" fmla="*/ 1324828 w 12192000"/>
              <a:gd name="connsiteY177" fmla="*/ 2231968 h 2237474"/>
              <a:gd name="connsiteX178" fmla="*/ 1297744 w 12192000"/>
              <a:gd name="connsiteY178" fmla="*/ 2235849 h 2237474"/>
              <a:gd name="connsiteX179" fmla="*/ 1286236 w 12192000"/>
              <a:gd name="connsiteY179" fmla="*/ 2233135 h 2237474"/>
              <a:gd name="connsiteX180" fmla="*/ 1283504 w 12192000"/>
              <a:gd name="connsiteY180" fmla="*/ 2233797 h 2237474"/>
              <a:gd name="connsiteX181" fmla="*/ 1279765 w 12192000"/>
              <a:gd name="connsiteY181" fmla="*/ 2229639 h 2237474"/>
              <a:gd name="connsiteX182" fmla="*/ 1195347 w 12192000"/>
              <a:gd name="connsiteY182" fmla="*/ 2212354 h 2237474"/>
              <a:gd name="connsiteX183" fmla="*/ 970251 w 12192000"/>
              <a:gd name="connsiteY183" fmla="*/ 2221029 h 2237474"/>
              <a:gd name="connsiteX184" fmla="*/ 812914 w 12192000"/>
              <a:gd name="connsiteY184" fmla="*/ 2202752 h 2237474"/>
              <a:gd name="connsiteX185" fmla="*/ 800195 w 12192000"/>
              <a:gd name="connsiteY185" fmla="*/ 2209407 h 2237474"/>
              <a:gd name="connsiteX186" fmla="*/ 784978 w 12192000"/>
              <a:gd name="connsiteY186" fmla="*/ 2212360 h 2237474"/>
              <a:gd name="connsiteX187" fmla="*/ 681987 w 12192000"/>
              <a:gd name="connsiteY187" fmla="*/ 2216757 h 2237474"/>
              <a:gd name="connsiteX188" fmla="*/ 669923 w 12192000"/>
              <a:gd name="connsiteY188" fmla="*/ 2211682 h 2237474"/>
              <a:gd name="connsiteX189" fmla="*/ 648680 w 12192000"/>
              <a:gd name="connsiteY189" fmla="*/ 2206229 h 2237474"/>
              <a:gd name="connsiteX190" fmla="*/ 597225 w 12192000"/>
              <a:gd name="connsiteY190" fmla="*/ 2180999 h 2237474"/>
              <a:gd name="connsiteX191" fmla="*/ 558449 w 12192000"/>
              <a:gd name="connsiteY191" fmla="*/ 2182346 h 2237474"/>
              <a:gd name="connsiteX192" fmla="*/ 550517 w 12192000"/>
              <a:gd name="connsiteY192" fmla="*/ 2182060 h 2237474"/>
              <a:gd name="connsiteX193" fmla="*/ 550309 w 12192000"/>
              <a:gd name="connsiteY193" fmla="*/ 2181825 h 2237474"/>
              <a:gd name="connsiteX194" fmla="*/ 541836 w 12192000"/>
              <a:gd name="connsiteY194" fmla="*/ 2181063 h 2237474"/>
              <a:gd name="connsiteX195" fmla="*/ 536057 w 12192000"/>
              <a:gd name="connsiteY195" fmla="*/ 2181537 h 2237474"/>
              <a:gd name="connsiteX196" fmla="*/ 520671 w 12192000"/>
              <a:gd name="connsiteY196" fmla="*/ 2180980 h 2237474"/>
              <a:gd name="connsiteX197" fmla="*/ 515024 w 12192000"/>
              <a:gd name="connsiteY197" fmla="*/ 2179258 h 2237474"/>
              <a:gd name="connsiteX198" fmla="*/ 512278 w 12192000"/>
              <a:gd name="connsiteY198" fmla="*/ 2176369 h 2237474"/>
              <a:gd name="connsiteX199" fmla="*/ 480419 w 12192000"/>
              <a:gd name="connsiteY199" fmla="*/ 2167807 h 2237474"/>
              <a:gd name="connsiteX200" fmla="*/ 413835 w 12192000"/>
              <a:gd name="connsiteY200" fmla="*/ 2156783 h 2237474"/>
              <a:gd name="connsiteX201" fmla="*/ 376513 w 12192000"/>
              <a:gd name="connsiteY201" fmla="*/ 2154014 h 2237474"/>
              <a:gd name="connsiteX202" fmla="*/ 273386 w 12192000"/>
              <a:gd name="connsiteY202" fmla="*/ 2142551 h 2237474"/>
              <a:gd name="connsiteX203" fmla="*/ 169207 w 12192000"/>
              <a:gd name="connsiteY203" fmla="*/ 2128100 h 2237474"/>
              <a:gd name="connsiteX204" fmla="*/ 93149 w 12192000"/>
              <a:gd name="connsiteY204" fmla="*/ 2105324 h 2237474"/>
              <a:gd name="connsiteX205" fmla="*/ 88109 w 12192000"/>
              <a:gd name="connsiteY205" fmla="*/ 2106704 h 2237474"/>
              <a:gd name="connsiteX206" fmla="*/ 80022 w 12192000"/>
              <a:gd name="connsiteY206" fmla="*/ 2107254 h 2237474"/>
              <a:gd name="connsiteX207" fmla="*/ 79717 w 12192000"/>
              <a:gd name="connsiteY207" fmla="*/ 2107046 h 2237474"/>
              <a:gd name="connsiteX208" fmla="*/ 72352 w 12192000"/>
              <a:gd name="connsiteY208" fmla="*/ 2107991 h 2237474"/>
              <a:gd name="connsiteX209" fmla="*/ 37645 w 12192000"/>
              <a:gd name="connsiteY209" fmla="*/ 2115401 h 2237474"/>
              <a:gd name="connsiteX210" fmla="*/ 4572 w 12192000"/>
              <a:gd name="connsiteY210" fmla="*/ 2111091 h 2237474"/>
              <a:gd name="connsiteX211" fmla="*/ 0 w 12192000"/>
              <a:gd name="connsiteY211" fmla="*/ 2110468 h 2237474"/>
              <a:gd name="connsiteX212" fmla="*/ 0 w 12192000"/>
              <a:gd name="connsiteY21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00177 w 12192000"/>
              <a:gd name="connsiteY75" fmla="*/ 1636016 h 2237474"/>
              <a:gd name="connsiteX76" fmla="*/ 6795372 w 12192000"/>
              <a:gd name="connsiteY76" fmla="*/ 1644845 h 2237474"/>
              <a:gd name="connsiteX77" fmla="*/ 6692251 w 12192000"/>
              <a:gd name="connsiteY77" fmla="*/ 1656357 h 2237474"/>
              <a:gd name="connsiteX78" fmla="*/ 6655235 w 12192000"/>
              <a:gd name="connsiteY78" fmla="*/ 1661869 h 2237474"/>
              <a:gd name="connsiteX79" fmla="*/ 6554894 w 12192000"/>
              <a:gd name="connsiteY79" fmla="*/ 1664428 h 2237474"/>
              <a:gd name="connsiteX80" fmla="*/ 6516595 w 12192000"/>
              <a:gd name="connsiteY80" fmla="*/ 1667475 h 2237474"/>
              <a:gd name="connsiteX81" fmla="*/ 6508541 w 12192000"/>
              <a:gd name="connsiteY81" fmla="*/ 1668757 h 2237474"/>
              <a:gd name="connsiteX82" fmla="*/ 6471012 w 12192000"/>
              <a:gd name="connsiteY82" fmla="*/ 1678604 h 2237474"/>
              <a:gd name="connsiteX83" fmla="*/ 6415265 w 12192000"/>
              <a:gd name="connsiteY83" fmla="*/ 1665317 h 2237474"/>
              <a:gd name="connsiteX84" fmla="*/ 6364035 w 12192000"/>
              <a:gd name="connsiteY84" fmla="*/ 1667683 h 2237474"/>
              <a:gd name="connsiteX85" fmla="*/ 6280959 w 12192000"/>
              <a:gd name="connsiteY85" fmla="*/ 1689329 h 2237474"/>
              <a:gd name="connsiteX86" fmla="*/ 6243319 w 12192000"/>
              <a:gd name="connsiteY86" fmla="*/ 1695560 h 2237474"/>
              <a:gd name="connsiteX87" fmla="*/ 6098321 w 12192000"/>
              <a:gd name="connsiteY87" fmla="*/ 1721646 h 2237474"/>
              <a:gd name="connsiteX88" fmla="*/ 5880652 w 12192000"/>
              <a:gd name="connsiteY88" fmla="*/ 1779643 h 2237474"/>
              <a:gd name="connsiteX89" fmla="*/ 5785959 w 12192000"/>
              <a:gd name="connsiteY89" fmla="*/ 1775307 h 2237474"/>
              <a:gd name="connsiteX90" fmla="*/ 5643534 w 12192000"/>
              <a:gd name="connsiteY90" fmla="*/ 1802919 h 2237474"/>
              <a:gd name="connsiteX91" fmla="*/ 5518799 w 12192000"/>
              <a:gd name="connsiteY91" fmla="*/ 1818312 h 2237474"/>
              <a:gd name="connsiteX92" fmla="*/ 5505014 w 12192000"/>
              <a:gd name="connsiteY92" fmla="*/ 1819259 h 2237474"/>
              <a:gd name="connsiteX93" fmla="*/ 5453307 w 12192000"/>
              <a:gd name="connsiteY93" fmla="*/ 1815450 h 2237474"/>
              <a:gd name="connsiteX94" fmla="*/ 5364192 w 12192000"/>
              <a:gd name="connsiteY94" fmla="*/ 1826074 h 2237474"/>
              <a:gd name="connsiteX95" fmla="*/ 5350380 w 12192000"/>
              <a:gd name="connsiteY95" fmla="*/ 1830891 h 2237474"/>
              <a:gd name="connsiteX96" fmla="*/ 5259633 w 12192000"/>
              <a:gd name="connsiteY96" fmla="*/ 1837160 h 2237474"/>
              <a:gd name="connsiteX97" fmla="*/ 5197513 w 12192000"/>
              <a:gd name="connsiteY97" fmla="*/ 1844718 h 2237474"/>
              <a:gd name="connsiteX98" fmla="*/ 5168852 w 12192000"/>
              <a:gd name="connsiteY98" fmla="*/ 1844846 h 2237474"/>
              <a:gd name="connsiteX99" fmla="*/ 5114927 w 12192000"/>
              <a:gd name="connsiteY99" fmla="*/ 1847827 h 2237474"/>
              <a:gd name="connsiteX100" fmla="*/ 5108970 w 12192000"/>
              <a:gd name="connsiteY100" fmla="*/ 1847935 h 2237474"/>
              <a:gd name="connsiteX101" fmla="*/ 5067961 w 12192000"/>
              <a:gd name="connsiteY101" fmla="*/ 1845917 h 2237474"/>
              <a:gd name="connsiteX102" fmla="*/ 5007075 w 12192000"/>
              <a:gd name="connsiteY102" fmla="*/ 1838626 h 2237474"/>
              <a:gd name="connsiteX103" fmla="*/ 4944087 w 12192000"/>
              <a:gd name="connsiteY103" fmla="*/ 1823332 h 2237474"/>
              <a:gd name="connsiteX104" fmla="*/ 4907662 w 12192000"/>
              <a:gd name="connsiteY104" fmla="*/ 1816900 h 2237474"/>
              <a:gd name="connsiteX105" fmla="*/ 4882386 w 12192000"/>
              <a:gd name="connsiteY105" fmla="*/ 1809844 h 2237474"/>
              <a:gd name="connsiteX106" fmla="*/ 4811440 w 12192000"/>
              <a:gd name="connsiteY106" fmla="*/ 1804655 h 2237474"/>
              <a:gd name="connsiteX107" fmla="*/ 4691075 w 12192000"/>
              <a:gd name="connsiteY107" fmla="*/ 1801389 h 2237474"/>
              <a:gd name="connsiteX108" fmla="*/ 4611738 w 12192000"/>
              <a:gd name="connsiteY108" fmla="*/ 1776964 h 2237474"/>
              <a:gd name="connsiteX109" fmla="*/ 4560070 w 12192000"/>
              <a:gd name="connsiteY109" fmla="*/ 1785640 h 2237474"/>
              <a:gd name="connsiteX110" fmla="*/ 4536503 w 12192000"/>
              <a:gd name="connsiteY110" fmla="*/ 1785334 h 2237474"/>
              <a:gd name="connsiteX111" fmla="*/ 4513724 w 12192000"/>
              <a:gd name="connsiteY111" fmla="*/ 1791996 h 2237474"/>
              <a:gd name="connsiteX112" fmla="*/ 4459810 w 12192000"/>
              <a:gd name="connsiteY112" fmla="*/ 1797886 h 2237474"/>
              <a:gd name="connsiteX113" fmla="*/ 4379064 w 12192000"/>
              <a:gd name="connsiteY113" fmla="*/ 1817177 h 2237474"/>
              <a:gd name="connsiteX114" fmla="*/ 4319209 w 12192000"/>
              <a:gd name="connsiteY114" fmla="*/ 1834833 h 2237474"/>
              <a:gd name="connsiteX115" fmla="*/ 4290981 w 12192000"/>
              <a:gd name="connsiteY115" fmla="*/ 1839677 h 2237474"/>
              <a:gd name="connsiteX116" fmla="*/ 4285792 w 12192000"/>
              <a:gd name="connsiteY116" fmla="*/ 1836231 h 2237474"/>
              <a:gd name="connsiteX117" fmla="*/ 4238372 w 12192000"/>
              <a:gd name="connsiteY117" fmla="*/ 1851480 h 2237474"/>
              <a:gd name="connsiteX118" fmla="*/ 4232517 w 12192000"/>
              <a:gd name="connsiteY118" fmla="*/ 1852567 h 2237474"/>
              <a:gd name="connsiteX119" fmla="*/ 4191732 w 12192000"/>
              <a:gd name="connsiteY119" fmla="*/ 1857328 h 2237474"/>
              <a:gd name="connsiteX120" fmla="*/ 4065532 w 12192000"/>
              <a:gd name="connsiteY120" fmla="*/ 1855477 h 2237474"/>
              <a:gd name="connsiteX121" fmla="*/ 4028460 w 12192000"/>
              <a:gd name="connsiteY121" fmla="*/ 1855137 h 2237474"/>
              <a:gd name="connsiteX122" fmla="*/ 4002267 w 12192000"/>
              <a:gd name="connsiteY122" fmla="*/ 1852352 h 2237474"/>
              <a:gd name="connsiteX123" fmla="*/ 3931396 w 12192000"/>
              <a:gd name="connsiteY123" fmla="*/ 1858915 h 2237474"/>
              <a:gd name="connsiteX124" fmla="*/ 3812162 w 12192000"/>
              <a:gd name="connsiteY124" fmla="*/ 1875501 h 2237474"/>
              <a:gd name="connsiteX125" fmla="*/ 3729530 w 12192000"/>
              <a:gd name="connsiteY125" fmla="*/ 1864513 h 2237474"/>
              <a:gd name="connsiteX126" fmla="*/ 3680177 w 12192000"/>
              <a:gd name="connsiteY126" fmla="*/ 1881552 h 2237474"/>
              <a:gd name="connsiteX127" fmla="*/ 3567259 w 12192000"/>
              <a:gd name="connsiteY127" fmla="*/ 1893482 h 2237474"/>
              <a:gd name="connsiteX128" fmla="*/ 3405770 w 12192000"/>
              <a:gd name="connsiteY128" fmla="*/ 1904591 h 2237474"/>
              <a:gd name="connsiteX129" fmla="*/ 3280097 w 12192000"/>
              <a:gd name="connsiteY129" fmla="*/ 1919610 h 2237474"/>
              <a:gd name="connsiteX130" fmla="*/ 3123424 w 12192000"/>
              <a:gd name="connsiteY130" fmla="*/ 1952930 h 2237474"/>
              <a:gd name="connsiteX131" fmla="*/ 3009910 w 12192000"/>
              <a:gd name="connsiteY131" fmla="*/ 1957866 h 2237474"/>
              <a:gd name="connsiteX132" fmla="*/ 2995934 w 12192000"/>
              <a:gd name="connsiteY132" fmla="*/ 1967085 h 2237474"/>
              <a:gd name="connsiteX133" fmla="*/ 2980071 w 12192000"/>
              <a:gd name="connsiteY133" fmla="*/ 1972988 h 2237474"/>
              <a:gd name="connsiteX134" fmla="*/ 2978094 w 12192000"/>
              <a:gd name="connsiteY134" fmla="*/ 1972369 h 2237474"/>
              <a:gd name="connsiteX135" fmla="*/ 2942858 w 12192000"/>
              <a:gd name="connsiteY135" fmla="*/ 1981367 h 2237474"/>
              <a:gd name="connsiteX136" fmla="*/ 2875436 w 12192000"/>
              <a:gd name="connsiteY136" fmla="*/ 1996977 h 2237474"/>
              <a:gd name="connsiteX137" fmla="*/ 2874892 w 12192000"/>
              <a:gd name="connsiteY137" fmla="*/ 1996085 h 2237474"/>
              <a:gd name="connsiteX138" fmla="*/ 2864145 w 12192000"/>
              <a:gd name="connsiteY138" fmla="*/ 1994061 h 2237474"/>
              <a:gd name="connsiteX139" fmla="*/ 2843662 w 12192000"/>
              <a:gd name="connsiteY139" fmla="*/ 1992498 h 2237474"/>
              <a:gd name="connsiteX140" fmla="*/ 2796128 w 12192000"/>
              <a:gd name="connsiteY140" fmla="*/ 1976403 h 2237474"/>
              <a:gd name="connsiteX141" fmla="*/ 2756784 w 12192000"/>
              <a:gd name="connsiteY141" fmla="*/ 1985116 h 2237474"/>
              <a:gd name="connsiteX142" fmla="*/ 2748833 w 12192000"/>
              <a:gd name="connsiteY142" fmla="*/ 1986323 h 2237474"/>
              <a:gd name="connsiteX143" fmla="*/ 2748661 w 12192000"/>
              <a:gd name="connsiteY143" fmla="*/ 1986122 h 2237474"/>
              <a:gd name="connsiteX144" fmla="*/ 2740251 w 12192000"/>
              <a:gd name="connsiteY144" fmla="*/ 1986946 h 2237474"/>
              <a:gd name="connsiteX145" fmla="*/ 2718916 w 12192000"/>
              <a:gd name="connsiteY145" fmla="*/ 1990867 h 2237474"/>
              <a:gd name="connsiteX146" fmla="*/ 2713522 w 12192000"/>
              <a:gd name="connsiteY146" fmla="*/ 1990173 h 2237474"/>
              <a:gd name="connsiteX147" fmla="*/ 2680597 w 12192000"/>
              <a:gd name="connsiteY147" fmla="*/ 1984996 h 2237474"/>
              <a:gd name="connsiteX148" fmla="*/ 2578178 w 12192000"/>
              <a:gd name="connsiteY148" fmla="*/ 1990531 h 2237474"/>
              <a:gd name="connsiteX149" fmla="*/ 2476147 w 12192000"/>
              <a:gd name="connsiteY149" fmla="*/ 1998305 h 2237474"/>
              <a:gd name="connsiteX150" fmla="*/ 2373568 w 12192000"/>
              <a:gd name="connsiteY150" fmla="*/ 2003219 h 2237474"/>
              <a:gd name="connsiteX151" fmla="*/ 2321399 w 12192000"/>
              <a:gd name="connsiteY151" fmla="*/ 1989467 h 2237474"/>
              <a:gd name="connsiteX152" fmla="*/ 2315525 w 12192000"/>
              <a:gd name="connsiteY152" fmla="*/ 1989708 h 2237474"/>
              <a:gd name="connsiteX153" fmla="*/ 2300792 w 12192000"/>
              <a:gd name="connsiteY153" fmla="*/ 1994290 h 2237474"/>
              <a:gd name="connsiteX154" fmla="*/ 2295469 w 12192000"/>
              <a:gd name="connsiteY154" fmla="*/ 1996659 h 2237474"/>
              <a:gd name="connsiteX155" fmla="*/ 2287219 w 12192000"/>
              <a:gd name="connsiteY155" fmla="*/ 1998750 h 2237474"/>
              <a:gd name="connsiteX156" fmla="*/ 2286948 w 12192000"/>
              <a:gd name="connsiteY156" fmla="*/ 1998596 h 2237474"/>
              <a:gd name="connsiteX157" fmla="*/ 2243069 w 12192000"/>
              <a:gd name="connsiteY157" fmla="*/ 2015111 h 2237474"/>
              <a:gd name="connsiteX158" fmla="*/ 2186609 w 12192000"/>
              <a:gd name="connsiteY158" fmla="*/ 2008263 h 2237474"/>
              <a:gd name="connsiteX159" fmla="*/ 2164831 w 12192000"/>
              <a:gd name="connsiteY159" fmla="*/ 2010143 h 2237474"/>
              <a:gd name="connsiteX160" fmla="*/ 2152836 w 12192000"/>
              <a:gd name="connsiteY160" fmla="*/ 2010048 h 2237474"/>
              <a:gd name="connsiteX161" fmla="*/ 2117102 w 12192000"/>
              <a:gd name="connsiteY161" fmla="*/ 2023004 h 2237474"/>
              <a:gd name="connsiteX162" fmla="*/ 2111935 w 12192000"/>
              <a:gd name="connsiteY162" fmla="*/ 2023163 h 2237474"/>
              <a:gd name="connsiteX163" fmla="*/ 2089991 w 12192000"/>
              <a:gd name="connsiteY163" fmla="*/ 2034193 h 2237474"/>
              <a:gd name="connsiteX164" fmla="*/ 2058061 w 12192000"/>
              <a:gd name="connsiteY164" fmla="*/ 2047942 h 2237474"/>
              <a:gd name="connsiteX165" fmla="*/ 2055737 w 12192000"/>
              <a:gd name="connsiteY165" fmla="*/ 2047704 h 2237474"/>
              <a:gd name="connsiteX166" fmla="*/ 2042244 w 12192000"/>
              <a:gd name="connsiteY166" fmla="*/ 2055560 h 2237474"/>
              <a:gd name="connsiteX167" fmla="*/ 1976224 w 12192000"/>
              <a:gd name="connsiteY167" fmla="*/ 2074257 h 2237474"/>
              <a:gd name="connsiteX168" fmla="*/ 1877728 w 12192000"/>
              <a:gd name="connsiteY168" fmla="*/ 2101004 h 2237474"/>
              <a:gd name="connsiteX169" fmla="*/ 1759056 w 12192000"/>
              <a:gd name="connsiteY169" fmla="*/ 2125608 h 2237474"/>
              <a:gd name="connsiteX170" fmla="*/ 1637948 w 12192000"/>
              <a:gd name="connsiteY170" fmla="*/ 2172597 h 2237474"/>
              <a:gd name="connsiteX171" fmla="*/ 1434549 w 12192000"/>
              <a:gd name="connsiteY171" fmla="*/ 2234522 h 2237474"/>
              <a:gd name="connsiteX172" fmla="*/ 1398481 w 12192000"/>
              <a:gd name="connsiteY172" fmla="*/ 2237074 h 2237474"/>
              <a:gd name="connsiteX173" fmla="*/ 1398407 w 12192000"/>
              <a:gd name="connsiteY173" fmla="*/ 2237095 h 2237474"/>
              <a:gd name="connsiteX174" fmla="*/ 1370962 w 12192000"/>
              <a:gd name="connsiteY174" fmla="*/ 2237474 h 2237474"/>
              <a:gd name="connsiteX175" fmla="*/ 1356367 w 12192000"/>
              <a:gd name="connsiteY175" fmla="*/ 2235089 h 2237474"/>
              <a:gd name="connsiteX176" fmla="*/ 1324828 w 12192000"/>
              <a:gd name="connsiteY176" fmla="*/ 2231968 h 2237474"/>
              <a:gd name="connsiteX177" fmla="*/ 1297744 w 12192000"/>
              <a:gd name="connsiteY177" fmla="*/ 2235849 h 2237474"/>
              <a:gd name="connsiteX178" fmla="*/ 1286236 w 12192000"/>
              <a:gd name="connsiteY178" fmla="*/ 2233135 h 2237474"/>
              <a:gd name="connsiteX179" fmla="*/ 1283504 w 12192000"/>
              <a:gd name="connsiteY179" fmla="*/ 2233797 h 2237474"/>
              <a:gd name="connsiteX180" fmla="*/ 1279765 w 12192000"/>
              <a:gd name="connsiteY180" fmla="*/ 2229639 h 2237474"/>
              <a:gd name="connsiteX181" fmla="*/ 1195347 w 12192000"/>
              <a:gd name="connsiteY181" fmla="*/ 2212354 h 2237474"/>
              <a:gd name="connsiteX182" fmla="*/ 970251 w 12192000"/>
              <a:gd name="connsiteY182" fmla="*/ 2221029 h 2237474"/>
              <a:gd name="connsiteX183" fmla="*/ 812914 w 12192000"/>
              <a:gd name="connsiteY183" fmla="*/ 2202752 h 2237474"/>
              <a:gd name="connsiteX184" fmla="*/ 800195 w 12192000"/>
              <a:gd name="connsiteY184" fmla="*/ 2209407 h 2237474"/>
              <a:gd name="connsiteX185" fmla="*/ 784978 w 12192000"/>
              <a:gd name="connsiteY185" fmla="*/ 2212360 h 2237474"/>
              <a:gd name="connsiteX186" fmla="*/ 681987 w 12192000"/>
              <a:gd name="connsiteY186" fmla="*/ 2216757 h 2237474"/>
              <a:gd name="connsiteX187" fmla="*/ 669923 w 12192000"/>
              <a:gd name="connsiteY187" fmla="*/ 2211682 h 2237474"/>
              <a:gd name="connsiteX188" fmla="*/ 648680 w 12192000"/>
              <a:gd name="connsiteY188" fmla="*/ 2206229 h 2237474"/>
              <a:gd name="connsiteX189" fmla="*/ 597225 w 12192000"/>
              <a:gd name="connsiteY189" fmla="*/ 2180999 h 2237474"/>
              <a:gd name="connsiteX190" fmla="*/ 558449 w 12192000"/>
              <a:gd name="connsiteY190" fmla="*/ 2182346 h 2237474"/>
              <a:gd name="connsiteX191" fmla="*/ 550517 w 12192000"/>
              <a:gd name="connsiteY191" fmla="*/ 2182060 h 2237474"/>
              <a:gd name="connsiteX192" fmla="*/ 550309 w 12192000"/>
              <a:gd name="connsiteY192" fmla="*/ 2181825 h 2237474"/>
              <a:gd name="connsiteX193" fmla="*/ 541836 w 12192000"/>
              <a:gd name="connsiteY193" fmla="*/ 2181063 h 2237474"/>
              <a:gd name="connsiteX194" fmla="*/ 536057 w 12192000"/>
              <a:gd name="connsiteY194" fmla="*/ 2181537 h 2237474"/>
              <a:gd name="connsiteX195" fmla="*/ 520671 w 12192000"/>
              <a:gd name="connsiteY195" fmla="*/ 2180980 h 2237474"/>
              <a:gd name="connsiteX196" fmla="*/ 515024 w 12192000"/>
              <a:gd name="connsiteY196" fmla="*/ 2179258 h 2237474"/>
              <a:gd name="connsiteX197" fmla="*/ 512278 w 12192000"/>
              <a:gd name="connsiteY197" fmla="*/ 2176369 h 2237474"/>
              <a:gd name="connsiteX198" fmla="*/ 480419 w 12192000"/>
              <a:gd name="connsiteY198" fmla="*/ 2167807 h 2237474"/>
              <a:gd name="connsiteX199" fmla="*/ 413835 w 12192000"/>
              <a:gd name="connsiteY199" fmla="*/ 2156783 h 2237474"/>
              <a:gd name="connsiteX200" fmla="*/ 376513 w 12192000"/>
              <a:gd name="connsiteY200" fmla="*/ 2154014 h 2237474"/>
              <a:gd name="connsiteX201" fmla="*/ 273386 w 12192000"/>
              <a:gd name="connsiteY201" fmla="*/ 2142551 h 2237474"/>
              <a:gd name="connsiteX202" fmla="*/ 169207 w 12192000"/>
              <a:gd name="connsiteY202" fmla="*/ 2128100 h 2237474"/>
              <a:gd name="connsiteX203" fmla="*/ 93149 w 12192000"/>
              <a:gd name="connsiteY203" fmla="*/ 2105324 h 2237474"/>
              <a:gd name="connsiteX204" fmla="*/ 88109 w 12192000"/>
              <a:gd name="connsiteY204" fmla="*/ 2106704 h 2237474"/>
              <a:gd name="connsiteX205" fmla="*/ 80022 w 12192000"/>
              <a:gd name="connsiteY205" fmla="*/ 2107254 h 2237474"/>
              <a:gd name="connsiteX206" fmla="*/ 79717 w 12192000"/>
              <a:gd name="connsiteY206" fmla="*/ 2107046 h 2237474"/>
              <a:gd name="connsiteX207" fmla="*/ 72352 w 12192000"/>
              <a:gd name="connsiteY207" fmla="*/ 2107991 h 2237474"/>
              <a:gd name="connsiteX208" fmla="*/ 37645 w 12192000"/>
              <a:gd name="connsiteY208" fmla="*/ 2115401 h 2237474"/>
              <a:gd name="connsiteX209" fmla="*/ 4572 w 12192000"/>
              <a:gd name="connsiteY209" fmla="*/ 2111091 h 2237474"/>
              <a:gd name="connsiteX210" fmla="*/ 0 w 12192000"/>
              <a:gd name="connsiteY210" fmla="*/ 2110468 h 2237474"/>
              <a:gd name="connsiteX211" fmla="*/ 0 w 12192000"/>
              <a:gd name="connsiteY21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97365 w 12192000"/>
              <a:gd name="connsiteY46" fmla="*/ 1105869 h 2237474"/>
              <a:gd name="connsiteX47" fmla="*/ 8665605 w 12192000"/>
              <a:gd name="connsiteY47" fmla="*/ 1110791 h 2237474"/>
              <a:gd name="connsiteX48" fmla="*/ 8584946 w 12192000"/>
              <a:gd name="connsiteY48" fmla="*/ 1135226 h 2237474"/>
              <a:gd name="connsiteX49" fmla="*/ 8460755 w 12192000"/>
              <a:gd name="connsiteY49" fmla="*/ 1203427 h 2237474"/>
              <a:gd name="connsiteX50" fmla="*/ 8419755 w 12192000"/>
              <a:gd name="connsiteY50" fmla="*/ 1216260 h 2237474"/>
              <a:gd name="connsiteX51" fmla="*/ 8411626 w 12192000"/>
              <a:gd name="connsiteY51" fmla="*/ 1214397 h 2237474"/>
              <a:gd name="connsiteX52" fmla="*/ 8363469 w 12192000"/>
              <a:gd name="connsiteY52" fmla="*/ 1246658 h 2237474"/>
              <a:gd name="connsiteX53" fmla="*/ 8275497 w 12192000"/>
              <a:gd name="connsiteY53" fmla="*/ 1264396 h 2237474"/>
              <a:gd name="connsiteX54" fmla="*/ 8206287 w 12192000"/>
              <a:gd name="connsiteY54" fmla="*/ 1273060 h 2237474"/>
              <a:gd name="connsiteX55" fmla="*/ 8168705 w 12192000"/>
              <a:gd name="connsiteY55" fmla="*/ 1279956 h 2237474"/>
              <a:gd name="connsiteX56" fmla="*/ 8139997 w 12192000"/>
              <a:gd name="connsiteY56" fmla="*/ 1282713 h 2237474"/>
              <a:gd name="connsiteX57" fmla="*/ 8074238 w 12192000"/>
              <a:gd name="connsiteY57" fmla="*/ 1301895 h 2237474"/>
              <a:gd name="connsiteX58" fmla="*/ 7968292 w 12192000"/>
              <a:gd name="connsiteY58" fmla="*/ 1338779 h 2237474"/>
              <a:gd name="connsiteX59" fmla="*/ 7945122 w 12192000"/>
              <a:gd name="connsiteY59" fmla="*/ 1345477 h 2237474"/>
              <a:gd name="connsiteX60" fmla="*/ 7902328 w 12192000"/>
              <a:gd name="connsiteY60" fmla="*/ 1345865 h 2237474"/>
              <a:gd name="connsiteX61" fmla="*/ 7875879 w 12192000"/>
              <a:gd name="connsiteY61" fmla="*/ 1345646 h 2237474"/>
              <a:gd name="connsiteX62" fmla="*/ 7840612 w 12192000"/>
              <a:gd name="connsiteY62" fmla="*/ 1369373 h 2237474"/>
              <a:gd name="connsiteX63" fmla="*/ 7786819 w 12192000"/>
              <a:gd name="connsiteY63" fmla="*/ 1378970 h 2237474"/>
              <a:gd name="connsiteX64" fmla="*/ 7548172 w 12192000"/>
              <a:gd name="connsiteY64" fmla="*/ 1417460 h 2237474"/>
              <a:gd name="connsiteX65" fmla="*/ 7483437 w 12192000"/>
              <a:gd name="connsiteY65" fmla="*/ 1478152 h 2237474"/>
              <a:gd name="connsiteX66" fmla="*/ 7377870 w 12192000"/>
              <a:gd name="connsiteY66" fmla="*/ 1523319 h 2237474"/>
              <a:gd name="connsiteX67" fmla="*/ 7230737 w 12192000"/>
              <a:gd name="connsiteY67" fmla="*/ 1562633 h 2237474"/>
              <a:gd name="connsiteX68" fmla="*/ 7224458 w 12192000"/>
              <a:gd name="connsiteY68" fmla="*/ 1573008 h 2237474"/>
              <a:gd name="connsiteX69" fmla="*/ 7183121 w 12192000"/>
              <a:gd name="connsiteY69" fmla="*/ 1595162 h 2237474"/>
              <a:gd name="connsiteX70" fmla="*/ 7164601 w 12192000"/>
              <a:gd name="connsiteY70" fmla="*/ 1606490 h 2237474"/>
              <a:gd name="connsiteX71" fmla="*/ 7092727 w 12192000"/>
              <a:gd name="connsiteY71" fmla="*/ 1623628 h 2237474"/>
              <a:gd name="connsiteX72" fmla="*/ 7031309 w 12192000"/>
              <a:gd name="connsiteY72" fmla="*/ 1619451 h 2237474"/>
              <a:gd name="connsiteX73" fmla="*/ 6999084 w 12192000"/>
              <a:gd name="connsiteY73" fmla="*/ 1634317 h 2237474"/>
              <a:gd name="connsiteX74" fmla="*/ 6992107 w 12192000"/>
              <a:gd name="connsiteY74" fmla="*/ 1636860 h 2237474"/>
              <a:gd name="connsiteX75" fmla="*/ 6900177 w 12192000"/>
              <a:gd name="connsiteY75" fmla="*/ 1636016 h 2237474"/>
              <a:gd name="connsiteX76" fmla="*/ 6795372 w 12192000"/>
              <a:gd name="connsiteY76" fmla="*/ 1644845 h 2237474"/>
              <a:gd name="connsiteX77" fmla="*/ 6692251 w 12192000"/>
              <a:gd name="connsiteY77" fmla="*/ 1656357 h 2237474"/>
              <a:gd name="connsiteX78" fmla="*/ 6655235 w 12192000"/>
              <a:gd name="connsiteY78" fmla="*/ 1661869 h 2237474"/>
              <a:gd name="connsiteX79" fmla="*/ 6554894 w 12192000"/>
              <a:gd name="connsiteY79" fmla="*/ 1664428 h 2237474"/>
              <a:gd name="connsiteX80" fmla="*/ 6516595 w 12192000"/>
              <a:gd name="connsiteY80" fmla="*/ 1667475 h 2237474"/>
              <a:gd name="connsiteX81" fmla="*/ 6508541 w 12192000"/>
              <a:gd name="connsiteY81" fmla="*/ 1668757 h 2237474"/>
              <a:gd name="connsiteX82" fmla="*/ 6471012 w 12192000"/>
              <a:gd name="connsiteY82" fmla="*/ 1678604 h 2237474"/>
              <a:gd name="connsiteX83" fmla="*/ 6364035 w 12192000"/>
              <a:gd name="connsiteY83" fmla="*/ 1667683 h 2237474"/>
              <a:gd name="connsiteX84" fmla="*/ 6280959 w 12192000"/>
              <a:gd name="connsiteY84" fmla="*/ 1689329 h 2237474"/>
              <a:gd name="connsiteX85" fmla="*/ 6243319 w 12192000"/>
              <a:gd name="connsiteY85" fmla="*/ 1695560 h 2237474"/>
              <a:gd name="connsiteX86" fmla="*/ 6098321 w 12192000"/>
              <a:gd name="connsiteY86" fmla="*/ 1721646 h 2237474"/>
              <a:gd name="connsiteX87" fmla="*/ 5880652 w 12192000"/>
              <a:gd name="connsiteY87" fmla="*/ 1779643 h 2237474"/>
              <a:gd name="connsiteX88" fmla="*/ 5785959 w 12192000"/>
              <a:gd name="connsiteY88" fmla="*/ 1775307 h 2237474"/>
              <a:gd name="connsiteX89" fmla="*/ 5643534 w 12192000"/>
              <a:gd name="connsiteY89" fmla="*/ 1802919 h 2237474"/>
              <a:gd name="connsiteX90" fmla="*/ 5518799 w 12192000"/>
              <a:gd name="connsiteY90" fmla="*/ 1818312 h 2237474"/>
              <a:gd name="connsiteX91" fmla="*/ 5505014 w 12192000"/>
              <a:gd name="connsiteY91" fmla="*/ 1819259 h 2237474"/>
              <a:gd name="connsiteX92" fmla="*/ 5453307 w 12192000"/>
              <a:gd name="connsiteY92" fmla="*/ 1815450 h 2237474"/>
              <a:gd name="connsiteX93" fmla="*/ 5364192 w 12192000"/>
              <a:gd name="connsiteY93" fmla="*/ 1826074 h 2237474"/>
              <a:gd name="connsiteX94" fmla="*/ 5350380 w 12192000"/>
              <a:gd name="connsiteY94" fmla="*/ 1830891 h 2237474"/>
              <a:gd name="connsiteX95" fmla="*/ 5259633 w 12192000"/>
              <a:gd name="connsiteY95" fmla="*/ 1837160 h 2237474"/>
              <a:gd name="connsiteX96" fmla="*/ 5197513 w 12192000"/>
              <a:gd name="connsiteY96" fmla="*/ 1844718 h 2237474"/>
              <a:gd name="connsiteX97" fmla="*/ 5168852 w 12192000"/>
              <a:gd name="connsiteY97" fmla="*/ 1844846 h 2237474"/>
              <a:gd name="connsiteX98" fmla="*/ 5114927 w 12192000"/>
              <a:gd name="connsiteY98" fmla="*/ 1847827 h 2237474"/>
              <a:gd name="connsiteX99" fmla="*/ 5108970 w 12192000"/>
              <a:gd name="connsiteY99" fmla="*/ 1847935 h 2237474"/>
              <a:gd name="connsiteX100" fmla="*/ 5067961 w 12192000"/>
              <a:gd name="connsiteY100" fmla="*/ 1845917 h 2237474"/>
              <a:gd name="connsiteX101" fmla="*/ 5007075 w 12192000"/>
              <a:gd name="connsiteY101" fmla="*/ 1838626 h 2237474"/>
              <a:gd name="connsiteX102" fmla="*/ 4944087 w 12192000"/>
              <a:gd name="connsiteY102" fmla="*/ 1823332 h 2237474"/>
              <a:gd name="connsiteX103" fmla="*/ 4907662 w 12192000"/>
              <a:gd name="connsiteY103" fmla="*/ 1816900 h 2237474"/>
              <a:gd name="connsiteX104" fmla="*/ 4882386 w 12192000"/>
              <a:gd name="connsiteY104" fmla="*/ 1809844 h 2237474"/>
              <a:gd name="connsiteX105" fmla="*/ 4811440 w 12192000"/>
              <a:gd name="connsiteY105" fmla="*/ 1804655 h 2237474"/>
              <a:gd name="connsiteX106" fmla="*/ 4691075 w 12192000"/>
              <a:gd name="connsiteY106" fmla="*/ 1801389 h 2237474"/>
              <a:gd name="connsiteX107" fmla="*/ 4611738 w 12192000"/>
              <a:gd name="connsiteY107" fmla="*/ 1776964 h 2237474"/>
              <a:gd name="connsiteX108" fmla="*/ 4560070 w 12192000"/>
              <a:gd name="connsiteY108" fmla="*/ 1785640 h 2237474"/>
              <a:gd name="connsiteX109" fmla="*/ 4536503 w 12192000"/>
              <a:gd name="connsiteY109" fmla="*/ 1785334 h 2237474"/>
              <a:gd name="connsiteX110" fmla="*/ 4513724 w 12192000"/>
              <a:gd name="connsiteY110" fmla="*/ 1791996 h 2237474"/>
              <a:gd name="connsiteX111" fmla="*/ 4459810 w 12192000"/>
              <a:gd name="connsiteY111" fmla="*/ 1797886 h 2237474"/>
              <a:gd name="connsiteX112" fmla="*/ 4379064 w 12192000"/>
              <a:gd name="connsiteY112" fmla="*/ 1817177 h 2237474"/>
              <a:gd name="connsiteX113" fmla="*/ 4319209 w 12192000"/>
              <a:gd name="connsiteY113" fmla="*/ 1834833 h 2237474"/>
              <a:gd name="connsiteX114" fmla="*/ 4290981 w 12192000"/>
              <a:gd name="connsiteY114" fmla="*/ 1839677 h 2237474"/>
              <a:gd name="connsiteX115" fmla="*/ 4285792 w 12192000"/>
              <a:gd name="connsiteY115" fmla="*/ 1836231 h 2237474"/>
              <a:gd name="connsiteX116" fmla="*/ 4238372 w 12192000"/>
              <a:gd name="connsiteY116" fmla="*/ 1851480 h 2237474"/>
              <a:gd name="connsiteX117" fmla="*/ 4232517 w 12192000"/>
              <a:gd name="connsiteY117" fmla="*/ 1852567 h 2237474"/>
              <a:gd name="connsiteX118" fmla="*/ 4191732 w 12192000"/>
              <a:gd name="connsiteY118" fmla="*/ 1857328 h 2237474"/>
              <a:gd name="connsiteX119" fmla="*/ 4065532 w 12192000"/>
              <a:gd name="connsiteY119" fmla="*/ 1855477 h 2237474"/>
              <a:gd name="connsiteX120" fmla="*/ 4028460 w 12192000"/>
              <a:gd name="connsiteY120" fmla="*/ 1855137 h 2237474"/>
              <a:gd name="connsiteX121" fmla="*/ 4002267 w 12192000"/>
              <a:gd name="connsiteY121" fmla="*/ 1852352 h 2237474"/>
              <a:gd name="connsiteX122" fmla="*/ 3931396 w 12192000"/>
              <a:gd name="connsiteY122" fmla="*/ 1858915 h 2237474"/>
              <a:gd name="connsiteX123" fmla="*/ 3812162 w 12192000"/>
              <a:gd name="connsiteY123" fmla="*/ 1875501 h 2237474"/>
              <a:gd name="connsiteX124" fmla="*/ 3729530 w 12192000"/>
              <a:gd name="connsiteY124" fmla="*/ 1864513 h 2237474"/>
              <a:gd name="connsiteX125" fmla="*/ 3680177 w 12192000"/>
              <a:gd name="connsiteY125" fmla="*/ 1881552 h 2237474"/>
              <a:gd name="connsiteX126" fmla="*/ 3567259 w 12192000"/>
              <a:gd name="connsiteY126" fmla="*/ 1893482 h 2237474"/>
              <a:gd name="connsiteX127" fmla="*/ 3405770 w 12192000"/>
              <a:gd name="connsiteY127" fmla="*/ 1904591 h 2237474"/>
              <a:gd name="connsiteX128" fmla="*/ 3280097 w 12192000"/>
              <a:gd name="connsiteY128" fmla="*/ 1919610 h 2237474"/>
              <a:gd name="connsiteX129" fmla="*/ 3123424 w 12192000"/>
              <a:gd name="connsiteY129" fmla="*/ 1952930 h 2237474"/>
              <a:gd name="connsiteX130" fmla="*/ 3009910 w 12192000"/>
              <a:gd name="connsiteY130" fmla="*/ 1957866 h 2237474"/>
              <a:gd name="connsiteX131" fmla="*/ 2995934 w 12192000"/>
              <a:gd name="connsiteY131" fmla="*/ 1967085 h 2237474"/>
              <a:gd name="connsiteX132" fmla="*/ 2980071 w 12192000"/>
              <a:gd name="connsiteY132" fmla="*/ 1972988 h 2237474"/>
              <a:gd name="connsiteX133" fmla="*/ 2978094 w 12192000"/>
              <a:gd name="connsiteY133" fmla="*/ 1972369 h 2237474"/>
              <a:gd name="connsiteX134" fmla="*/ 2942858 w 12192000"/>
              <a:gd name="connsiteY134" fmla="*/ 1981367 h 2237474"/>
              <a:gd name="connsiteX135" fmla="*/ 2875436 w 12192000"/>
              <a:gd name="connsiteY135" fmla="*/ 1996977 h 2237474"/>
              <a:gd name="connsiteX136" fmla="*/ 2874892 w 12192000"/>
              <a:gd name="connsiteY136" fmla="*/ 1996085 h 2237474"/>
              <a:gd name="connsiteX137" fmla="*/ 2864145 w 12192000"/>
              <a:gd name="connsiteY137" fmla="*/ 1994061 h 2237474"/>
              <a:gd name="connsiteX138" fmla="*/ 2843662 w 12192000"/>
              <a:gd name="connsiteY138" fmla="*/ 1992498 h 2237474"/>
              <a:gd name="connsiteX139" fmla="*/ 2796128 w 12192000"/>
              <a:gd name="connsiteY139" fmla="*/ 1976403 h 2237474"/>
              <a:gd name="connsiteX140" fmla="*/ 2756784 w 12192000"/>
              <a:gd name="connsiteY140" fmla="*/ 1985116 h 2237474"/>
              <a:gd name="connsiteX141" fmla="*/ 2748833 w 12192000"/>
              <a:gd name="connsiteY141" fmla="*/ 1986323 h 2237474"/>
              <a:gd name="connsiteX142" fmla="*/ 2748661 w 12192000"/>
              <a:gd name="connsiteY142" fmla="*/ 1986122 h 2237474"/>
              <a:gd name="connsiteX143" fmla="*/ 2740251 w 12192000"/>
              <a:gd name="connsiteY143" fmla="*/ 1986946 h 2237474"/>
              <a:gd name="connsiteX144" fmla="*/ 2718916 w 12192000"/>
              <a:gd name="connsiteY144" fmla="*/ 1990867 h 2237474"/>
              <a:gd name="connsiteX145" fmla="*/ 2713522 w 12192000"/>
              <a:gd name="connsiteY145" fmla="*/ 1990173 h 2237474"/>
              <a:gd name="connsiteX146" fmla="*/ 2680597 w 12192000"/>
              <a:gd name="connsiteY146" fmla="*/ 1984996 h 2237474"/>
              <a:gd name="connsiteX147" fmla="*/ 2578178 w 12192000"/>
              <a:gd name="connsiteY147" fmla="*/ 1990531 h 2237474"/>
              <a:gd name="connsiteX148" fmla="*/ 2476147 w 12192000"/>
              <a:gd name="connsiteY148" fmla="*/ 1998305 h 2237474"/>
              <a:gd name="connsiteX149" fmla="*/ 2373568 w 12192000"/>
              <a:gd name="connsiteY149" fmla="*/ 2003219 h 2237474"/>
              <a:gd name="connsiteX150" fmla="*/ 2321399 w 12192000"/>
              <a:gd name="connsiteY150" fmla="*/ 1989467 h 2237474"/>
              <a:gd name="connsiteX151" fmla="*/ 2315525 w 12192000"/>
              <a:gd name="connsiteY151" fmla="*/ 1989708 h 2237474"/>
              <a:gd name="connsiteX152" fmla="*/ 2300792 w 12192000"/>
              <a:gd name="connsiteY152" fmla="*/ 1994290 h 2237474"/>
              <a:gd name="connsiteX153" fmla="*/ 2295469 w 12192000"/>
              <a:gd name="connsiteY153" fmla="*/ 1996659 h 2237474"/>
              <a:gd name="connsiteX154" fmla="*/ 2287219 w 12192000"/>
              <a:gd name="connsiteY154" fmla="*/ 1998750 h 2237474"/>
              <a:gd name="connsiteX155" fmla="*/ 2286948 w 12192000"/>
              <a:gd name="connsiteY155" fmla="*/ 1998596 h 2237474"/>
              <a:gd name="connsiteX156" fmla="*/ 2243069 w 12192000"/>
              <a:gd name="connsiteY156" fmla="*/ 2015111 h 2237474"/>
              <a:gd name="connsiteX157" fmla="*/ 2186609 w 12192000"/>
              <a:gd name="connsiteY157" fmla="*/ 2008263 h 2237474"/>
              <a:gd name="connsiteX158" fmla="*/ 2164831 w 12192000"/>
              <a:gd name="connsiteY158" fmla="*/ 2010143 h 2237474"/>
              <a:gd name="connsiteX159" fmla="*/ 2152836 w 12192000"/>
              <a:gd name="connsiteY159" fmla="*/ 2010048 h 2237474"/>
              <a:gd name="connsiteX160" fmla="*/ 2117102 w 12192000"/>
              <a:gd name="connsiteY160" fmla="*/ 2023004 h 2237474"/>
              <a:gd name="connsiteX161" fmla="*/ 2111935 w 12192000"/>
              <a:gd name="connsiteY161" fmla="*/ 2023163 h 2237474"/>
              <a:gd name="connsiteX162" fmla="*/ 2089991 w 12192000"/>
              <a:gd name="connsiteY162" fmla="*/ 2034193 h 2237474"/>
              <a:gd name="connsiteX163" fmla="*/ 2058061 w 12192000"/>
              <a:gd name="connsiteY163" fmla="*/ 2047942 h 2237474"/>
              <a:gd name="connsiteX164" fmla="*/ 2055737 w 12192000"/>
              <a:gd name="connsiteY164" fmla="*/ 2047704 h 2237474"/>
              <a:gd name="connsiteX165" fmla="*/ 2042244 w 12192000"/>
              <a:gd name="connsiteY165" fmla="*/ 2055560 h 2237474"/>
              <a:gd name="connsiteX166" fmla="*/ 1976224 w 12192000"/>
              <a:gd name="connsiteY166" fmla="*/ 2074257 h 2237474"/>
              <a:gd name="connsiteX167" fmla="*/ 1877728 w 12192000"/>
              <a:gd name="connsiteY167" fmla="*/ 2101004 h 2237474"/>
              <a:gd name="connsiteX168" fmla="*/ 1759056 w 12192000"/>
              <a:gd name="connsiteY168" fmla="*/ 2125608 h 2237474"/>
              <a:gd name="connsiteX169" fmla="*/ 1637948 w 12192000"/>
              <a:gd name="connsiteY169" fmla="*/ 2172597 h 2237474"/>
              <a:gd name="connsiteX170" fmla="*/ 1434549 w 12192000"/>
              <a:gd name="connsiteY170" fmla="*/ 2234522 h 2237474"/>
              <a:gd name="connsiteX171" fmla="*/ 1398481 w 12192000"/>
              <a:gd name="connsiteY171" fmla="*/ 2237074 h 2237474"/>
              <a:gd name="connsiteX172" fmla="*/ 1398407 w 12192000"/>
              <a:gd name="connsiteY172" fmla="*/ 2237095 h 2237474"/>
              <a:gd name="connsiteX173" fmla="*/ 1370962 w 12192000"/>
              <a:gd name="connsiteY173" fmla="*/ 2237474 h 2237474"/>
              <a:gd name="connsiteX174" fmla="*/ 1356367 w 12192000"/>
              <a:gd name="connsiteY174" fmla="*/ 2235089 h 2237474"/>
              <a:gd name="connsiteX175" fmla="*/ 1324828 w 12192000"/>
              <a:gd name="connsiteY175" fmla="*/ 2231968 h 2237474"/>
              <a:gd name="connsiteX176" fmla="*/ 1297744 w 12192000"/>
              <a:gd name="connsiteY176" fmla="*/ 2235849 h 2237474"/>
              <a:gd name="connsiteX177" fmla="*/ 1286236 w 12192000"/>
              <a:gd name="connsiteY177" fmla="*/ 2233135 h 2237474"/>
              <a:gd name="connsiteX178" fmla="*/ 1283504 w 12192000"/>
              <a:gd name="connsiteY178" fmla="*/ 2233797 h 2237474"/>
              <a:gd name="connsiteX179" fmla="*/ 1279765 w 12192000"/>
              <a:gd name="connsiteY179" fmla="*/ 2229639 h 2237474"/>
              <a:gd name="connsiteX180" fmla="*/ 1195347 w 12192000"/>
              <a:gd name="connsiteY180" fmla="*/ 2212354 h 2237474"/>
              <a:gd name="connsiteX181" fmla="*/ 970251 w 12192000"/>
              <a:gd name="connsiteY181" fmla="*/ 2221029 h 2237474"/>
              <a:gd name="connsiteX182" fmla="*/ 812914 w 12192000"/>
              <a:gd name="connsiteY182" fmla="*/ 2202752 h 2237474"/>
              <a:gd name="connsiteX183" fmla="*/ 800195 w 12192000"/>
              <a:gd name="connsiteY183" fmla="*/ 2209407 h 2237474"/>
              <a:gd name="connsiteX184" fmla="*/ 784978 w 12192000"/>
              <a:gd name="connsiteY184" fmla="*/ 2212360 h 2237474"/>
              <a:gd name="connsiteX185" fmla="*/ 681987 w 12192000"/>
              <a:gd name="connsiteY185" fmla="*/ 2216757 h 2237474"/>
              <a:gd name="connsiteX186" fmla="*/ 669923 w 12192000"/>
              <a:gd name="connsiteY186" fmla="*/ 2211682 h 2237474"/>
              <a:gd name="connsiteX187" fmla="*/ 648680 w 12192000"/>
              <a:gd name="connsiteY187" fmla="*/ 2206229 h 2237474"/>
              <a:gd name="connsiteX188" fmla="*/ 597225 w 12192000"/>
              <a:gd name="connsiteY188" fmla="*/ 2180999 h 2237474"/>
              <a:gd name="connsiteX189" fmla="*/ 558449 w 12192000"/>
              <a:gd name="connsiteY189" fmla="*/ 2182346 h 2237474"/>
              <a:gd name="connsiteX190" fmla="*/ 550517 w 12192000"/>
              <a:gd name="connsiteY190" fmla="*/ 2182060 h 2237474"/>
              <a:gd name="connsiteX191" fmla="*/ 550309 w 12192000"/>
              <a:gd name="connsiteY191" fmla="*/ 2181825 h 2237474"/>
              <a:gd name="connsiteX192" fmla="*/ 541836 w 12192000"/>
              <a:gd name="connsiteY192" fmla="*/ 2181063 h 2237474"/>
              <a:gd name="connsiteX193" fmla="*/ 536057 w 12192000"/>
              <a:gd name="connsiteY193" fmla="*/ 2181537 h 2237474"/>
              <a:gd name="connsiteX194" fmla="*/ 520671 w 12192000"/>
              <a:gd name="connsiteY194" fmla="*/ 2180980 h 2237474"/>
              <a:gd name="connsiteX195" fmla="*/ 515024 w 12192000"/>
              <a:gd name="connsiteY195" fmla="*/ 2179258 h 2237474"/>
              <a:gd name="connsiteX196" fmla="*/ 512278 w 12192000"/>
              <a:gd name="connsiteY196" fmla="*/ 2176369 h 2237474"/>
              <a:gd name="connsiteX197" fmla="*/ 480419 w 12192000"/>
              <a:gd name="connsiteY197" fmla="*/ 2167807 h 2237474"/>
              <a:gd name="connsiteX198" fmla="*/ 413835 w 12192000"/>
              <a:gd name="connsiteY198" fmla="*/ 2156783 h 2237474"/>
              <a:gd name="connsiteX199" fmla="*/ 376513 w 12192000"/>
              <a:gd name="connsiteY199" fmla="*/ 2154014 h 2237474"/>
              <a:gd name="connsiteX200" fmla="*/ 273386 w 12192000"/>
              <a:gd name="connsiteY200" fmla="*/ 2142551 h 2237474"/>
              <a:gd name="connsiteX201" fmla="*/ 169207 w 12192000"/>
              <a:gd name="connsiteY201" fmla="*/ 2128100 h 2237474"/>
              <a:gd name="connsiteX202" fmla="*/ 93149 w 12192000"/>
              <a:gd name="connsiteY202" fmla="*/ 2105324 h 2237474"/>
              <a:gd name="connsiteX203" fmla="*/ 88109 w 12192000"/>
              <a:gd name="connsiteY203" fmla="*/ 2106704 h 2237474"/>
              <a:gd name="connsiteX204" fmla="*/ 80022 w 12192000"/>
              <a:gd name="connsiteY204" fmla="*/ 2107254 h 2237474"/>
              <a:gd name="connsiteX205" fmla="*/ 79717 w 12192000"/>
              <a:gd name="connsiteY205" fmla="*/ 2107046 h 2237474"/>
              <a:gd name="connsiteX206" fmla="*/ 72352 w 12192000"/>
              <a:gd name="connsiteY206" fmla="*/ 2107991 h 2237474"/>
              <a:gd name="connsiteX207" fmla="*/ 37645 w 12192000"/>
              <a:gd name="connsiteY207" fmla="*/ 2115401 h 2237474"/>
              <a:gd name="connsiteX208" fmla="*/ 4572 w 12192000"/>
              <a:gd name="connsiteY208" fmla="*/ 2111091 h 2237474"/>
              <a:gd name="connsiteX209" fmla="*/ 0 w 12192000"/>
              <a:gd name="connsiteY209" fmla="*/ 2110468 h 2237474"/>
              <a:gd name="connsiteX210" fmla="*/ 0 w 12192000"/>
              <a:gd name="connsiteY21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65605 w 12192000"/>
              <a:gd name="connsiteY46" fmla="*/ 1110791 h 2237474"/>
              <a:gd name="connsiteX47" fmla="*/ 8584946 w 12192000"/>
              <a:gd name="connsiteY47" fmla="*/ 1135226 h 2237474"/>
              <a:gd name="connsiteX48" fmla="*/ 8460755 w 12192000"/>
              <a:gd name="connsiteY48" fmla="*/ 1203427 h 2237474"/>
              <a:gd name="connsiteX49" fmla="*/ 8419755 w 12192000"/>
              <a:gd name="connsiteY49" fmla="*/ 1216260 h 2237474"/>
              <a:gd name="connsiteX50" fmla="*/ 8411626 w 12192000"/>
              <a:gd name="connsiteY50" fmla="*/ 1214397 h 2237474"/>
              <a:gd name="connsiteX51" fmla="*/ 8363469 w 12192000"/>
              <a:gd name="connsiteY51" fmla="*/ 1246658 h 2237474"/>
              <a:gd name="connsiteX52" fmla="*/ 8275497 w 12192000"/>
              <a:gd name="connsiteY52" fmla="*/ 1264396 h 2237474"/>
              <a:gd name="connsiteX53" fmla="*/ 8206287 w 12192000"/>
              <a:gd name="connsiteY53" fmla="*/ 1273060 h 2237474"/>
              <a:gd name="connsiteX54" fmla="*/ 8168705 w 12192000"/>
              <a:gd name="connsiteY54" fmla="*/ 1279956 h 2237474"/>
              <a:gd name="connsiteX55" fmla="*/ 8139997 w 12192000"/>
              <a:gd name="connsiteY55" fmla="*/ 1282713 h 2237474"/>
              <a:gd name="connsiteX56" fmla="*/ 8074238 w 12192000"/>
              <a:gd name="connsiteY56" fmla="*/ 1301895 h 2237474"/>
              <a:gd name="connsiteX57" fmla="*/ 7968292 w 12192000"/>
              <a:gd name="connsiteY57" fmla="*/ 1338779 h 2237474"/>
              <a:gd name="connsiteX58" fmla="*/ 7945122 w 12192000"/>
              <a:gd name="connsiteY58" fmla="*/ 1345477 h 2237474"/>
              <a:gd name="connsiteX59" fmla="*/ 7902328 w 12192000"/>
              <a:gd name="connsiteY59" fmla="*/ 1345865 h 2237474"/>
              <a:gd name="connsiteX60" fmla="*/ 7875879 w 12192000"/>
              <a:gd name="connsiteY60" fmla="*/ 1345646 h 2237474"/>
              <a:gd name="connsiteX61" fmla="*/ 7840612 w 12192000"/>
              <a:gd name="connsiteY61" fmla="*/ 1369373 h 2237474"/>
              <a:gd name="connsiteX62" fmla="*/ 7786819 w 12192000"/>
              <a:gd name="connsiteY62" fmla="*/ 1378970 h 2237474"/>
              <a:gd name="connsiteX63" fmla="*/ 7548172 w 12192000"/>
              <a:gd name="connsiteY63" fmla="*/ 1417460 h 2237474"/>
              <a:gd name="connsiteX64" fmla="*/ 7483437 w 12192000"/>
              <a:gd name="connsiteY64" fmla="*/ 1478152 h 2237474"/>
              <a:gd name="connsiteX65" fmla="*/ 7377870 w 12192000"/>
              <a:gd name="connsiteY65" fmla="*/ 1523319 h 2237474"/>
              <a:gd name="connsiteX66" fmla="*/ 7230737 w 12192000"/>
              <a:gd name="connsiteY66" fmla="*/ 1562633 h 2237474"/>
              <a:gd name="connsiteX67" fmla="*/ 7224458 w 12192000"/>
              <a:gd name="connsiteY67" fmla="*/ 1573008 h 2237474"/>
              <a:gd name="connsiteX68" fmla="*/ 7183121 w 12192000"/>
              <a:gd name="connsiteY68" fmla="*/ 1595162 h 2237474"/>
              <a:gd name="connsiteX69" fmla="*/ 7164601 w 12192000"/>
              <a:gd name="connsiteY69" fmla="*/ 1606490 h 2237474"/>
              <a:gd name="connsiteX70" fmla="*/ 7092727 w 12192000"/>
              <a:gd name="connsiteY70" fmla="*/ 1623628 h 2237474"/>
              <a:gd name="connsiteX71" fmla="*/ 7031309 w 12192000"/>
              <a:gd name="connsiteY71" fmla="*/ 1619451 h 2237474"/>
              <a:gd name="connsiteX72" fmla="*/ 6999084 w 12192000"/>
              <a:gd name="connsiteY72" fmla="*/ 1634317 h 2237474"/>
              <a:gd name="connsiteX73" fmla="*/ 6992107 w 12192000"/>
              <a:gd name="connsiteY73" fmla="*/ 1636860 h 2237474"/>
              <a:gd name="connsiteX74" fmla="*/ 6900177 w 12192000"/>
              <a:gd name="connsiteY74" fmla="*/ 1636016 h 2237474"/>
              <a:gd name="connsiteX75" fmla="*/ 6795372 w 12192000"/>
              <a:gd name="connsiteY75" fmla="*/ 1644845 h 2237474"/>
              <a:gd name="connsiteX76" fmla="*/ 6692251 w 12192000"/>
              <a:gd name="connsiteY76" fmla="*/ 1656357 h 2237474"/>
              <a:gd name="connsiteX77" fmla="*/ 6655235 w 12192000"/>
              <a:gd name="connsiteY77" fmla="*/ 1661869 h 2237474"/>
              <a:gd name="connsiteX78" fmla="*/ 6554894 w 12192000"/>
              <a:gd name="connsiteY78" fmla="*/ 1664428 h 2237474"/>
              <a:gd name="connsiteX79" fmla="*/ 6516595 w 12192000"/>
              <a:gd name="connsiteY79" fmla="*/ 1667475 h 2237474"/>
              <a:gd name="connsiteX80" fmla="*/ 6508541 w 12192000"/>
              <a:gd name="connsiteY80" fmla="*/ 1668757 h 2237474"/>
              <a:gd name="connsiteX81" fmla="*/ 6471012 w 12192000"/>
              <a:gd name="connsiteY81" fmla="*/ 1678604 h 2237474"/>
              <a:gd name="connsiteX82" fmla="*/ 6364035 w 12192000"/>
              <a:gd name="connsiteY82" fmla="*/ 1667683 h 2237474"/>
              <a:gd name="connsiteX83" fmla="*/ 6280959 w 12192000"/>
              <a:gd name="connsiteY83" fmla="*/ 1689329 h 2237474"/>
              <a:gd name="connsiteX84" fmla="*/ 6243319 w 12192000"/>
              <a:gd name="connsiteY84" fmla="*/ 1695560 h 2237474"/>
              <a:gd name="connsiteX85" fmla="*/ 6098321 w 12192000"/>
              <a:gd name="connsiteY85" fmla="*/ 1721646 h 2237474"/>
              <a:gd name="connsiteX86" fmla="*/ 5880652 w 12192000"/>
              <a:gd name="connsiteY86" fmla="*/ 1779643 h 2237474"/>
              <a:gd name="connsiteX87" fmla="*/ 5785959 w 12192000"/>
              <a:gd name="connsiteY87" fmla="*/ 1775307 h 2237474"/>
              <a:gd name="connsiteX88" fmla="*/ 5643534 w 12192000"/>
              <a:gd name="connsiteY88" fmla="*/ 1802919 h 2237474"/>
              <a:gd name="connsiteX89" fmla="*/ 5518799 w 12192000"/>
              <a:gd name="connsiteY89" fmla="*/ 1818312 h 2237474"/>
              <a:gd name="connsiteX90" fmla="*/ 5505014 w 12192000"/>
              <a:gd name="connsiteY90" fmla="*/ 1819259 h 2237474"/>
              <a:gd name="connsiteX91" fmla="*/ 5453307 w 12192000"/>
              <a:gd name="connsiteY91" fmla="*/ 1815450 h 2237474"/>
              <a:gd name="connsiteX92" fmla="*/ 5364192 w 12192000"/>
              <a:gd name="connsiteY92" fmla="*/ 1826074 h 2237474"/>
              <a:gd name="connsiteX93" fmla="*/ 5350380 w 12192000"/>
              <a:gd name="connsiteY93" fmla="*/ 1830891 h 2237474"/>
              <a:gd name="connsiteX94" fmla="*/ 5259633 w 12192000"/>
              <a:gd name="connsiteY94" fmla="*/ 1837160 h 2237474"/>
              <a:gd name="connsiteX95" fmla="*/ 5197513 w 12192000"/>
              <a:gd name="connsiteY95" fmla="*/ 1844718 h 2237474"/>
              <a:gd name="connsiteX96" fmla="*/ 5168852 w 12192000"/>
              <a:gd name="connsiteY96" fmla="*/ 1844846 h 2237474"/>
              <a:gd name="connsiteX97" fmla="*/ 5114927 w 12192000"/>
              <a:gd name="connsiteY97" fmla="*/ 1847827 h 2237474"/>
              <a:gd name="connsiteX98" fmla="*/ 5108970 w 12192000"/>
              <a:gd name="connsiteY98" fmla="*/ 1847935 h 2237474"/>
              <a:gd name="connsiteX99" fmla="*/ 5067961 w 12192000"/>
              <a:gd name="connsiteY99" fmla="*/ 1845917 h 2237474"/>
              <a:gd name="connsiteX100" fmla="*/ 5007075 w 12192000"/>
              <a:gd name="connsiteY100" fmla="*/ 1838626 h 2237474"/>
              <a:gd name="connsiteX101" fmla="*/ 4944087 w 12192000"/>
              <a:gd name="connsiteY101" fmla="*/ 1823332 h 2237474"/>
              <a:gd name="connsiteX102" fmla="*/ 4907662 w 12192000"/>
              <a:gd name="connsiteY102" fmla="*/ 1816900 h 2237474"/>
              <a:gd name="connsiteX103" fmla="*/ 4882386 w 12192000"/>
              <a:gd name="connsiteY103" fmla="*/ 1809844 h 2237474"/>
              <a:gd name="connsiteX104" fmla="*/ 4811440 w 12192000"/>
              <a:gd name="connsiteY104" fmla="*/ 1804655 h 2237474"/>
              <a:gd name="connsiteX105" fmla="*/ 4691075 w 12192000"/>
              <a:gd name="connsiteY105" fmla="*/ 1801389 h 2237474"/>
              <a:gd name="connsiteX106" fmla="*/ 4611738 w 12192000"/>
              <a:gd name="connsiteY106" fmla="*/ 1776964 h 2237474"/>
              <a:gd name="connsiteX107" fmla="*/ 4560070 w 12192000"/>
              <a:gd name="connsiteY107" fmla="*/ 1785640 h 2237474"/>
              <a:gd name="connsiteX108" fmla="*/ 4536503 w 12192000"/>
              <a:gd name="connsiteY108" fmla="*/ 1785334 h 2237474"/>
              <a:gd name="connsiteX109" fmla="*/ 4513724 w 12192000"/>
              <a:gd name="connsiteY109" fmla="*/ 1791996 h 2237474"/>
              <a:gd name="connsiteX110" fmla="*/ 4459810 w 12192000"/>
              <a:gd name="connsiteY110" fmla="*/ 1797886 h 2237474"/>
              <a:gd name="connsiteX111" fmla="*/ 4379064 w 12192000"/>
              <a:gd name="connsiteY111" fmla="*/ 1817177 h 2237474"/>
              <a:gd name="connsiteX112" fmla="*/ 4319209 w 12192000"/>
              <a:gd name="connsiteY112" fmla="*/ 1834833 h 2237474"/>
              <a:gd name="connsiteX113" fmla="*/ 4290981 w 12192000"/>
              <a:gd name="connsiteY113" fmla="*/ 1839677 h 2237474"/>
              <a:gd name="connsiteX114" fmla="*/ 4285792 w 12192000"/>
              <a:gd name="connsiteY114" fmla="*/ 1836231 h 2237474"/>
              <a:gd name="connsiteX115" fmla="*/ 4238372 w 12192000"/>
              <a:gd name="connsiteY115" fmla="*/ 1851480 h 2237474"/>
              <a:gd name="connsiteX116" fmla="*/ 4232517 w 12192000"/>
              <a:gd name="connsiteY116" fmla="*/ 1852567 h 2237474"/>
              <a:gd name="connsiteX117" fmla="*/ 4191732 w 12192000"/>
              <a:gd name="connsiteY117" fmla="*/ 1857328 h 2237474"/>
              <a:gd name="connsiteX118" fmla="*/ 4065532 w 12192000"/>
              <a:gd name="connsiteY118" fmla="*/ 1855477 h 2237474"/>
              <a:gd name="connsiteX119" fmla="*/ 4028460 w 12192000"/>
              <a:gd name="connsiteY119" fmla="*/ 1855137 h 2237474"/>
              <a:gd name="connsiteX120" fmla="*/ 4002267 w 12192000"/>
              <a:gd name="connsiteY120" fmla="*/ 1852352 h 2237474"/>
              <a:gd name="connsiteX121" fmla="*/ 3931396 w 12192000"/>
              <a:gd name="connsiteY121" fmla="*/ 1858915 h 2237474"/>
              <a:gd name="connsiteX122" fmla="*/ 3812162 w 12192000"/>
              <a:gd name="connsiteY122" fmla="*/ 1875501 h 2237474"/>
              <a:gd name="connsiteX123" fmla="*/ 3729530 w 12192000"/>
              <a:gd name="connsiteY123" fmla="*/ 1864513 h 2237474"/>
              <a:gd name="connsiteX124" fmla="*/ 3680177 w 12192000"/>
              <a:gd name="connsiteY124" fmla="*/ 1881552 h 2237474"/>
              <a:gd name="connsiteX125" fmla="*/ 3567259 w 12192000"/>
              <a:gd name="connsiteY125" fmla="*/ 1893482 h 2237474"/>
              <a:gd name="connsiteX126" fmla="*/ 3405770 w 12192000"/>
              <a:gd name="connsiteY126" fmla="*/ 1904591 h 2237474"/>
              <a:gd name="connsiteX127" fmla="*/ 3280097 w 12192000"/>
              <a:gd name="connsiteY127" fmla="*/ 1919610 h 2237474"/>
              <a:gd name="connsiteX128" fmla="*/ 3123424 w 12192000"/>
              <a:gd name="connsiteY128" fmla="*/ 1952930 h 2237474"/>
              <a:gd name="connsiteX129" fmla="*/ 3009910 w 12192000"/>
              <a:gd name="connsiteY129" fmla="*/ 1957866 h 2237474"/>
              <a:gd name="connsiteX130" fmla="*/ 2995934 w 12192000"/>
              <a:gd name="connsiteY130" fmla="*/ 1967085 h 2237474"/>
              <a:gd name="connsiteX131" fmla="*/ 2980071 w 12192000"/>
              <a:gd name="connsiteY131" fmla="*/ 1972988 h 2237474"/>
              <a:gd name="connsiteX132" fmla="*/ 2978094 w 12192000"/>
              <a:gd name="connsiteY132" fmla="*/ 1972369 h 2237474"/>
              <a:gd name="connsiteX133" fmla="*/ 2942858 w 12192000"/>
              <a:gd name="connsiteY133" fmla="*/ 1981367 h 2237474"/>
              <a:gd name="connsiteX134" fmla="*/ 2875436 w 12192000"/>
              <a:gd name="connsiteY134" fmla="*/ 1996977 h 2237474"/>
              <a:gd name="connsiteX135" fmla="*/ 2874892 w 12192000"/>
              <a:gd name="connsiteY135" fmla="*/ 1996085 h 2237474"/>
              <a:gd name="connsiteX136" fmla="*/ 2864145 w 12192000"/>
              <a:gd name="connsiteY136" fmla="*/ 1994061 h 2237474"/>
              <a:gd name="connsiteX137" fmla="*/ 2843662 w 12192000"/>
              <a:gd name="connsiteY137" fmla="*/ 1992498 h 2237474"/>
              <a:gd name="connsiteX138" fmla="*/ 2796128 w 12192000"/>
              <a:gd name="connsiteY138" fmla="*/ 1976403 h 2237474"/>
              <a:gd name="connsiteX139" fmla="*/ 2756784 w 12192000"/>
              <a:gd name="connsiteY139" fmla="*/ 1985116 h 2237474"/>
              <a:gd name="connsiteX140" fmla="*/ 2748833 w 12192000"/>
              <a:gd name="connsiteY140" fmla="*/ 1986323 h 2237474"/>
              <a:gd name="connsiteX141" fmla="*/ 2748661 w 12192000"/>
              <a:gd name="connsiteY141" fmla="*/ 1986122 h 2237474"/>
              <a:gd name="connsiteX142" fmla="*/ 2740251 w 12192000"/>
              <a:gd name="connsiteY142" fmla="*/ 1986946 h 2237474"/>
              <a:gd name="connsiteX143" fmla="*/ 2718916 w 12192000"/>
              <a:gd name="connsiteY143" fmla="*/ 1990867 h 2237474"/>
              <a:gd name="connsiteX144" fmla="*/ 2713522 w 12192000"/>
              <a:gd name="connsiteY144" fmla="*/ 1990173 h 2237474"/>
              <a:gd name="connsiteX145" fmla="*/ 2680597 w 12192000"/>
              <a:gd name="connsiteY145" fmla="*/ 1984996 h 2237474"/>
              <a:gd name="connsiteX146" fmla="*/ 2578178 w 12192000"/>
              <a:gd name="connsiteY146" fmla="*/ 1990531 h 2237474"/>
              <a:gd name="connsiteX147" fmla="*/ 2476147 w 12192000"/>
              <a:gd name="connsiteY147" fmla="*/ 1998305 h 2237474"/>
              <a:gd name="connsiteX148" fmla="*/ 2373568 w 12192000"/>
              <a:gd name="connsiteY148" fmla="*/ 2003219 h 2237474"/>
              <a:gd name="connsiteX149" fmla="*/ 2321399 w 12192000"/>
              <a:gd name="connsiteY149" fmla="*/ 1989467 h 2237474"/>
              <a:gd name="connsiteX150" fmla="*/ 2315525 w 12192000"/>
              <a:gd name="connsiteY150" fmla="*/ 1989708 h 2237474"/>
              <a:gd name="connsiteX151" fmla="*/ 2300792 w 12192000"/>
              <a:gd name="connsiteY151" fmla="*/ 1994290 h 2237474"/>
              <a:gd name="connsiteX152" fmla="*/ 2295469 w 12192000"/>
              <a:gd name="connsiteY152" fmla="*/ 1996659 h 2237474"/>
              <a:gd name="connsiteX153" fmla="*/ 2287219 w 12192000"/>
              <a:gd name="connsiteY153" fmla="*/ 1998750 h 2237474"/>
              <a:gd name="connsiteX154" fmla="*/ 2286948 w 12192000"/>
              <a:gd name="connsiteY154" fmla="*/ 1998596 h 2237474"/>
              <a:gd name="connsiteX155" fmla="*/ 2243069 w 12192000"/>
              <a:gd name="connsiteY155" fmla="*/ 2015111 h 2237474"/>
              <a:gd name="connsiteX156" fmla="*/ 2186609 w 12192000"/>
              <a:gd name="connsiteY156" fmla="*/ 2008263 h 2237474"/>
              <a:gd name="connsiteX157" fmla="*/ 2164831 w 12192000"/>
              <a:gd name="connsiteY157" fmla="*/ 2010143 h 2237474"/>
              <a:gd name="connsiteX158" fmla="*/ 2152836 w 12192000"/>
              <a:gd name="connsiteY158" fmla="*/ 2010048 h 2237474"/>
              <a:gd name="connsiteX159" fmla="*/ 2117102 w 12192000"/>
              <a:gd name="connsiteY159" fmla="*/ 2023004 h 2237474"/>
              <a:gd name="connsiteX160" fmla="*/ 2111935 w 12192000"/>
              <a:gd name="connsiteY160" fmla="*/ 2023163 h 2237474"/>
              <a:gd name="connsiteX161" fmla="*/ 2089991 w 12192000"/>
              <a:gd name="connsiteY161" fmla="*/ 2034193 h 2237474"/>
              <a:gd name="connsiteX162" fmla="*/ 2058061 w 12192000"/>
              <a:gd name="connsiteY162" fmla="*/ 2047942 h 2237474"/>
              <a:gd name="connsiteX163" fmla="*/ 2055737 w 12192000"/>
              <a:gd name="connsiteY163" fmla="*/ 2047704 h 2237474"/>
              <a:gd name="connsiteX164" fmla="*/ 2042244 w 12192000"/>
              <a:gd name="connsiteY164" fmla="*/ 2055560 h 2237474"/>
              <a:gd name="connsiteX165" fmla="*/ 1976224 w 12192000"/>
              <a:gd name="connsiteY165" fmla="*/ 2074257 h 2237474"/>
              <a:gd name="connsiteX166" fmla="*/ 1877728 w 12192000"/>
              <a:gd name="connsiteY166" fmla="*/ 2101004 h 2237474"/>
              <a:gd name="connsiteX167" fmla="*/ 1759056 w 12192000"/>
              <a:gd name="connsiteY167" fmla="*/ 2125608 h 2237474"/>
              <a:gd name="connsiteX168" fmla="*/ 1637948 w 12192000"/>
              <a:gd name="connsiteY168" fmla="*/ 2172597 h 2237474"/>
              <a:gd name="connsiteX169" fmla="*/ 1434549 w 12192000"/>
              <a:gd name="connsiteY169" fmla="*/ 2234522 h 2237474"/>
              <a:gd name="connsiteX170" fmla="*/ 1398481 w 12192000"/>
              <a:gd name="connsiteY170" fmla="*/ 2237074 h 2237474"/>
              <a:gd name="connsiteX171" fmla="*/ 1398407 w 12192000"/>
              <a:gd name="connsiteY171" fmla="*/ 2237095 h 2237474"/>
              <a:gd name="connsiteX172" fmla="*/ 1370962 w 12192000"/>
              <a:gd name="connsiteY172" fmla="*/ 2237474 h 2237474"/>
              <a:gd name="connsiteX173" fmla="*/ 1356367 w 12192000"/>
              <a:gd name="connsiteY173" fmla="*/ 2235089 h 2237474"/>
              <a:gd name="connsiteX174" fmla="*/ 1324828 w 12192000"/>
              <a:gd name="connsiteY174" fmla="*/ 2231968 h 2237474"/>
              <a:gd name="connsiteX175" fmla="*/ 1297744 w 12192000"/>
              <a:gd name="connsiteY175" fmla="*/ 2235849 h 2237474"/>
              <a:gd name="connsiteX176" fmla="*/ 1286236 w 12192000"/>
              <a:gd name="connsiteY176" fmla="*/ 2233135 h 2237474"/>
              <a:gd name="connsiteX177" fmla="*/ 1283504 w 12192000"/>
              <a:gd name="connsiteY177" fmla="*/ 2233797 h 2237474"/>
              <a:gd name="connsiteX178" fmla="*/ 1279765 w 12192000"/>
              <a:gd name="connsiteY178" fmla="*/ 2229639 h 2237474"/>
              <a:gd name="connsiteX179" fmla="*/ 1195347 w 12192000"/>
              <a:gd name="connsiteY179" fmla="*/ 2212354 h 2237474"/>
              <a:gd name="connsiteX180" fmla="*/ 970251 w 12192000"/>
              <a:gd name="connsiteY180" fmla="*/ 2221029 h 2237474"/>
              <a:gd name="connsiteX181" fmla="*/ 812914 w 12192000"/>
              <a:gd name="connsiteY181" fmla="*/ 2202752 h 2237474"/>
              <a:gd name="connsiteX182" fmla="*/ 800195 w 12192000"/>
              <a:gd name="connsiteY182" fmla="*/ 2209407 h 2237474"/>
              <a:gd name="connsiteX183" fmla="*/ 784978 w 12192000"/>
              <a:gd name="connsiteY183" fmla="*/ 2212360 h 2237474"/>
              <a:gd name="connsiteX184" fmla="*/ 681987 w 12192000"/>
              <a:gd name="connsiteY184" fmla="*/ 2216757 h 2237474"/>
              <a:gd name="connsiteX185" fmla="*/ 669923 w 12192000"/>
              <a:gd name="connsiteY185" fmla="*/ 2211682 h 2237474"/>
              <a:gd name="connsiteX186" fmla="*/ 648680 w 12192000"/>
              <a:gd name="connsiteY186" fmla="*/ 2206229 h 2237474"/>
              <a:gd name="connsiteX187" fmla="*/ 597225 w 12192000"/>
              <a:gd name="connsiteY187" fmla="*/ 2180999 h 2237474"/>
              <a:gd name="connsiteX188" fmla="*/ 558449 w 12192000"/>
              <a:gd name="connsiteY188" fmla="*/ 2182346 h 2237474"/>
              <a:gd name="connsiteX189" fmla="*/ 550517 w 12192000"/>
              <a:gd name="connsiteY189" fmla="*/ 2182060 h 2237474"/>
              <a:gd name="connsiteX190" fmla="*/ 550309 w 12192000"/>
              <a:gd name="connsiteY190" fmla="*/ 2181825 h 2237474"/>
              <a:gd name="connsiteX191" fmla="*/ 541836 w 12192000"/>
              <a:gd name="connsiteY191" fmla="*/ 2181063 h 2237474"/>
              <a:gd name="connsiteX192" fmla="*/ 536057 w 12192000"/>
              <a:gd name="connsiteY192" fmla="*/ 2181537 h 2237474"/>
              <a:gd name="connsiteX193" fmla="*/ 520671 w 12192000"/>
              <a:gd name="connsiteY193" fmla="*/ 2180980 h 2237474"/>
              <a:gd name="connsiteX194" fmla="*/ 515024 w 12192000"/>
              <a:gd name="connsiteY194" fmla="*/ 2179258 h 2237474"/>
              <a:gd name="connsiteX195" fmla="*/ 512278 w 12192000"/>
              <a:gd name="connsiteY195" fmla="*/ 2176369 h 2237474"/>
              <a:gd name="connsiteX196" fmla="*/ 480419 w 12192000"/>
              <a:gd name="connsiteY196" fmla="*/ 2167807 h 2237474"/>
              <a:gd name="connsiteX197" fmla="*/ 413835 w 12192000"/>
              <a:gd name="connsiteY197" fmla="*/ 2156783 h 2237474"/>
              <a:gd name="connsiteX198" fmla="*/ 376513 w 12192000"/>
              <a:gd name="connsiteY198" fmla="*/ 2154014 h 2237474"/>
              <a:gd name="connsiteX199" fmla="*/ 273386 w 12192000"/>
              <a:gd name="connsiteY199" fmla="*/ 2142551 h 2237474"/>
              <a:gd name="connsiteX200" fmla="*/ 169207 w 12192000"/>
              <a:gd name="connsiteY200" fmla="*/ 2128100 h 2237474"/>
              <a:gd name="connsiteX201" fmla="*/ 93149 w 12192000"/>
              <a:gd name="connsiteY201" fmla="*/ 2105324 h 2237474"/>
              <a:gd name="connsiteX202" fmla="*/ 88109 w 12192000"/>
              <a:gd name="connsiteY202" fmla="*/ 2106704 h 2237474"/>
              <a:gd name="connsiteX203" fmla="*/ 80022 w 12192000"/>
              <a:gd name="connsiteY203" fmla="*/ 2107254 h 2237474"/>
              <a:gd name="connsiteX204" fmla="*/ 79717 w 12192000"/>
              <a:gd name="connsiteY204" fmla="*/ 2107046 h 2237474"/>
              <a:gd name="connsiteX205" fmla="*/ 72352 w 12192000"/>
              <a:gd name="connsiteY205" fmla="*/ 2107991 h 2237474"/>
              <a:gd name="connsiteX206" fmla="*/ 37645 w 12192000"/>
              <a:gd name="connsiteY206" fmla="*/ 2115401 h 2237474"/>
              <a:gd name="connsiteX207" fmla="*/ 4572 w 12192000"/>
              <a:gd name="connsiteY207" fmla="*/ 2111091 h 2237474"/>
              <a:gd name="connsiteX208" fmla="*/ 0 w 12192000"/>
              <a:gd name="connsiteY208" fmla="*/ 2110468 h 2237474"/>
              <a:gd name="connsiteX209" fmla="*/ 0 w 12192000"/>
              <a:gd name="connsiteY20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61459 w 12192000"/>
              <a:gd name="connsiteY24" fmla="*/ 862394 h 2237474"/>
              <a:gd name="connsiteX25" fmla="*/ 9705768 w 12192000"/>
              <a:gd name="connsiteY25" fmla="*/ 894610 h 2237474"/>
              <a:gd name="connsiteX26" fmla="*/ 9683005 w 12192000"/>
              <a:gd name="connsiteY26" fmla="*/ 894128 h 2237474"/>
              <a:gd name="connsiteX27" fmla="*/ 9594438 w 12192000"/>
              <a:gd name="connsiteY27" fmla="*/ 919051 h 2237474"/>
              <a:gd name="connsiteX28" fmla="*/ 9577033 w 12192000"/>
              <a:gd name="connsiteY28" fmla="*/ 922857 h 2237474"/>
              <a:gd name="connsiteX29" fmla="*/ 9544189 w 12192000"/>
              <a:gd name="connsiteY29" fmla="*/ 938966 h 2237474"/>
              <a:gd name="connsiteX30" fmla="*/ 9500499 w 12192000"/>
              <a:gd name="connsiteY30" fmla="*/ 954680 h 2237474"/>
              <a:gd name="connsiteX31" fmla="*/ 9428195 w 12192000"/>
              <a:gd name="connsiteY31" fmla="*/ 986225 h 2237474"/>
              <a:gd name="connsiteX32" fmla="*/ 9410017 w 12192000"/>
              <a:gd name="connsiteY32" fmla="*/ 993931 h 2237474"/>
              <a:gd name="connsiteX33" fmla="*/ 9392919 w 12192000"/>
              <a:gd name="connsiteY33" fmla="*/ 994656 h 2237474"/>
              <a:gd name="connsiteX34" fmla="*/ 9278619 w 12192000"/>
              <a:gd name="connsiteY34" fmla="*/ 1011878 h 2237474"/>
              <a:gd name="connsiteX35" fmla="*/ 9268019 w 12192000"/>
              <a:gd name="connsiteY35" fmla="*/ 1007442 h 2237474"/>
              <a:gd name="connsiteX36" fmla="*/ 9234662 w 12192000"/>
              <a:gd name="connsiteY36" fmla="*/ 1023056 h 2237474"/>
              <a:gd name="connsiteX37" fmla="*/ 9181033 w 12192000"/>
              <a:gd name="connsiteY37" fmla="*/ 1037921 h 2237474"/>
              <a:gd name="connsiteX38" fmla="*/ 9155969 w 12192000"/>
              <a:gd name="connsiteY38" fmla="*/ 1046804 h 2237474"/>
              <a:gd name="connsiteX39" fmla="*/ 9133985 w 12192000"/>
              <a:gd name="connsiteY39" fmla="*/ 1046450 h 2237474"/>
              <a:gd name="connsiteX40" fmla="*/ 9012987 w 12192000"/>
              <a:gd name="connsiteY40" fmla="*/ 1061986 h 2237474"/>
              <a:gd name="connsiteX41" fmla="*/ 8968445 w 12192000"/>
              <a:gd name="connsiteY41" fmla="*/ 1052169 h 2237474"/>
              <a:gd name="connsiteX42" fmla="*/ 8958984 w 12192000"/>
              <a:gd name="connsiteY42" fmla="*/ 1057212 h 2237474"/>
              <a:gd name="connsiteX43" fmla="*/ 8886001 w 12192000"/>
              <a:gd name="connsiteY43" fmla="*/ 1067468 h 2237474"/>
              <a:gd name="connsiteX44" fmla="*/ 8838610 w 12192000"/>
              <a:gd name="connsiteY44" fmla="*/ 1075091 h 2237474"/>
              <a:gd name="connsiteX45" fmla="*/ 8750383 w 12192000"/>
              <a:gd name="connsiteY45" fmla="*/ 1097387 h 2237474"/>
              <a:gd name="connsiteX46" fmla="*/ 8665605 w 12192000"/>
              <a:gd name="connsiteY46" fmla="*/ 1110791 h 2237474"/>
              <a:gd name="connsiteX47" fmla="*/ 8584946 w 12192000"/>
              <a:gd name="connsiteY47" fmla="*/ 1135226 h 2237474"/>
              <a:gd name="connsiteX48" fmla="*/ 8460755 w 12192000"/>
              <a:gd name="connsiteY48" fmla="*/ 1203427 h 2237474"/>
              <a:gd name="connsiteX49" fmla="*/ 8419755 w 12192000"/>
              <a:gd name="connsiteY49" fmla="*/ 1216260 h 2237474"/>
              <a:gd name="connsiteX50" fmla="*/ 8411626 w 12192000"/>
              <a:gd name="connsiteY50" fmla="*/ 1214397 h 2237474"/>
              <a:gd name="connsiteX51" fmla="*/ 8363469 w 12192000"/>
              <a:gd name="connsiteY51" fmla="*/ 1246658 h 2237474"/>
              <a:gd name="connsiteX52" fmla="*/ 8275497 w 12192000"/>
              <a:gd name="connsiteY52" fmla="*/ 1264396 h 2237474"/>
              <a:gd name="connsiteX53" fmla="*/ 8206287 w 12192000"/>
              <a:gd name="connsiteY53" fmla="*/ 1273060 h 2237474"/>
              <a:gd name="connsiteX54" fmla="*/ 8168705 w 12192000"/>
              <a:gd name="connsiteY54" fmla="*/ 1279956 h 2237474"/>
              <a:gd name="connsiteX55" fmla="*/ 8139997 w 12192000"/>
              <a:gd name="connsiteY55" fmla="*/ 1282713 h 2237474"/>
              <a:gd name="connsiteX56" fmla="*/ 8074238 w 12192000"/>
              <a:gd name="connsiteY56" fmla="*/ 1301895 h 2237474"/>
              <a:gd name="connsiteX57" fmla="*/ 7968292 w 12192000"/>
              <a:gd name="connsiteY57" fmla="*/ 1338779 h 2237474"/>
              <a:gd name="connsiteX58" fmla="*/ 7902328 w 12192000"/>
              <a:gd name="connsiteY58" fmla="*/ 1345865 h 2237474"/>
              <a:gd name="connsiteX59" fmla="*/ 7875879 w 12192000"/>
              <a:gd name="connsiteY59" fmla="*/ 1345646 h 2237474"/>
              <a:gd name="connsiteX60" fmla="*/ 7840612 w 12192000"/>
              <a:gd name="connsiteY60" fmla="*/ 1369373 h 2237474"/>
              <a:gd name="connsiteX61" fmla="*/ 7786819 w 12192000"/>
              <a:gd name="connsiteY61" fmla="*/ 1378970 h 2237474"/>
              <a:gd name="connsiteX62" fmla="*/ 7548172 w 12192000"/>
              <a:gd name="connsiteY62" fmla="*/ 1417460 h 2237474"/>
              <a:gd name="connsiteX63" fmla="*/ 7483437 w 12192000"/>
              <a:gd name="connsiteY63" fmla="*/ 1478152 h 2237474"/>
              <a:gd name="connsiteX64" fmla="*/ 7377870 w 12192000"/>
              <a:gd name="connsiteY64" fmla="*/ 1523319 h 2237474"/>
              <a:gd name="connsiteX65" fmla="*/ 7230737 w 12192000"/>
              <a:gd name="connsiteY65" fmla="*/ 1562633 h 2237474"/>
              <a:gd name="connsiteX66" fmla="*/ 7224458 w 12192000"/>
              <a:gd name="connsiteY66" fmla="*/ 1573008 h 2237474"/>
              <a:gd name="connsiteX67" fmla="*/ 7183121 w 12192000"/>
              <a:gd name="connsiteY67" fmla="*/ 1595162 h 2237474"/>
              <a:gd name="connsiteX68" fmla="*/ 7164601 w 12192000"/>
              <a:gd name="connsiteY68" fmla="*/ 1606490 h 2237474"/>
              <a:gd name="connsiteX69" fmla="*/ 7092727 w 12192000"/>
              <a:gd name="connsiteY69" fmla="*/ 1623628 h 2237474"/>
              <a:gd name="connsiteX70" fmla="*/ 7031309 w 12192000"/>
              <a:gd name="connsiteY70" fmla="*/ 1619451 h 2237474"/>
              <a:gd name="connsiteX71" fmla="*/ 6999084 w 12192000"/>
              <a:gd name="connsiteY71" fmla="*/ 1634317 h 2237474"/>
              <a:gd name="connsiteX72" fmla="*/ 6992107 w 12192000"/>
              <a:gd name="connsiteY72" fmla="*/ 1636860 h 2237474"/>
              <a:gd name="connsiteX73" fmla="*/ 6900177 w 12192000"/>
              <a:gd name="connsiteY73" fmla="*/ 1636016 h 2237474"/>
              <a:gd name="connsiteX74" fmla="*/ 6795372 w 12192000"/>
              <a:gd name="connsiteY74" fmla="*/ 1644845 h 2237474"/>
              <a:gd name="connsiteX75" fmla="*/ 6692251 w 12192000"/>
              <a:gd name="connsiteY75" fmla="*/ 1656357 h 2237474"/>
              <a:gd name="connsiteX76" fmla="*/ 6655235 w 12192000"/>
              <a:gd name="connsiteY76" fmla="*/ 1661869 h 2237474"/>
              <a:gd name="connsiteX77" fmla="*/ 6554894 w 12192000"/>
              <a:gd name="connsiteY77" fmla="*/ 1664428 h 2237474"/>
              <a:gd name="connsiteX78" fmla="*/ 6516595 w 12192000"/>
              <a:gd name="connsiteY78" fmla="*/ 1667475 h 2237474"/>
              <a:gd name="connsiteX79" fmla="*/ 6508541 w 12192000"/>
              <a:gd name="connsiteY79" fmla="*/ 1668757 h 2237474"/>
              <a:gd name="connsiteX80" fmla="*/ 6471012 w 12192000"/>
              <a:gd name="connsiteY80" fmla="*/ 1678604 h 2237474"/>
              <a:gd name="connsiteX81" fmla="*/ 6364035 w 12192000"/>
              <a:gd name="connsiteY81" fmla="*/ 1667683 h 2237474"/>
              <a:gd name="connsiteX82" fmla="*/ 6280959 w 12192000"/>
              <a:gd name="connsiteY82" fmla="*/ 1689329 h 2237474"/>
              <a:gd name="connsiteX83" fmla="*/ 6243319 w 12192000"/>
              <a:gd name="connsiteY83" fmla="*/ 1695560 h 2237474"/>
              <a:gd name="connsiteX84" fmla="*/ 6098321 w 12192000"/>
              <a:gd name="connsiteY84" fmla="*/ 1721646 h 2237474"/>
              <a:gd name="connsiteX85" fmla="*/ 5880652 w 12192000"/>
              <a:gd name="connsiteY85" fmla="*/ 1779643 h 2237474"/>
              <a:gd name="connsiteX86" fmla="*/ 5785959 w 12192000"/>
              <a:gd name="connsiteY86" fmla="*/ 1775307 h 2237474"/>
              <a:gd name="connsiteX87" fmla="*/ 5643534 w 12192000"/>
              <a:gd name="connsiteY87" fmla="*/ 1802919 h 2237474"/>
              <a:gd name="connsiteX88" fmla="*/ 5518799 w 12192000"/>
              <a:gd name="connsiteY88" fmla="*/ 1818312 h 2237474"/>
              <a:gd name="connsiteX89" fmla="*/ 5505014 w 12192000"/>
              <a:gd name="connsiteY89" fmla="*/ 1819259 h 2237474"/>
              <a:gd name="connsiteX90" fmla="*/ 5453307 w 12192000"/>
              <a:gd name="connsiteY90" fmla="*/ 1815450 h 2237474"/>
              <a:gd name="connsiteX91" fmla="*/ 5364192 w 12192000"/>
              <a:gd name="connsiteY91" fmla="*/ 1826074 h 2237474"/>
              <a:gd name="connsiteX92" fmla="*/ 5350380 w 12192000"/>
              <a:gd name="connsiteY92" fmla="*/ 1830891 h 2237474"/>
              <a:gd name="connsiteX93" fmla="*/ 5259633 w 12192000"/>
              <a:gd name="connsiteY93" fmla="*/ 1837160 h 2237474"/>
              <a:gd name="connsiteX94" fmla="*/ 5197513 w 12192000"/>
              <a:gd name="connsiteY94" fmla="*/ 1844718 h 2237474"/>
              <a:gd name="connsiteX95" fmla="*/ 5168852 w 12192000"/>
              <a:gd name="connsiteY95" fmla="*/ 1844846 h 2237474"/>
              <a:gd name="connsiteX96" fmla="*/ 5114927 w 12192000"/>
              <a:gd name="connsiteY96" fmla="*/ 1847827 h 2237474"/>
              <a:gd name="connsiteX97" fmla="*/ 5108970 w 12192000"/>
              <a:gd name="connsiteY97" fmla="*/ 1847935 h 2237474"/>
              <a:gd name="connsiteX98" fmla="*/ 5067961 w 12192000"/>
              <a:gd name="connsiteY98" fmla="*/ 1845917 h 2237474"/>
              <a:gd name="connsiteX99" fmla="*/ 5007075 w 12192000"/>
              <a:gd name="connsiteY99" fmla="*/ 1838626 h 2237474"/>
              <a:gd name="connsiteX100" fmla="*/ 4944087 w 12192000"/>
              <a:gd name="connsiteY100" fmla="*/ 1823332 h 2237474"/>
              <a:gd name="connsiteX101" fmla="*/ 4907662 w 12192000"/>
              <a:gd name="connsiteY101" fmla="*/ 1816900 h 2237474"/>
              <a:gd name="connsiteX102" fmla="*/ 4882386 w 12192000"/>
              <a:gd name="connsiteY102" fmla="*/ 1809844 h 2237474"/>
              <a:gd name="connsiteX103" fmla="*/ 4811440 w 12192000"/>
              <a:gd name="connsiteY103" fmla="*/ 1804655 h 2237474"/>
              <a:gd name="connsiteX104" fmla="*/ 4691075 w 12192000"/>
              <a:gd name="connsiteY104" fmla="*/ 1801389 h 2237474"/>
              <a:gd name="connsiteX105" fmla="*/ 4611738 w 12192000"/>
              <a:gd name="connsiteY105" fmla="*/ 1776964 h 2237474"/>
              <a:gd name="connsiteX106" fmla="*/ 4560070 w 12192000"/>
              <a:gd name="connsiteY106" fmla="*/ 1785640 h 2237474"/>
              <a:gd name="connsiteX107" fmla="*/ 4536503 w 12192000"/>
              <a:gd name="connsiteY107" fmla="*/ 1785334 h 2237474"/>
              <a:gd name="connsiteX108" fmla="*/ 4513724 w 12192000"/>
              <a:gd name="connsiteY108" fmla="*/ 1791996 h 2237474"/>
              <a:gd name="connsiteX109" fmla="*/ 4459810 w 12192000"/>
              <a:gd name="connsiteY109" fmla="*/ 1797886 h 2237474"/>
              <a:gd name="connsiteX110" fmla="*/ 4379064 w 12192000"/>
              <a:gd name="connsiteY110" fmla="*/ 1817177 h 2237474"/>
              <a:gd name="connsiteX111" fmla="*/ 4319209 w 12192000"/>
              <a:gd name="connsiteY111" fmla="*/ 1834833 h 2237474"/>
              <a:gd name="connsiteX112" fmla="*/ 4290981 w 12192000"/>
              <a:gd name="connsiteY112" fmla="*/ 1839677 h 2237474"/>
              <a:gd name="connsiteX113" fmla="*/ 4285792 w 12192000"/>
              <a:gd name="connsiteY113" fmla="*/ 1836231 h 2237474"/>
              <a:gd name="connsiteX114" fmla="*/ 4238372 w 12192000"/>
              <a:gd name="connsiteY114" fmla="*/ 1851480 h 2237474"/>
              <a:gd name="connsiteX115" fmla="*/ 4232517 w 12192000"/>
              <a:gd name="connsiteY115" fmla="*/ 1852567 h 2237474"/>
              <a:gd name="connsiteX116" fmla="*/ 4191732 w 12192000"/>
              <a:gd name="connsiteY116" fmla="*/ 1857328 h 2237474"/>
              <a:gd name="connsiteX117" fmla="*/ 4065532 w 12192000"/>
              <a:gd name="connsiteY117" fmla="*/ 1855477 h 2237474"/>
              <a:gd name="connsiteX118" fmla="*/ 4028460 w 12192000"/>
              <a:gd name="connsiteY118" fmla="*/ 1855137 h 2237474"/>
              <a:gd name="connsiteX119" fmla="*/ 4002267 w 12192000"/>
              <a:gd name="connsiteY119" fmla="*/ 1852352 h 2237474"/>
              <a:gd name="connsiteX120" fmla="*/ 3931396 w 12192000"/>
              <a:gd name="connsiteY120" fmla="*/ 1858915 h 2237474"/>
              <a:gd name="connsiteX121" fmla="*/ 3812162 w 12192000"/>
              <a:gd name="connsiteY121" fmla="*/ 1875501 h 2237474"/>
              <a:gd name="connsiteX122" fmla="*/ 3729530 w 12192000"/>
              <a:gd name="connsiteY122" fmla="*/ 1864513 h 2237474"/>
              <a:gd name="connsiteX123" fmla="*/ 3680177 w 12192000"/>
              <a:gd name="connsiteY123" fmla="*/ 1881552 h 2237474"/>
              <a:gd name="connsiteX124" fmla="*/ 3567259 w 12192000"/>
              <a:gd name="connsiteY124" fmla="*/ 1893482 h 2237474"/>
              <a:gd name="connsiteX125" fmla="*/ 3405770 w 12192000"/>
              <a:gd name="connsiteY125" fmla="*/ 1904591 h 2237474"/>
              <a:gd name="connsiteX126" fmla="*/ 3280097 w 12192000"/>
              <a:gd name="connsiteY126" fmla="*/ 1919610 h 2237474"/>
              <a:gd name="connsiteX127" fmla="*/ 3123424 w 12192000"/>
              <a:gd name="connsiteY127" fmla="*/ 1952930 h 2237474"/>
              <a:gd name="connsiteX128" fmla="*/ 3009910 w 12192000"/>
              <a:gd name="connsiteY128" fmla="*/ 1957866 h 2237474"/>
              <a:gd name="connsiteX129" fmla="*/ 2995934 w 12192000"/>
              <a:gd name="connsiteY129" fmla="*/ 1967085 h 2237474"/>
              <a:gd name="connsiteX130" fmla="*/ 2980071 w 12192000"/>
              <a:gd name="connsiteY130" fmla="*/ 1972988 h 2237474"/>
              <a:gd name="connsiteX131" fmla="*/ 2978094 w 12192000"/>
              <a:gd name="connsiteY131" fmla="*/ 1972369 h 2237474"/>
              <a:gd name="connsiteX132" fmla="*/ 2942858 w 12192000"/>
              <a:gd name="connsiteY132" fmla="*/ 1981367 h 2237474"/>
              <a:gd name="connsiteX133" fmla="*/ 2875436 w 12192000"/>
              <a:gd name="connsiteY133" fmla="*/ 1996977 h 2237474"/>
              <a:gd name="connsiteX134" fmla="*/ 2874892 w 12192000"/>
              <a:gd name="connsiteY134" fmla="*/ 1996085 h 2237474"/>
              <a:gd name="connsiteX135" fmla="*/ 2864145 w 12192000"/>
              <a:gd name="connsiteY135" fmla="*/ 1994061 h 2237474"/>
              <a:gd name="connsiteX136" fmla="*/ 2843662 w 12192000"/>
              <a:gd name="connsiteY136" fmla="*/ 1992498 h 2237474"/>
              <a:gd name="connsiteX137" fmla="*/ 2796128 w 12192000"/>
              <a:gd name="connsiteY137" fmla="*/ 1976403 h 2237474"/>
              <a:gd name="connsiteX138" fmla="*/ 2756784 w 12192000"/>
              <a:gd name="connsiteY138" fmla="*/ 1985116 h 2237474"/>
              <a:gd name="connsiteX139" fmla="*/ 2748833 w 12192000"/>
              <a:gd name="connsiteY139" fmla="*/ 1986323 h 2237474"/>
              <a:gd name="connsiteX140" fmla="*/ 2748661 w 12192000"/>
              <a:gd name="connsiteY140" fmla="*/ 1986122 h 2237474"/>
              <a:gd name="connsiteX141" fmla="*/ 2740251 w 12192000"/>
              <a:gd name="connsiteY141" fmla="*/ 1986946 h 2237474"/>
              <a:gd name="connsiteX142" fmla="*/ 2718916 w 12192000"/>
              <a:gd name="connsiteY142" fmla="*/ 1990867 h 2237474"/>
              <a:gd name="connsiteX143" fmla="*/ 2713522 w 12192000"/>
              <a:gd name="connsiteY143" fmla="*/ 1990173 h 2237474"/>
              <a:gd name="connsiteX144" fmla="*/ 2680597 w 12192000"/>
              <a:gd name="connsiteY144" fmla="*/ 1984996 h 2237474"/>
              <a:gd name="connsiteX145" fmla="*/ 2578178 w 12192000"/>
              <a:gd name="connsiteY145" fmla="*/ 1990531 h 2237474"/>
              <a:gd name="connsiteX146" fmla="*/ 2476147 w 12192000"/>
              <a:gd name="connsiteY146" fmla="*/ 1998305 h 2237474"/>
              <a:gd name="connsiteX147" fmla="*/ 2373568 w 12192000"/>
              <a:gd name="connsiteY147" fmla="*/ 2003219 h 2237474"/>
              <a:gd name="connsiteX148" fmla="*/ 2321399 w 12192000"/>
              <a:gd name="connsiteY148" fmla="*/ 1989467 h 2237474"/>
              <a:gd name="connsiteX149" fmla="*/ 2315525 w 12192000"/>
              <a:gd name="connsiteY149" fmla="*/ 1989708 h 2237474"/>
              <a:gd name="connsiteX150" fmla="*/ 2300792 w 12192000"/>
              <a:gd name="connsiteY150" fmla="*/ 1994290 h 2237474"/>
              <a:gd name="connsiteX151" fmla="*/ 2295469 w 12192000"/>
              <a:gd name="connsiteY151" fmla="*/ 1996659 h 2237474"/>
              <a:gd name="connsiteX152" fmla="*/ 2287219 w 12192000"/>
              <a:gd name="connsiteY152" fmla="*/ 1998750 h 2237474"/>
              <a:gd name="connsiteX153" fmla="*/ 2286948 w 12192000"/>
              <a:gd name="connsiteY153" fmla="*/ 1998596 h 2237474"/>
              <a:gd name="connsiteX154" fmla="*/ 2243069 w 12192000"/>
              <a:gd name="connsiteY154" fmla="*/ 2015111 h 2237474"/>
              <a:gd name="connsiteX155" fmla="*/ 2186609 w 12192000"/>
              <a:gd name="connsiteY155" fmla="*/ 2008263 h 2237474"/>
              <a:gd name="connsiteX156" fmla="*/ 2164831 w 12192000"/>
              <a:gd name="connsiteY156" fmla="*/ 2010143 h 2237474"/>
              <a:gd name="connsiteX157" fmla="*/ 2152836 w 12192000"/>
              <a:gd name="connsiteY157" fmla="*/ 2010048 h 2237474"/>
              <a:gd name="connsiteX158" fmla="*/ 2117102 w 12192000"/>
              <a:gd name="connsiteY158" fmla="*/ 2023004 h 2237474"/>
              <a:gd name="connsiteX159" fmla="*/ 2111935 w 12192000"/>
              <a:gd name="connsiteY159" fmla="*/ 2023163 h 2237474"/>
              <a:gd name="connsiteX160" fmla="*/ 2089991 w 12192000"/>
              <a:gd name="connsiteY160" fmla="*/ 2034193 h 2237474"/>
              <a:gd name="connsiteX161" fmla="*/ 2058061 w 12192000"/>
              <a:gd name="connsiteY161" fmla="*/ 2047942 h 2237474"/>
              <a:gd name="connsiteX162" fmla="*/ 2055737 w 12192000"/>
              <a:gd name="connsiteY162" fmla="*/ 2047704 h 2237474"/>
              <a:gd name="connsiteX163" fmla="*/ 2042244 w 12192000"/>
              <a:gd name="connsiteY163" fmla="*/ 2055560 h 2237474"/>
              <a:gd name="connsiteX164" fmla="*/ 1976224 w 12192000"/>
              <a:gd name="connsiteY164" fmla="*/ 2074257 h 2237474"/>
              <a:gd name="connsiteX165" fmla="*/ 1877728 w 12192000"/>
              <a:gd name="connsiteY165" fmla="*/ 2101004 h 2237474"/>
              <a:gd name="connsiteX166" fmla="*/ 1759056 w 12192000"/>
              <a:gd name="connsiteY166" fmla="*/ 2125608 h 2237474"/>
              <a:gd name="connsiteX167" fmla="*/ 1637948 w 12192000"/>
              <a:gd name="connsiteY167" fmla="*/ 2172597 h 2237474"/>
              <a:gd name="connsiteX168" fmla="*/ 1434549 w 12192000"/>
              <a:gd name="connsiteY168" fmla="*/ 2234522 h 2237474"/>
              <a:gd name="connsiteX169" fmla="*/ 1398481 w 12192000"/>
              <a:gd name="connsiteY169" fmla="*/ 2237074 h 2237474"/>
              <a:gd name="connsiteX170" fmla="*/ 1398407 w 12192000"/>
              <a:gd name="connsiteY170" fmla="*/ 2237095 h 2237474"/>
              <a:gd name="connsiteX171" fmla="*/ 1370962 w 12192000"/>
              <a:gd name="connsiteY171" fmla="*/ 2237474 h 2237474"/>
              <a:gd name="connsiteX172" fmla="*/ 1356367 w 12192000"/>
              <a:gd name="connsiteY172" fmla="*/ 2235089 h 2237474"/>
              <a:gd name="connsiteX173" fmla="*/ 1324828 w 12192000"/>
              <a:gd name="connsiteY173" fmla="*/ 2231968 h 2237474"/>
              <a:gd name="connsiteX174" fmla="*/ 1297744 w 12192000"/>
              <a:gd name="connsiteY174" fmla="*/ 2235849 h 2237474"/>
              <a:gd name="connsiteX175" fmla="*/ 1286236 w 12192000"/>
              <a:gd name="connsiteY175" fmla="*/ 2233135 h 2237474"/>
              <a:gd name="connsiteX176" fmla="*/ 1283504 w 12192000"/>
              <a:gd name="connsiteY176" fmla="*/ 2233797 h 2237474"/>
              <a:gd name="connsiteX177" fmla="*/ 1279765 w 12192000"/>
              <a:gd name="connsiteY177" fmla="*/ 2229639 h 2237474"/>
              <a:gd name="connsiteX178" fmla="*/ 1195347 w 12192000"/>
              <a:gd name="connsiteY178" fmla="*/ 2212354 h 2237474"/>
              <a:gd name="connsiteX179" fmla="*/ 970251 w 12192000"/>
              <a:gd name="connsiteY179" fmla="*/ 2221029 h 2237474"/>
              <a:gd name="connsiteX180" fmla="*/ 812914 w 12192000"/>
              <a:gd name="connsiteY180" fmla="*/ 2202752 h 2237474"/>
              <a:gd name="connsiteX181" fmla="*/ 800195 w 12192000"/>
              <a:gd name="connsiteY181" fmla="*/ 2209407 h 2237474"/>
              <a:gd name="connsiteX182" fmla="*/ 784978 w 12192000"/>
              <a:gd name="connsiteY182" fmla="*/ 2212360 h 2237474"/>
              <a:gd name="connsiteX183" fmla="*/ 681987 w 12192000"/>
              <a:gd name="connsiteY183" fmla="*/ 2216757 h 2237474"/>
              <a:gd name="connsiteX184" fmla="*/ 669923 w 12192000"/>
              <a:gd name="connsiteY184" fmla="*/ 2211682 h 2237474"/>
              <a:gd name="connsiteX185" fmla="*/ 648680 w 12192000"/>
              <a:gd name="connsiteY185" fmla="*/ 2206229 h 2237474"/>
              <a:gd name="connsiteX186" fmla="*/ 597225 w 12192000"/>
              <a:gd name="connsiteY186" fmla="*/ 2180999 h 2237474"/>
              <a:gd name="connsiteX187" fmla="*/ 558449 w 12192000"/>
              <a:gd name="connsiteY187" fmla="*/ 2182346 h 2237474"/>
              <a:gd name="connsiteX188" fmla="*/ 550517 w 12192000"/>
              <a:gd name="connsiteY188" fmla="*/ 2182060 h 2237474"/>
              <a:gd name="connsiteX189" fmla="*/ 550309 w 12192000"/>
              <a:gd name="connsiteY189" fmla="*/ 2181825 h 2237474"/>
              <a:gd name="connsiteX190" fmla="*/ 541836 w 12192000"/>
              <a:gd name="connsiteY190" fmla="*/ 2181063 h 2237474"/>
              <a:gd name="connsiteX191" fmla="*/ 536057 w 12192000"/>
              <a:gd name="connsiteY191" fmla="*/ 2181537 h 2237474"/>
              <a:gd name="connsiteX192" fmla="*/ 520671 w 12192000"/>
              <a:gd name="connsiteY192" fmla="*/ 2180980 h 2237474"/>
              <a:gd name="connsiteX193" fmla="*/ 515024 w 12192000"/>
              <a:gd name="connsiteY193" fmla="*/ 2179258 h 2237474"/>
              <a:gd name="connsiteX194" fmla="*/ 512278 w 12192000"/>
              <a:gd name="connsiteY194" fmla="*/ 2176369 h 2237474"/>
              <a:gd name="connsiteX195" fmla="*/ 480419 w 12192000"/>
              <a:gd name="connsiteY195" fmla="*/ 2167807 h 2237474"/>
              <a:gd name="connsiteX196" fmla="*/ 413835 w 12192000"/>
              <a:gd name="connsiteY196" fmla="*/ 2156783 h 2237474"/>
              <a:gd name="connsiteX197" fmla="*/ 376513 w 12192000"/>
              <a:gd name="connsiteY197" fmla="*/ 2154014 h 2237474"/>
              <a:gd name="connsiteX198" fmla="*/ 273386 w 12192000"/>
              <a:gd name="connsiteY198" fmla="*/ 2142551 h 2237474"/>
              <a:gd name="connsiteX199" fmla="*/ 169207 w 12192000"/>
              <a:gd name="connsiteY199" fmla="*/ 2128100 h 2237474"/>
              <a:gd name="connsiteX200" fmla="*/ 93149 w 12192000"/>
              <a:gd name="connsiteY200" fmla="*/ 2105324 h 2237474"/>
              <a:gd name="connsiteX201" fmla="*/ 88109 w 12192000"/>
              <a:gd name="connsiteY201" fmla="*/ 2106704 h 2237474"/>
              <a:gd name="connsiteX202" fmla="*/ 80022 w 12192000"/>
              <a:gd name="connsiteY202" fmla="*/ 2107254 h 2237474"/>
              <a:gd name="connsiteX203" fmla="*/ 79717 w 12192000"/>
              <a:gd name="connsiteY203" fmla="*/ 2107046 h 2237474"/>
              <a:gd name="connsiteX204" fmla="*/ 72352 w 12192000"/>
              <a:gd name="connsiteY204" fmla="*/ 2107991 h 2237474"/>
              <a:gd name="connsiteX205" fmla="*/ 37645 w 12192000"/>
              <a:gd name="connsiteY205" fmla="*/ 2115401 h 2237474"/>
              <a:gd name="connsiteX206" fmla="*/ 4572 w 12192000"/>
              <a:gd name="connsiteY206" fmla="*/ 2111091 h 2237474"/>
              <a:gd name="connsiteX207" fmla="*/ 0 w 12192000"/>
              <a:gd name="connsiteY207" fmla="*/ 2110468 h 2237474"/>
              <a:gd name="connsiteX208" fmla="*/ 0 w 12192000"/>
              <a:gd name="connsiteY20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705768 w 12192000"/>
              <a:gd name="connsiteY24" fmla="*/ 894610 h 2237474"/>
              <a:gd name="connsiteX25" fmla="*/ 9683005 w 12192000"/>
              <a:gd name="connsiteY25" fmla="*/ 894128 h 2237474"/>
              <a:gd name="connsiteX26" fmla="*/ 9594438 w 12192000"/>
              <a:gd name="connsiteY26" fmla="*/ 919051 h 2237474"/>
              <a:gd name="connsiteX27" fmla="*/ 9577033 w 12192000"/>
              <a:gd name="connsiteY27" fmla="*/ 922857 h 2237474"/>
              <a:gd name="connsiteX28" fmla="*/ 9544189 w 12192000"/>
              <a:gd name="connsiteY28" fmla="*/ 938966 h 2237474"/>
              <a:gd name="connsiteX29" fmla="*/ 9500499 w 12192000"/>
              <a:gd name="connsiteY29" fmla="*/ 954680 h 2237474"/>
              <a:gd name="connsiteX30" fmla="*/ 9428195 w 12192000"/>
              <a:gd name="connsiteY30" fmla="*/ 986225 h 2237474"/>
              <a:gd name="connsiteX31" fmla="*/ 9410017 w 12192000"/>
              <a:gd name="connsiteY31" fmla="*/ 993931 h 2237474"/>
              <a:gd name="connsiteX32" fmla="*/ 9392919 w 12192000"/>
              <a:gd name="connsiteY32" fmla="*/ 994656 h 2237474"/>
              <a:gd name="connsiteX33" fmla="*/ 9278619 w 12192000"/>
              <a:gd name="connsiteY33" fmla="*/ 1011878 h 2237474"/>
              <a:gd name="connsiteX34" fmla="*/ 9268019 w 12192000"/>
              <a:gd name="connsiteY34" fmla="*/ 1007442 h 2237474"/>
              <a:gd name="connsiteX35" fmla="*/ 9234662 w 12192000"/>
              <a:gd name="connsiteY35" fmla="*/ 1023056 h 2237474"/>
              <a:gd name="connsiteX36" fmla="*/ 9181033 w 12192000"/>
              <a:gd name="connsiteY36" fmla="*/ 1037921 h 2237474"/>
              <a:gd name="connsiteX37" fmla="*/ 9155969 w 12192000"/>
              <a:gd name="connsiteY37" fmla="*/ 1046804 h 2237474"/>
              <a:gd name="connsiteX38" fmla="*/ 9133985 w 12192000"/>
              <a:gd name="connsiteY38" fmla="*/ 1046450 h 2237474"/>
              <a:gd name="connsiteX39" fmla="*/ 9012987 w 12192000"/>
              <a:gd name="connsiteY39" fmla="*/ 1061986 h 2237474"/>
              <a:gd name="connsiteX40" fmla="*/ 8968445 w 12192000"/>
              <a:gd name="connsiteY40" fmla="*/ 1052169 h 2237474"/>
              <a:gd name="connsiteX41" fmla="*/ 8958984 w 12192000"/>
              <a:gd name="connsiteY41" fmla="*/ 1057212 h 2237474"/>
              <a:gd name="connsiteX42" fmla="*/ 8886001 w 12192000"/>
              <a:gd name="connsiteY42" fmla="*/ 1067468 h 2237474"/>
              <a:gd name="connsiteX43" fmla="*/ 8838610 w 12192000"/>
              <a:gd name="connsiteY43" fmla="*/ 1075091 h 2237474"/>
              <a:gd name="connsiteX44" fmla="*/ 8750383 w 12192000"/>
              <a:gd name="connsiteY44" fmla="*/ 1097387 h 2237474"/>
              <a:gd name="connsiteX45" fmla="*/ 8665605 w 12192000"/>
              <a:gd name="connsiteY45" fmla="*/ 1110791 h 2237474"/>
              <a:gd name="connsiteX46" fmla="*/ 8584946 w 12192000"/>
              <a:gd name="connsiteY46" fmla="*/ 1135226 h 2237474"/>
              <a:gd name="connsiteX47" fmla="*/ 8460755 w 12192000"/>
              <a:gd name="connsiteY47" fmla="*/ 1203427 h 2237474"/>
              <a:gd name="connsiteX48" fmla="*/ 8419755 w 12192000"/>
              <a:gd name="connsiteY48" fmla="*/ 1216260 h 2237474"/>
              <a:gd name="connsiteX49" fmla="*/ 8411626 w 12192000"/>
              <a:gd name="connsiteY49" fmla="*/ 1214397 h 2237474"/>
              <a:gd name="connsiteX50" fmla="*/ 8363469 w 12192000"/>
              <a:gd name="connsiteY50" fmla="*/ 1246658 h 2237474"/>
              <a:gd name="connsiteX51" fmla="*/ 8275497 w 12192000"/>
              <a:gd name="connsiteY51" fmla="*/ 1264396 h 2237474"/>
              <a:gd name="connsiteX52" fmla="*/ 8206287 w 12192000"/>
              <a:gd name="connsiteY52" fmla="*/ 1273060 h 2237474"/>
              <a:gd name="connsiteX53" fmla="*/ 8168705 w 12192000"/>
              <a:gd name="connsiteY53" fmla="*/ 1279956 h 2237474"/>
              <a:gd name="connsiteX54" fmla="*/ 8139997 w 12192000"/>
              <a:gd name="connsiteY54" fmla="*/ 1282713 h 2237474"/>
              <a:gd name="connsiteX55" fmla="*/ 8074238 w 12192000"/>
              <a:gd name="connsiteY55" fmla="*/ 1301895 h 2237474"/>
              <a:gd name="connsiteX56" fmla="*/ 7968292 w 12192000"/>
              <a:gd name="connsiteY56" fmla="*/ 1338779 h 2237474"/>
              <a:gd name="connsiteX57" fmla="*/ 7902328 w 12192000"/>
              <a:gd name="connsiteY57" fmla="*/ 1345865 h 2237474"/>
              <a:gd name="connsiteX58" fmla="*/ 7875879 w 12192000"/>
              <a:gd name="connsiteY58" fmla="*/ 1345646 h 2237474"/>
              <a:gd name="connsiteX59" fmla="*/ 7840612 w 12192000"/>
              <a:gd name="connsiteY59" fmla="*/ 1369373 h 2237474"/>
              <a:gd name="connsiteX60" fmla="*/ 7786819 w 12192000"/>
              <a:gd name="connsiteY60" fmla="*/ 1378970 h 2237474"/>
              <a:gd name="connsiteX61" fmla="*/ 7548172 w 12192000"/>
              <a:gd name="connsiteY61" fmla="*/ 1417460 h 2237474"/>
              <a:gd name="connsiteX62" fmla="*/ 7483437 w 12192000"/>
              <a:gd name="connsiteY62" fmla="*/ 1478152 h 2237474"/>
              <a:gd name="connsiteX63" fmla="*/ 7377870 w 12192000"/>
              <a:gd name="connsiteY63" fmla="*/ 1523319 h 2237474"/>
              <a:gd name="connsiteX64" fmla="*/ 7230737 w 12192000"/>
              <a:gd name="connsiteY64" fmla="*/ 1562633 h 2237474"/>
              <a:gd name="connsiteX65" fmla="*/ 7224458 w 12192000"/>
              <a:gd name="connsiteY65" fmla="*/ 1573008 h 2237474"/>
              <a:gd name="connsiteX66" fmla="*/ 7183121 w 12192000"/>
              <a:gd name="connsiteY66" fmla="*/ 1595162 h 2237474"/>
              <a:gd name="connsiteX67" fmla="*/ 7164601 w 12192000"/>
              <a:gd name="connsiteY67" fmla="*/ 1606490 h 2237474"/>
              <a:gd name="connsiteX68" fmla="*/ 7092727 w 12192000"/>
              <a:gd name="connsiteY68" fmla="*/ 1623628 h 2237474"/>
              <a:gd name="connsiteX69" fmla="*/ 7031309 w 12192000"/>
              <a:gd name="connsiteY69" fmla="*/ 1619451 h 2237474"/>
              <a:gd name="connsiteX70" fmla="*/ 6999084 w 12192000"/>
              <a:gd name="connsiteY70" fmla="*/ 1634317 h 2237474"/>
              <a:gd name="connsiteX71" fmla="*/ 6992107 w 12192000"/>
              <a:gd name="connsiteY71" fmla="*/ 1636860 h 2237474"/>
              <a:gd name="connsiteX72" fmla="*/ 6900177 w 12192000"/>
              <a:gd name="connsiteY72" fmla="*/ 1636016 h 2237474"/>
              <a:gd name="connsiteX73" fmla="*/ 6795372 w 12192000"/>
              <a:gd name="connsiteY73" fmla="*/ 1644845 h 2237474"/>
              <a:gd name="connsiteX74" fmla="*/ 6692251 w 12192000"/>
              <a:gd name="connsiteY74" fmla="*/ 1656357 h 2237474"/>
              <a:gd name="connsiteX75" fmla="*/ 6655235 w 12192000"/>
              <a:gd name="connsiteY75" fmla="*/ 1661869 h 2237474"/>
              <a:gd name="connsiteX76" fmla="*/ 6554894 w 12192000"/>
              <a:gd name="connsiteY76" fmla="*/ 1664428 h 2237474"/>
              <a:gd name="connsiteX77" fmla="*/ 6516595 w 12192000"/>
              <a:gd name="connsiteY77" fmla="*/ 1667475 h 2237474"/>
              <a:gd name="connsiteX78" fmla="*/ 6508541 w 12192000"/>
              <a:gd name="connsiteY78" fmla="*/ 1668757 h 2237474"/>
              <a:gd name="connsiteX79" fmla="*/ 6471012 w 12192000"/>
              <a:gd name="connsiteY79" fmla="*/ 1678604 h 2237474"/>
              <a:gd name="connsiteX80" fmla="*/ 6364035 w 12192000"/>
              <a:gd name="connsiteY80" fmla="*/ 1667683 h 2237474"/>
              <a:gd name="connsiteX81" fmla="*/ 6280959 w 12192000"/>
              <a:gd name="connsiteY81" fmla="*/ 1689329 h 2237474"/>
              <a:gd name="connsiteX82" fmla="*/ 6243319 w 12192000"/>
              <a:gd name="connsiteY82" fmla="*/ 1695560 h 2237474"/>
              <a:gd name="connsiteX83" fmla="*/ 6098321 w 12192000"/>
              <a:gd name="connsiteY83" fmla="*/ 1721646 h 2237474"/>
              <a:gd name="connsiteX84" fmla="*/ 5880652 w 12192000"/>
              <a:gd name="connsiteY84" fmla="*/ 1779643 h 2237474"/>
              <a:gd name="connsiteX85" fmla="*/ 5785959 w 12192000"/>
              <a:gd name="connsiteY85" fmla="*/ 1775307 h 2237474"/>
              <a:gd name="connsiteX86" fmla="*/ 5643534 w 12192000"/>
              <a:gd name="connsiteY86" fmla="*/ 1802919 h 2237474"/>
              <a:gd name="connsiteX87" fmla="*/ 5518799 w 12192000"/>
              <a:gd name="connsiteY87" fmla="*/ 1818312 h 2237474"/>
              <a:gd name="connsiteX88" fmla="*/ 5505014 w 12192000"/>
              <a:gd name="connsiteY88" fmla="*/ 1819259 h 2237474"/>
              <a:gd name="connsiteX89" fmla="*/ 5453307 w 12192000"/>
              <a:gd name="connsiteY89" fmla="*/ 1815450 h 2237474"/>
              <a:gd name="connsiteX90" fmla="*/ 5364192 w 12192000"/>
              <a:gd name="connsiteY90" fmla="*/ 1826074 h 2237474"/>
              <a:gd name="connsiteX91" fmla="*/ 5350380 w 12192000"/>
              <a:gd name="connsiteY91" fmla="*/ 1830891 h 2237474"/>
              <a:gd name="connsiteX92" fmla="*/ 5259633 w 12192000"/>
              <a:gd name="connsiteY92" fmla="*/ 1837160 h 2237474"/>
              <a:gd name="connsiteX93" fmla="*/ 5197513 w 12192000"/>
              <a:gd name="connsiteY93" fmla="*/ 1844718 h 2237474"/>
              <a:gd name="connsiteX94" fmla="*/ 5168852 w 12192000"/>
              <a:gd name="connsiteY94" fmla="*/ 1844846 h 2237474"/>
              <a:gd name="connsiteX95" fmla="*/ 5114927 w 12192000"/>
              <a:gd name="connsiteY95" fmla="*/ 1847827 h 2237474"/>
              <a:gd name="connsiteX96" fmla="*/ 5108970 w 12192000"/>
              <a:gd name="connsiteY96" fmla="*/ 1847935 h 2237474"/>
              <a:gd name="connsiteX97" fmla="*/ 5067961 w 12192000"/>
              <a:gd name="connsiteY97" fmla="*/ 1845917 h 2237474"/>
              <a:gd name="connsiteX98" fmla="*/ 5007075 w 12192000"/>
              <a:gd name="connsiteY98" fmla="*/ 1838626 h 2237474"/>
              <a:gd name="connsiteX99" fmla="*/ 4944087 w 12192000"/>
              <a:gd name="connsiteY99" fmla="*/ 1823332 h 2237474"/>
              <a:gd name="connsiteX100" fmla="*/ 4907662 w 12192000"/>
              <a:gd name="connsiteY100" fmla="*/ 1816900 h 2237474"/>
              <a:gd name="connsiteX101" fmla="*/ 4882386 w 12192000"/>
              <a:gd name="connsiteY101" fmla="*/ 1809844 h 2237474"/>
              <a:gd name="connsiteX102" fmla="*/ 4811440 w 12192000"/>
              <a:gd name="connsiteY102" fmla="*/ 1804655 h 2237474"/>
              <a:gd name="connsiteX103" fmla="*/ 4691075 w 12192000"/>
              <a:gd name="connsiteY103" fmla="*/ 1801389 h 2237474"/>
              <a:gd name="connsiteX104" fmla="*/ 4611738 w 12192000"/>
              <a:gd name="connsiteY104" fmla="*/ 1776964 h 2237474"/>
              <a:gd name="connsiteX105" fmla="*/ 4560070 w 12192000"/>
              <a:gd name="connsiteY105" fmla="*/ 1785640 h 2237474"/>
              <a:gd name="connsiteX106" fmla="*/ 4536503 w 12192000"/>
              <a:gd name="connsiteY106" fmla="*/ 1785334 h 2237474"/>
              <a:gd name="connsiteX107" fmla="*/ 4513724 w 12192000"/>
              <a:gd name="connsiteY107" fmla="*/ 1791996 h 2237474"/>
              <a:gd name="connsiteX108" fmla="*/ 4459810 w 12192000"/>
              <a:gd name="connsiteY108" fmla="*/ 1797886 h 2237474"/>
              <a:gd name="connsiteX109" fmla="*/ 4379064 w 12192000"/>
              <a:gd name="connsiteY109" fmla="*/ 1817177 h 2237474"/>
              <a:gd name="connsiteX110" fmla="*/ 4319209 w 12192000"/>
              <a:gd name="connsiteY110" fmla="*/ 1834833 h 2237474"/>
              <a:gd name="connsiteX111" fmla="*/ 4290981 w 12192000"/>
              <a:gd name="connsiteY111" fmla="*/ 1839677 h 2237474"/>
              <a:gd name="connsiteX112" fmla="*/ 4285792 w 12192000"/>
              <a:gd name="connsiteY112" fmla="*/ 1836231 h 2237474"/>
              <a:gd name="connsiteX113" fmla="*/ 4238372 w 12192000"/>
              <a:gd name="connsiteY113" fmla="*/ 1851480 h 2237474"/>
              <a:gd name="connsiteX114" fmla="*/ 4232517 w 12192000"/>
              <a:gd name="connsiteY114" fmla="*/ 1852567 h 2237474"/>
              <a:gd name="connsiteX115" fmla="*/ 4191732 w 12192000"/>
              <a:gd name="connsiteY115" fmla="*/ 1857328 h 2237474"/>
              <a:gd name="connsiteX116" fmla="*/ 4065532 w 12192000"/>
              <a:gd name="connsiteY116" fmla="*/ 1855477 h 2237474"/>
              <a:gd name="connsiteX117" fmla="*/ 4028460 w 12192000"/>
              <a:gd name="connsiteY117" fmla="*/ 1855137 h 2237474"/>
              <a:gd name="connsiteX118" fmla="*/ 4002267 w 12192000"/>
              <a:gd name="connsiteY118" fmla="*/ 1852352 h 2237474"/>
              <a:gd name="connsiteX119" fmla="*/ 3931396 w 12192000"/>
              <a:gd name="connsiteY119" fmla="*/ 1858915 h 2237474"/>
              <a:gd name="connsiteX120" fmla="*/ 3812162 w 12192000"/>
              <a:gd name="connsiteY120" fmla="*/ 1875501 h 2237474"/>
              <a:gd name="connsiteX121" fmla="*/ 3729530 w 12192000"/>
              <a:gd name="connsiteY121" fmla="*/ 1864513 h 2237474"/>
              <a:gd name="connsiteX122" fmla="*/ 3680177 w 12192000"/>
              <a:gd name="connsiteY122" fmla="*/ 1881552 h 2237474"/>
              <a:gd name="connsiteX123" fmla="*/ 3567259 w 12192000"/>
              <a:gd name="connsiteY123" fmla="*/ 1893482 h 2237474"/>
              <a:gd name="connsiteX124" fmla="*/ 3405770 w 12192000"/>
              <a:gd name="connsiteY124" fmla="*/ 1904591 h 2237474"/>
              <a:gd name="connsiteX125" fmla="*/ 3280097 w 12192000"/>
              <a:gd name="connsiteY125" fmla="*/ 1919610 h 2237474"/>
              <a:gd name="connsiteX126" fmla="*/ 3123424 w 12192000"/>
              <a:gd name="connsiteY126" fmla="*/ 1952930 h 2237474"/>
              <a:gd name="connsiteX127" fmla="*/ 3009910 w 12192000"/>
              <a:gd name="connsiteY127" fmla="*/ 1957866 h 2237474"/>
              <a:gd name="connsiteX128" fmla="*/ 2995934 w 12192000"/>
              <a:gd name="connsiteY128" fmla="*/ 1967085 h 2237474"/>
              <a:gd name="connsiteX129" fmla="*/ 2980071 w 12192000"/>
              <a:gd name="connsiteY129" fmla="*/ 1972988 h 2237474"/>
              <a:gd name="connsiteX130" fmla="*/ 2978094 w 12192000"/>
              <a:gd name="connsiteY130" fmla="*/ 1972369 h 2237474"/>
              <a:gd name="connsiteX131" fmla="*/ 2942858 w 12192000"/>
              <a:gd name="connsiteY131" fmla="*/ 1981367 h 2237474"/>
              <a:gd name="connsiteX132" fmla="*/ 2875436 w 12192000"/>
              <a:gd name="connsiteY132" fmla="*/ 1996977 h 2237474"/>
              <a:gd name="connsiteX133" fmla="*/ 2874892 w 12192000"/>
              <a:gd name="connsiteY133" fmla="*/ 1996085 h 2237474"/>
              <a:gd name="connsiteX134" fmla="*/ 2864145 w 12192000"/>
              <a:gd name="connsiteY134" fmla="*/ 1994061 h 2237474"/>
              <a:gd name="connsiteX135" fmla="*/ 2843662 w 12192000"/>
              <a:gd name="connsiteY135" fmla="*/ 1992498 h 2237474"/>
              <a:gd name="connsiteX136" fmla="*/ 2796128 w 12192000"/>
              <a:gd name="connsiteY136" fmla="*/ 1976403 h 2237474"/>
              <a:gd name="connsiteX137" fmla="*/ 2756784 w 12192000"/>
              <a:gd name="connsiteY137" fmla="*/ 1985116 h 2237474"/>
              <a:gd name="connsiteX138" fmla="*/ 2748833 w 12192000"/>
              <a:gd name="connsiteY138" fmla="*/ 1986323 h 2237474"/>
              <a:gd name="connsiteX139" fmla="*/ 2748661 w 12192000"/>
              <a:gd name="connsiteY139" fmla="*/ 1986122 h 2237474"/>
              <a:gd name="connsiteX140" fmla="*/ 2740251 w 12192000"/>
              <a:gd name="connsiteY140" fmla="*/ 1986946 h 2237474"/>
              <a:gd name="connsiteX141" fmla="*/ 2718916 w 12192000"/>
              <a:gd name="connsiteY141" fmla="*/ 1990867 h 2237474"/>
              <a:gd name="connsiteX142" fmla="*/ 2713522 w 12192000"/>
              <a:gd name="connsiteY142" fmla="*/ 1990173 h 2237474"/>
              <a:gd name="connsiteX143" fmla="*/ 2680597 w 12192000"/>
              <a:gd name="connsiteY143" fmla="*/ 1984996 h 2237474"/>
              <a:gd name="connsiteX144" fmla="*/ 2578178 w 12192000"/>
              <a:gd name="connsiteY144" fmla="*/ 1990531 h 2237474"/>
              <a:gd name="connsiteX145" fmla="*/ 2476147 w 12192000"/>
              <a:gd name="connsiteY145" fmla="*/ 1998305 h 2237474"/>
              <a:gd name="connsiteX146" fmla="*/ 2373568 w 12192000"/>
              <a:gd name="connsiteY146" fmla="*/ 2003219 h 2237474"/>
              <a:gd name="connsiteX147" fmla="*/ 2321399 w 12192000"/>
              <a:gd name="connsiteY147" fmla="*/ 1989467 h 2237474"/>
              <a:gd name="connsiteX148" fmla="*/ 2315525 w 12192000"/>
              <a:gd name="connsiteY148" fmla="*/ 1989708 h 2237474"/>
              <a:gd name="connsiteX149" fmla="*/ 2300792 w 12192000"/>
              <a:gd name="connsiteY149" fmla="*/ 1994290 h 2237474"/>
              <a:gd name="connsiteX150" fmla="*/ 2295469 w 12192000"/>
              <a:gd name="connsiteY150" fmla="*/ 1996659 h 2237474"/>
              <a:gd name="connsiteX151" fmla="*/ 2287219 w 12192000"/>
              <a:gd name="connsiteY151" fmla="*/ 1998750 h 2237474"/>
              <a:gd name="connsiteX152" fmla="*/ 2286948 w 12192000"/>
              <a:gd name="connsiteY152" fmla="*/ 1998596 h 2237474"/>
              <a:gd name="connsiteX153" fmla="*/ 2243069 w 12192000"/>
              <a:gd name="connsiteY153" fmla="*/ 2015111 h 2237474"/>
              <a:gd name="connsiteX154" fmla="*/ 2186609 w 12192000"/>
              <a:gd name="connsiteY154" fmla="*/ 2008263 h 2237474"/>
              <a:gd name="connsiteX155" fmla="*/ 2164831 w 12192000"/>
              <a:gd name="connsiteY155" fmla="*/ 2010143 h 2237474"/>
              <a:gd name="connsiteX156" fmla="*/ 2152836 w 12192000"/>
              <a:gd name="connsiteY156" fmla="*/ 2010048 h 2237474"/>
              <a:gd name="connsiteX157" fmla="*/ 2117102 w 12192000"/>
              <a:gd name="connsiteY157" fmla="*/ 2023004 h 2237474"/>
              <a:gd name="connsiteX158" fmla="*/ 2111935 w 12192000"/>
              <a:gd name="connsiteY158" fmla="*/ 2023163 h 2237474"/>
              <a:gd name="connsiteX159" fmla="*/ 2089991 w 12192000"/>
              <a:gd name="connsiteY159" fmla="*/ 2034193 h 2237474"/>
              <a:gd name="connsiteX160" fmla="*/ 2058061 w 12192000"/>
              <a:gd name="connsiteY160" fmla="*/ 2047942 h 2237474"/>
              <a:gd name="connsiteX161" fmla="*/ 2055737 w 12192000"/>
              <a:gd name="connsiteY161" fmla="*/ 2047704 h 2237474"/>
              <a:gd name="connsiteX162" fmla="*/ 2042244 w 12192000"/>
              <a:gd name="connsiteY162" fmla="*/ 2055560 h 2237474"/>
              <a:gd name="connsiteX163" fmla="*/ 1976224 w 12192000"/>
              <a:gd name="connsiteY163" fmla="*/ 2074257 h 2237474"/>
              <a:gd name="connsiteX164" fmla="*/ 1877728 w 12192000"/>
              <a:gd name="connsiteY164" fmla="*/ 2101004 h 2237474"/>
              <a:gd name="connsiteX165" fmla="*/ 1759056 w 12192000"/>
              <a:gd name="connsiteY165" fmla="*/ 2125608 h 2237474"/>
              <a:gd name="connsiteX166" fmla="*/ 1637948 w 12192000"/>
              <a:gd name="connsiteY166" fmla="*/ 2172597 h 2237474"/>
              <a:gd name="connsiteX167" fmla="*/ 1434549 w 12192000"/>
              <a:gd name="connsiteY167" fmla="*/ 2234522 h 2237474"/>
              <a:gd name="connsiteX168" fmla="*/ 1398481 w 12192000"/>
              <a:gd name="connsiteY168" fmla="*/ 2237074 h 2237474"/>
              <a:gd name="connsiteX169" fmla="*/ 1398407 w 12192000"/>
              <a:gd name="connsiteY169" fmla="*/ 2237095 h 2237474"/>
              <a:gd name="connsiteX170" fmla="*/ 1370962 w 12192000"/>
              <a:gd name="connsiteY170" fmla="*/ 2237474 h 2237474"/>
              <a:gd name="connsiteX171" fmla="*/ 1356367 w 12192000"/>
              <a:gd name="connsiteY171" fmla="*/ 2235089 h 2237474"/>
              <a:gd name="connsiteX172" fmla="*/ 1324828 w 12192000"/>
              <a:gd name="connsiteY172" fmla="*/ 2231968 h 2237474"/>
              <a:gd name="connsiteX173" fmla="*/ 1297744 w 12192000"/>
              <a:gd name="connsiteY173" fmla="*/ 2235849 h 2237474"/>
              <a:gd name="connsiteX174" fmla="*/ 1286236 w 12192000"/>
              <a:gd name="connsiteY174" fmla="*/ 2233135 h 2237474"/>
              <a:gd name="connsiteX175" fmla="*/ 1283504 w 12192000"/>
              <a:gd name="connsiteY175" fmla="*/ 2233797 h 2237474"/>
              <a:gd name="connsiteX176" fmla="*/ 1279765 w 12192000"/>
              <a:gd name="connsiteY176" fmla="*/ 2229639 h 2237474"/>
              <a:gd name="connsiteX177" fmla="*/ 1195347 w 12192000"/>
              <a:gd name="connsiteY177" fmla="*/ 2212354 h 2237474"/>
              <a:gd name="connsiteX178" fmla="*/ 970251 w 12192000"/>
              <a:gd name="connsiteY178" fmla="*/ 2221029 h 2237474"/>
              <a:gd name="connsiteX179" fmla="*/ 812914 w 12192000"/>
              <a:gd name="connsiteY179" fmla="*/ 2202752 h 2237474"/>
              <a:gd name="connsiteX180" fmla="*/ 800195 w 12192000"/>
              <a:gd name="connsiteY180" fmla="*/ 2209407 h 2237474"/>
              <a:gd name="connsiteX181" fmla="*/ 784978 w 12192000"/>
              <a:gd name="connsiteY181" fmla="*/ 2212360 h 2237474"/>
              <a:gd name="connsiteX182" fmla="*/ 681987 w 12192000"/>
              <a:gd name="connsiteY182" fmla="*/ 2216757 h 2237474"/>
              <a:gd name="connsiteX183" fmla="*/ 669923 w 12192000"/>
              <a:gd name="connsiteY183" fmla="*/ 2211682 h 2237474"/>
              <a:gd name="connsiteX184" fmla="*/ 648680 w 12192000"/>
              <a:gd name="connsiteY184" fmla="*/ 2206229 h 2237474"/>
              <a:gd name="connsiteX185" fmla="*/ 597225 w 12192000"/>
              <a:gd name="connsiteY185" fmla="*/ 2180999 h 2237474"/>
              <a:gd name="connsiteX186" fmla="*/ 558449 w 12192000"/>
              <a:gd name="connsiteY186" fmla="*/ 2182346 h 2237474"/>
              <a:gd name="connsiteX187" fmla="*/ 550517 w 12192000"/>
              <a:gd name="connsiteY187" fmla="*/ 2182060 h 2237474"/>
              <a:gd name="connsiteX188" fmla="*/ 550309 w 12192000"/>
              <a:gd name="connsiteY188" fmla="*/ 2181825 h 2237474"/>
              <a:gd name="connsiteX189" fmla="*/ 541836 w 12192000"/>
              <a:gd name="connsiteY189" fmla="*/ 2181063 h 2237474"/>
              <a:gd name="connsiteX190" fmla="*/ 536057 w 12192000"/>
              <a:gd name="connsiteY190" fmla="*/ 2181537 h 2237474"/>
              <a:gd name="connsiteX191" fmla="*/ 520671 w 12192000"/>
              <a:gd name="connsiteY191" fmla="*/ 2180980 h 2237474"/>
              <a:gd name="connsiteX192" fmla="*/ 515024 w 12192000"/>
              <a:gd name="connsiteY192" fmla="*/ 2179258 h 2237474"/>
              <a:gd name="connsiteX193" fmla="*/ 512278 w 12192000"/>
              <a:gd name="connsiteY193" fmla="*/ 2176369 h 2237474"/>
              <a:gd name="connsiteX194" fmla="*/ 480419 w 12192000"/>
              <a:gd name="connsiteY194" fmla="*/ 2167807 h 2237474"/>
              <a:gd name="connsiteX195" fmla="*/ 413835 w 12192000"/>
              <a:gd name="connsiteY195" fmla="*/ 2156783 h 2237474"/>
              <a:gd name="connsiteX196" fmla="*/ 376513 w 12192000"/>
              <a:gd name="connsiteY196" fmla="*/ 2154014 h 2237474"/>
              <a:gd name="connsiteX197" fmla="*/ 273386 w 12192000"/>
              <a:gd name="connsiteY197" fmla="*/ 2142551 h 2237474"/>
              <a:gd name="connsiteX198" fmla="*/ 169207 w 12192000"/>
              <a:gd name="connsiteY198" fmla="*/ 2128100 h 2237474"/>
              <a:gd name="connsiteX199" fmla="*/ 93149 w 12192000"/>
              <a:gd name="connsiteY199" fmla="*/ 2105324 h 2237474"/>
              <a:gd name="connsiteX200" fmla="*/ 88109 w 12192000"/>
              <a:gd name="connsiteY200" fmla="*/ 2106704 h 2237474"/>
              <a:gd name="connsiteX201" fmla="*/ 80022 w 12192000"/>
              <a:gd name="connsiteY201" fmla="*/ 2107254 h 2237474"/>
              <a:gd name="connsiteX202" fmla="*/ 79717 w 12192000"/>
              <a:gd name="connsiteY202" fmla="*/ 2107046 h 2237474"/>
              <a:gd name="connsiteX203" fmla="*/ 72352 w 12192000"/>
              <a:gd name="connsiteY203" fmla="*/ 2107991 h 2237474"/>
              <a:gd name="connsiteX204" fmla="*/ 37645 w 12192000"/>
              <a:gd name="connsiteY204" fmla="*/ 2115401 h 2237474"/>
              <a:gd name="connsiteX205" fmla="*/ 4572 w 12192000"/>
              <a:gd name="connsiteY205" fmla="*/ 2111091 h 2237474"/>
              <a:gd name="connsiteX206" fmla="*/ 0 w 12192000"/>
              <a:gd name="connsiteY206" fmla="*/ 2110468 h 2237474"/>
              <a:gd name="connsiteX207" fmla="*/ 0 w 12192000"/>
              <a:gd name="connsiteY20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98048 w 12192000"/>
              <a:gd name="connsiteY23" fmla="*/ 863207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11200 w 12192000"/>
              <a:gd name="connsiteY18" fmla="*/ 767513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767091 w 12192000"/>
              <a:gd name="connsiteY23" fmla="*/ 870550 h 2237474"/>
              <a:gd name="connsiteX24" fmla="*/ 9683005 w 12192000"/>
              <a:gd name="connsiteY24" fmla="*/ 894128 h 2237474"/>
              <a:gd name="connsiteX25" fmla="*/ 9594438 w 12192000"/>
              <a:gd name="connsiteY25" fmla="*/ 919051 h 2237474"/>
              <a:gd name="connsiteX26" fmla="*/ 9577033 w 12192000"/>
              <a:gd name="connsiteY26" fmla="*/ 922857 h 2237474"/>
              <a:gd name="connsiteX27" fmla="*/ 9544189 w 12192000"/>
              <a:gd name="connsiteY27" fmla="*/ 938966 h 2237474"/>
              <a:gd name="connsiteX28" fmla="*/ 9500499 w 12192000"/>
              <a:gd name="connsiteY28" fmla="*/ 954680 h 2237474"/>
              <a:gd name="connsiteX29" fmla="*/ 9428195 w 12192000"/>
              <a:gd name="connsiteY29" fmla="*/ 986225 h 2237474"/>
              <a:gd name="connsiteX30" fmla="*/ 9410017 w 12192000"/>
              <a:gd name="connsiteY30" fmla="*/ 993931 h 2237474"/>
              <a:gd name="connsiteX31" fmla="*/ 9392919 w 12192000"/>
              <a:gd name="connsiteY31" fmla="*/ 994656 h 2237474"/>
              <a:gd name="connsiteX32" fmla="*/ 9278619 w 12192000"/>
              <a:gd name="connsiteY32" fmla="*/ 1011878 h 2237474"/>
              <a:gd name="connsiteX33" fmla="*/ 9268019 w 12192000"/>
              <a:gd name="connsiteY33" fmla="*/ 1007442 h 2237474"/>
              <a:gd name="connsiteX34" fmla="*/ 9234662 w 12192000"/>
              <a:gd name="connsiteY34" fmla="*/ 1023056 h 2237474"/>
              <a:gd name="connsiteX35" fmla="*/ 9181033 w 12192000"/>
              <a:gd name="connsiteY35" fmla="*/ 1037921 h 2237474"/>
              <a:gd name="connsiteX36" fmla="*/ 9155969 w 12192000"/>
              <a:gd name="connsiteY36" fmla="*/ 1046804 h 2237474"/>
              <a:gd name="connsiteX37" fmla="*/ 9133985 w 12192000"/>
              <a:gd name="connsiteY37" fmla="*/ 1046450 h 2237474"/>
              <a:gd name="connsiteX38" fmla="*/ 9012987 w 12192000"/>
              <a:gd name="connsiteY38" fmla="*/ 1061986 h 2237474"/>
              <a:gd name="connsiteX39" fmla="*/ 8968445 w 12192000"/>
              <a:gd name="connsiteY39" fmla="*/ 1052169 h 2237474"/>
              <a:gd name="connsiteX40" fmla="*/ 8958984 w 12192000"/>
              <a:gd name="connsiteY40" fmla="*/ 1057212 h 2237474"/>
              <a:gd name="connsiteX41" fmla="*/ 8886001 w 12192000"/>
              <a:gd name="connsiteY41" fmla="*/ 1067468 h 2237474"/>
              <a:gd name="connsiteX42" fmla="*/ 8838610 w 12192000"/>
              <a:gd name="connsiteY42" fmla="*/ 1075091 h 2237474"/>
              <a:gd name="connsiteX43" fmla="*/ 8750383 w 12192000"/>
              <a:gd name="connsiteY43" fmla="*/ 1097387 h 2237474"/>
              <a:gd name="connsiteX44" fmla="*/ 8665605 w 12192000"/>
              <a:gd name="connsiteY44" fmla="*/ 1110791 h 2237474"/>
              <a:gd name="connsiteX45" fmla="*/ 8584946 w 12192000"/>
              <a:gd name="connsiteY45" fmla="*/ 1135226 h 2237474"/>
              <a:gd name="connsiteX46" fmla="*/ 8460755 w 12192000"/>
              <a:gd name="connsiteY46" fmla="*/ 1203427 h 2237474"/>
              <a:gd name="connsiteX47" fmla="*/ 8419755 w 12192000"/>
              <a:gd name="connsiteY47" fmla="*/ 1216260 h 2237474"/>
              <a:gd name="connsiteX48" fmla="*/ 8411626 w 12192000"/>
              <a:gd name="connsiteY48" fmla="*/ 1214397 h 2237474"/>
              <a:gd name="connsiteX49" fmla="*/ 8363469 w 12192000"/>
              <a:gd name="connsiteY49" fmla="*/ 1246658 h 2237474"/>
              <a:gd name="connsiteX50" fmla="*/ 8275497 w 12192000"/>
              <a:gd name="connsiteY50" fmla="*/ 1264396 h 2237474"/>
              <a:gd name="connsiteX51" fmla="*/ 8206287 w 12192000"/>
              <a:gd name="connsiteY51" fmla="*/ 1273060 h 2237474"/>
              <a:gd name="connsiteX52" fmla="*/ 8168705 w 12192000"/>
              <a:gd name="connsiteY52" fmla="*/ 1279956 h 2237474"/>
              <a:gd name="connsiteX53" fmla="*/ 8139997 w 12192000"/>
              <a:gd name="connsiteY53" fmla="*/ 1282713 h 2237474"/>
              <a:gd name="connsiteX54" fmla="*/ 8074238 w 12192000"/>
              <a:gd name="connsiteY54" fmla="*/ 1301895 h 2237474"/>
              <a:gd name="connsiteX55" fmla="*/ 7968292 w 12192000"/>
              <a:gd name="connsiteY55" fmla="*/ 1338779 h 2237474"/>
              <a:gd name="connsiteX56" fmla="*/ 7902328 w 12192000"/>
              <a:gd name="connsiteY56" fmla="*/ 1345865 h 2237474"/>
              <a:gd name="connsiteX57" fmla="*/ 7875879 w 12192000"/>
              <a:gd name="connsiteY57" fmla="*/ 1345646 h 2237474"/>
              <a:gd name="connsiteX58" fmla="*/ 7840612 w 12192000"/>
              <a:gd name="connsiteY58" fmla="*/ 1369373 h 2237474"/>
              <a:gd name="connsiteX59" fmla="*/ 7786819 w 12192000"/>
              <a:gd name="connsiteY59" fmla="*/ 1378970 h 2237474"/>
              <a:gd name="connsiteX60" fmla="*/ 7548172 w 12192000"/>
              <a:gd name="connsiteY60" fmla="*/ 1417460 h 2237474"/>
              <a:gd name="connsiteX61" fmla="*/ 7483437 w 12192000"/>
              <a:gd name="connsiteY61" fmla="*/ 1478152 h 2237474"/>
              <a:gd name="connsiteX62" fmla="*/ 7377870 w 12192000"/>
              <a:gd name="connsiteY62" fmla="*/ 1523319 h 2237474"/>
              <a:gd name="connsiteX63" fmla="*/ 7230737 w 12192000"/>
              <a:gd name="connsiteY63" fmla="*/ 1562633 h 2237474"/>
              <a:gd name="connsiteX64" fmla="*/ 7224458 w 12192000"/>
              <a:gd name="connsiteY64" fmla="*/ 1573008 h 2237474"/>
              <a:gd name="connsiteX65" fmla="*/ 7183121 w 12192000"/>
              <a:gd name="connsiteY65" fmla="*/ 1595162 h 2237474"/>
              <a:gd name="connsiteX66" fmla="*/ 7164601 w 12192000"/>
              <a:gd name="connsiteY66" fmla="*/ 1606490 h 2237474"/>
              <a:gd name="connsiteX67" fmla="*/ 7092727 w 12192000"/>
              <a:gd name="connsiteY67" fmla="*/ 1623628 h 2237474"/>
              <a:gd name="connsiteX68" fmla="*/ 7031309 w 12192000"/>
              <a:gd name="connsiteY68" fmla="*/ 1619451 h 2237474"/>
              <a:gd name="connsiteX69" fmla="*/ 6999084 w 12192000"/>
              <a:gd name="connsiteY69" fmla="*/ 1634317 h 2237474"/>
              <a:gd name="connsiteX70" fmla="*/ 6992107 w 12192000"/>
              <a:gd name="connsiteY70" fmla="*/ 1636860 h 2237474"/>
              <a:gd name="connsiteX71" fmla="*/ 6900177 w 12192000"/>
              <a:gd name="connsiteY71" fmla="*/ 1636016 h 2237474"/>
              <a:gd name="connsiteX72" fmla="*/ 6795372 w 12192000"/>
              <a:gd name="connsiteY72" fmla="*/ 1644845 h 2237474"/>
              <a:gd name="connsiteX73" fmla="*/ 6692251 w 12192000"/>
              <a:gd name="connsiteY73" fmla="*/ 1656357 h 2237474"/>
              <a:gd name="connsiteX74" fmla="*/ 6655235 w 12192000"/>
              <a:gd name="connsiteY74" fmla="*/ 1661869 h 2237474"/>
              <a:gd name="connsiteX75" fmla="*/ 6554894 w 12192000"/>
              <a:gd name="connsiteY75" fmla="*/ 1664428 h 2237474"/>
              <a:gd name="connsiteX76" fmla="*/ 6516595 w 12192000"/>
              <a:gd name="connsiteY76" fmla="*/ 1667475 h 2237474"/>
              <a:gd name="connsiteX77" fmla="*/ 6508541 w 12192000"/>
              <a:gd name="connsiteY77" fmla="*/ 1668757 h 2237474"/>
              <a:gd name="connsiteX78" fmla="*/ 6471012 w 12192000"/>
              <a:gd name="connsiteY78" fmla="*/ 1678604 h 2237474"/>
              <a:gd name="connsiteX79" fmla="*/ 6364035 w 12192000"/>
              <a:gd name="connsiteY79" fmla="*/ 1667683 h 2237474"/>
              <a:gd name="connsiteX80" fmla="*/ 6280959 w 12192000"/>
              <a:gd name="connsiteY80" fmla="*/ 1689329 h 2237474"/>
              <a:gd name="connsiteX81" fmla="*/ 6243319 w 12192000"/>
              <a:gd name="connsiteY81" fmla="*/ 1695560 h 2237474"/>
              <a:gd name="connsiteX82" fmla="*/ 6098321 w 12192000"/>
              <a:gd name="connsiteY82" fmla="*/ 1721646 h 2237474"/>
              <a:gd name="connsiteX83" fmla="*/ 5880652 w 12192000"/>
              <a:gd name="connsiteY83" fmla="*/ 1779643 h 2237474"/>
              <a:gd name="connsiteX84" fmla="*/ 5785959 w 12192000"/>
              <a:gd name="connsiteY84" fmla="*/ 1775307 h 2237474"/>
              <a:gd name="connsiteX85" fmla="*/ 5643534 w 12192000"/>
              <a:gd name="connsiteY85" fmla="*/ 1802919 h 2237474"/>
              <a:gd name="connsiteX86" fmla="*/ 5518799 w 12192000"/>
              <a:gd name="connsiteY86" fmla="*/ 1818312 h 2237474"/>
              <a:gd name="connsiteX87" fmla="*/ 5505014 w 12192000"/>
              <a:gd name="connsiteY87" fmla="*/ 1819259 h 2237474"/>
              <a:gd name="connsiteX88" fmla="*/ 5453307 w 12192000"/>
              <a:gd name="connsiteY88" fmla="*/ 1815450 h 2237474"/>
              <a:gd name="connsiteX89" fmla="*/ 5364192 w 12192000"/>
              <a:gd name="connsiteY89" fmla="*/ 1826074 h 2237474"/>
              <a:gd name="connsiteX90" fmla="*/ 5350380 w 12192000"/>
              <a:gd name="connsiteY90" fmla="*/ 1830891 h 2237474"/>
              <a:gd name="connsiteX91" fmla="*/ 5259633 w 12192000"/>
              <a:gd name="connsiteY91" fmla="*/ 1837160 h 2237474"/>
              <a:gd name="connsiteX92" fmla="*/ 5197513 w 12192000"/>
              <a:gd name="connsiteY92" fmla="*/ 1844718 h 2237474"/>
              <a:gd name="connsiteX93" fmla="*/ 5168852 w 12192000"/>
              <a:gd name="connsiteY93" fmla="*/ 1844846 h 2237474"/>
              <a:gd name="connsiteX94" fmla="*/ 5114927 w 12192000"/>
              <a:gd name="connsiteY94" fmla="*/ 1847827 h 2237474"/>
              <a:gd name="connsiteX95" fmla="*/ 5108970 w 12192000"/>
              <a:gd name="connsiteY95" fmla="*/ 1847935 h 2237474"/>
              <a:gd name="connsiteX96" fmla="*/ 5067961 w 12192000"/>
              <a:gd name="connsiteY96" fmla="*/ 1845917 h 2237474"/>
              <a:gd name="connsiteX97" fmla="*/ 5007075 w 12192000"/>
              <a:gd name="connsiteY97" fmla="*/ 1838626 h 2237474"/>
              <a:gd name="connsiteX98" fmla="*/ 4944087 w 12192000"/>
              <a:gd name="connsiteY98" fmla="*/ 1823332 h 2237474"/>
              <a:gd name="connsiteX99" fmla="*/ 4907662 w 12192000"/>
              <a:gd name="connsiteY99" fmla="*/ 1816900 h 2237474"/>
              <a:gd name="connsiteX100" fmla="*/ 4882386 w 12192000"/>
              <a:gd name="connsiteY100" fmla="*/ 1809844 h 2237474"/>
              <a:gd name="connsiteX101" fmla="*/ 4811440 w 12192000"/>
              <a:gd name="connsiteY101" fmla="*/ 1804655 h 2237474"/>
              <a:gd name="connsiteX102" fmla="*/ 4691075 w 12192000"/>
              <a:gd name="connsiteY102" fmla="*/ 1801389 h 2237474"/>
              <a:gd name="connsiteX103" fmla="*/ 4611738 w 12192000"/>
              <a:gd name="connsiteY103" fmla="*/ 1776964 h 2237474"/>
              <a:gd name="connsiteX104" fmla="*/ 4560070 w 12192000"/>
              <a:gd name="connsiteY104" fmla="*/ 1785640 h 2237474"/>
              <a:gd name="connsiteX105" fmla="*/ 4536503 w 12192000"/>
              <a:gd name="connsiteY105" fmla="*/ 1785334 h 2237474"/>
              <a:gd name="connsiteX106" fmla="*/ 4513724 w 12192000"/>
              <a:gd name="connsiteY106" fmla="*/ 1791996 h 2237474"/>
              <a:gd name="connsiteX107" fmla="*/ 4459810 w 12192000"/>
              <a:gd name="connsiteY107" fmla="*/ 1797886 h 2237474"/>
              <a:gd name="connsiteX108" fmla="*/ 4379064 w 12192000"/>
              <a:gd name="connsiteY108" fmla="*/ 1817177 h 2237474"/>
              <a:gd name="connsiteX109" fmla="*/ 4319209 w 12192000"/>
              <a:gd name="connsiteY109" fmla="*/ 1834833 h 2237474"/>
              <a:gd name="connsiteX110" fmla="*/ 4290981 w 12192000"/>
              <a:gd name="connsiteY110" fmla="*/ 1839677 h 2237474"/>
              <a:gd name="connsiteX111" fmla="*/ 4285792 w 12192000"/>
              <a:gd name="connsiteY111" fmla="*/ 1836231 h 2237474"/>
              <a:gd name="connsiteX112" fmla="*/ 4238372 w 12192000"/>
              <a:gd name="connsiteY112" fmla="*/ 1851480 h 2237474"/>
              <a:gd name="connsiteX113" fmla="*/ 4232517 w 12192000"/>
              <a:gd name="connsiteY113" fmla="*/ 1852567 h 2237474"/>
              <a:gd name="connsiteX114" fmla="*/ 4191732 w 12192000"/>
              <a:gd name="connsiteY114" fmla="*/ 1857328 h 2237474"/>
              <a:gd name="connsiteX115" fmla="*/ 4065532 w 12192000"/>
              <a:gd name="connsiteY115" fmla="*/ 1855477 h 2237474"/>
              <a:gd name="connsiteX116" fmla="*/ 4028460 w 12192000"/>
              <a:gd name="connsiteY116" fmla="*/ 1855137 h 2237474"/>
              <a:gd name="connsiteX117" fmla="*/ 4002267 w 12192000"/>
              <a:gd name="connsiteY117" fmla="*/ 1852352 h 2237474"/>
              <a:gd name="connsiteX118" fmla="*/ 3931396 w 12192000"/>
              <a:gd name="connsiteY118" fmla="*/ 1858915 h 2237474"/>
              <a:gd name="connsiteX119" fmla="*/ 3812162 w 12192000"/>
              <a:gd name="connsiteY119" fmla="*/ 1875501 h 2237474"/>
              <a:gd name="connsiteX120" fmla="*/ 3729530 w 12192000"/>
              <a:gd name="connsiteY120" fmla="*/ 1864513 h 2237474"/>
              <a:gd name="connsiteX121" fmla="*/ 3680177 w 12192000"/>
              <a:gd name="connsiteY121" fmla="*/ 1881552 h 2237474"/>
              <a:gd name="connsiteX122" fmla="*/ 3567259 w 12192000"/>
              <a:gd name="connsiteY122" fmla="*/ 1893482 h 2237474"/>
              <a:gd name="connsiteX123" fmla="*/ 3405770 w 12192000"/>
              <a:gd name="connsiteY123" fmla="*/ 1904591 h 2237474"/>
              <a:gd name="connsiteX124" fmla="*/ 3280097 w 12192000"/>
              <a:gd name="connsiteY124" fmla="*/ 1919610 h 2237474"/>
              <a:gd name="connsiteX125" fmla="*/ 3123424 w 12192000"/>
              <a:gd name="connsiteY125" fmla="*/ 1952930 h 2237474"/>
              <a:gd name="connsiteX126" fmla="*/ 3009910 w 12192000"/>
              <a:gd name="connsiteY126" fmla="*/ 1957866 h 2237474"/>
              <a:gd name="connsiteX127" fmla="*/ 2995934 w 12192000"/>
              <a:gd name="connsiteY127" fmla="*/ 1967085 h 2237474"/>
              <a:gd name="connsiteX128" fmla="*/ 2980071 w 12192000"/>
              <a:gd name="connsiteY128" fmla="*/ 1972988 h 2237474"/>
              <a:gd name="connsiteX129" fmla="*/ 2978094 w 12192000"/>
              <a:gd name="connsiteY129" fmla="*/ 1972369 h 2237474"/>
              <a:gd name="connsiteX130" fmla="*/ 2942858 w 12192000"/>
              <a:gd name="connsiteY130" fmla="*/ 1981367 h 2237474"/>
              <a:gd name="connsiteX131" fmla="*/ 2875436 w 12192000"/>
              <a:gd name="connsiteY131" fmla="*/ 1996977 h 2237474"/>
              <a:gd name="connsiteX132" fmla="*/ 2874892 w 12192000"/>
              <a:gd name="connsiteY132" fmla="*/ 1996085 h 2237474"/>
              <a:gd name="connsiteX133" fmla="*/ 2864145 w 12192000"/>
              <a:gd name="connsiteY133" fmla="*/ 1994061 h 2237474"/>
              <a:gd name="connsiteX134" fmla="*/ 2843662 w 12192000"/>
              <a:gd name="connsiteY134" fmla="*/ 1992498 h 2237474"/>
              <a:gd name="connsiteX135" fmla="*/ 2796128 w 12192000"/>
              <a:gd name="connsiteY135" fmla="*/ 1976403 h 2237474"/>
              <a:gd name="connsiteX136" fmla="*/ 2756784 w 12192000"/>
              <a:gd name="connsiteY136" fmla="*/ 1985116 h 2237474"/>
              <a:gd name="connsiteX137" fmla="*/ 2748833 w 12192000"/>
              <a:gd name="connsiteY137" fmla="*/ 1986323 h 2237474"/>
              <a:gd name="connsiteX138" fmla="*/ 2748661 w 12192000"/>
              <a:gd name="connsiteY138" fmla="*/ 1986122 h 2237474"/>
              <a:gd name="connsiteX139" fmla="*/ 2740251 w 12192000"/>
              <a:gd name="connsiteY139" fmla="*/ 1986946 h 2237474"/>
              <a:gd name="connsiteX140" fmla="*/ 2718916 w 12192000"/>
              <a:gd name="connsiteY140" fmla="*/ 1990867 h 2237474"/>
              <a:gd name="connsiteX141" fmla="*/ 2713522 w 12192000"/>
              <a:gd name="connsiteY141" fmla="*/ 1990173 h 2237474"/>
              <a:gd name="connsiteX142" fmla="*/ 2680597 w 12192000"/>
              <a:gd name="connsiteY142" fmla="*/ 1984996 h 2237474"/>
              <a:gd name="connsiteX143" fmla="*/ 2578178 w 12192000"/>
              <a:gd name="connsiteY143" fmla="*/ 1990531 h 2237474"/>
              <a:gd name="connsiteX144" fmla="*/ 2476147 w 12192000"/>
              <a:gd name="connsiteY144" fmla="*/ 1998305 h 2237474"/>
              <a:gd name="connsiteX145" fmla="*/ 2373568 w 12192000"/>
              <a:gd name="connsiteY145" fmla="*/ 2003219 h 2237474"/>
              <a:gd name="connsiteX146" fmla="*/ 2321399 w 12192000"/>
              <a:gd name="connsiteY146" fmla="*/ 1989467 h 2237474"/>
              <a:gd name="connsiteX147" fmla="*/ 2315525 w 12192000"/>
              <a:gd name="connsiteY147" fmla="*/ 1989708 h 2237474"/>
              <a:gd name="connsiteX148" fmla="*/ 2300792 w 12192000"/>
              <a:gd name="connsiteY148" fmla="*/ 1994290 h 2237474"/>
              <a:gd name="connsiteX149" fmla="*/ 2295469 w 12192000"/>
              <a:gd name="connsiteY149" fmla="*/ 1996659 h 2237474"/>
              <a:gd name="connsiteX150" fmla="*/ 2287219 w 12192000"/>
              <a:gd name="connsiteY150" fmla="*/ 1998750 h 2237474"/>
              <a:gd name="connsiteX151" fmla="*/ 2286948 w 12192000"/>
              <a:gd name="connsiteY151" fmla="*/ 1998596 h 2237474"/>
              <a:gd name="connsiteX152" fmla="*/ 2243069 w 12192000"/>
              <a:gd name="connsiteY152" fmla="*/ 2015111 h 2237474"/>
              <a:gd name="connsiteX153" fmla="*/ 2186609 w 12192000"/>
              <a:gd name="connsiteY153" fmla="*/ 2008263 h 2237474"/>
              <a:gd name="connsiteX154" fmla="*/ 2164831 w 12192000"/>
              <a:gd name="connsiteY154" fmla="*/ 2010143 h 2237474"/>
              <a:gd name="connsiteX155" fmla="*/ 2152836 w 12192000"/>
              <a:gd name="connsiteY155" fmla="*/ 2010048 h 2237474"/>
              <a:gd name="connsiteX156" fmla="*/ 2117102 w 12192000"/>
              <a:gd name="connsiteY156" fmla="*/ 2023004 h 2237474"/>
              <a:gd name="connsiteX157" fmla="*/ 2111935 w 12192000"/>
              <a:gd name="connsiteY157" fmla="*/ 2023163 h 2237474"/>
              <a:gd name="connsiteX158" fmla="*/ 2089991 w 12192000"/>
              <a:gd name="connsiteY158" fmla="*/ 2034193 h 2237474"/>
              <a:gd name="connsiteX159" fmla="*/ 2058061 w 12192000"/>
              <a:gd name="connsiteY159" fmla="*/ 2047942 h 2237474"/>
              <a:gd name="connsiteX160" fmla="*/ 2055737 w 12192000"/>
              <a:gd name="connsiteY160" fmla="*/ 2047704 h 2237474"/>
              <a:gd name="connsiteX161" fmla="*/ 2042244 w 12192000"/>
              <a:gd name="connsiteY161" fmla="*/ 2055560 h 2237474"/>
              <a:gd name="connsiteX162" fmla="*/ 1976224 w 12192000"/>
              <a:gd name="connsiteY162" fmla="*/ 2074257 h 2237474"/>
              <a:gd name="connsiteX163" fmla="*/ 1877728 w 12192000"/>
              <a:gd name="connsiteY163" fmla="*/ 2101004 h 2237474"/>
              <a:gd name="connsiteX164" fmla="*/ 1759056 w 12192000"/>
              <a:gd name="connsiteY164" fmla="*/ 2125608 h 2237474"/>
              <a:gd name="connsiteX165" fmla="*/ 1637948 w 12192000"/>
              <a:gd name="connsiteY165" fmla="*/ 2172597 h 2237474"/>
              <a:gd name="connsiteX166" fmla="*/ 1434549 w 12192000"/>
              <a:gd name="connsiteY166" fmla="*/ 2234522 h 2237474"/>
              <a:gd name="connsiteX167" fmla="*/ 1398481 w 12192000"/>
              <a:gd name="connsiteY167" fmla="*/ 2237074 h 2237474"/>
              <a:gd name="connsiteX168" fmla="*/ 1398407 w 12192000"/>
              <a:gd name="connsiteY168" fmla="*/ 2237095 h 2237474"/>
              <a:gd name="connsiteX169" fmla="*/ 1370962 w 12192000"/>
              <a:gd name="connsiteY169" fmla="*/ 2237474 h 2237474"/>
              <a:gd name="connsiteX170" fmla="*/ 1356367 w 12192000"/>
              <a:gd name="connsiteY170" fmla="*/ 2235089 h 2237474"/>
              <a:gd name="connsiteX171" fmla="*/ 1324828 w 12192000"/>
              <a:gd name="connsiteY171" fmla="*/ 2231968 h 2237474"/>
              <a:gd name="connsiteX172" fmla="*/ 1297744 w 12192000"/>
              <a:gd name="connsiteY172" fmla="*/ 2235849 h 2237474"/>
              <a:gd name="connsiteX173" fmla="*/ 1286236 w 12192000"/>
              <a:gd name="connsiteY173" fmla="*/ 2233135 h 2237474"/>
              <a:gd name="connsiteX174" fmla="*/ 1283504 w 12192000"/>
              <a:gd name="connsiteY174" fmla="*/ 2233797 h 2237474"/>
              <a:gd name="connsiteX175" fmla="*/ 1279765 w 12192000"/>
              <a:gd name="connsiteY175" fmla="*/ 2229639 h 2237474"/>
              <a:gd name="connsiteX176" fmla="*/ 1195347 w 12192000"/>
              <a:gd name="connsiteY176" fmla="*/ 2212354 h 2237474"/>
              <a:gd name="connsiteX177" fmla="*/ 970251 w 12192000"/>
              <a:gd name="connsiteY177" fmla="*/ 2221029 h 2237474"/>
              <a:gd name="connsiteX178" fmla="*/ 812914 w 12192000"/>
              <a:gd name="connsiteY178" fmla="*/ 2202752 h 2237474"/>
              <a:gd name="connsiteX179" fmla="*/ 800195 w 12192000"/>
              <a:gd name="connsiteY179" fmla="*/ 2209407 h 2237474"/>
              <a:gd name="connsiteX180" fmla="*/ 784978 w 12192000"/>
              <a:gd name="connsiteY180" fmla="*/ 2212360 h 2237474"/>
              <a:gd name="connsiteX181" fmla="*/ 681987 w 12192000"/>
              <a:gd name="connsiteY181" fmla="*/ 2216757 h 2237474"/>
              <a:gd name="connsiteX182" fmla="*/ 669923 w 12192000"/>
              <a:gd name="connsiteY182" fmla="*/ 2211682 h 2237474"/>
              <a:gd name="connsiteX183" fmla="*/ 648680 w 12192000"/>
              <a:gd name="connsiteY183" fmla="*/ 2206229 h 2237474"/>
              <a:gd name="connsiteX184" fmla="*/ 597225 w 12192000"/>
              <a:gd name="connsiteY184" fmla="*/ 2180999 h 2237474"/>
              <a:gd name="connsiteX185" fmla="*/ 558449 w 12192000"/>
              <a:gd name="connsiteY185" fmla="*/ 2182346 h 2237474"/>
              <a:gd name="connsiteX186" fmla="*/ 550517 w 12192000"/>
              <a:gd name="connsiteY186" fmla="*/ 2182060 h 2237474"/>
              <a:gd name="connsiteX187" fmla="*/ 550309 w 12192000"/>
              <a:gd name="connsiteY187" fmla="*/ 2181825 h 2237474"/>
              <a:gd name="connsiteX188" fmla="*/ 541836 w 12192000"/>
              <a:gd name="connsiteY188" fmla="*/ 2181063 h 2237474"/>
              <a:gd name="connsiteX189" fmla="*/ 536057 w 12192000"/>
              <a:gd name="connsiteY189" fmla="*/ 2181537 h 2237474"/>
              <a:gd name="connsiteX190" fmla="*/ 520671 w 12192000"/>
              <a:gd name="connsiteY190" fmla="*/ 2180980 h 2237474"/>
              <a:gd name="connsiteX191" fmla="*/ 515024 w 12192000"/>
              <a:gd name="connsiteY191" fmla="*/ 2179258 h 2237474"/>
              <a:gd name="connsiteX192" fmla="*/ 512278 w 12192000"/>
              <a:gd name="connsiteY192" fmla="*/ 2176369 h 2237474"/>
              <a:gd name="connsiteX193" fmla="*/ 480419 w 12192000"/>
              <a:gd name="connsiteY193" fmla="*/ 2167807 h 2237474"/>
              <a:gd name="connsiteX194" fmla="*/ 413835 w 12192000"/>
              <a:gd name="connsiteY194" fmla="*/ 2156783 h 2237474"/>
              <a:gd name="connsiteX195" fmla="*/ 376513 w 12192000"/>
              <a:gd name="connsiteY195" fmla="*/ 2154014 h 2237474"/>
              <a:gd name="connsiteX196" fmla="*/ 273386 w 12192000"/>
              <a:gd name="connsiteY196" fmla="*/ 2142551 h 2237474"/>
              <a:gd name="connsiteX197" fmla="*/ 169207 w 12192000"/>
              <a:gd name="connsiteY197" fmla="*/ 2128100 h 2237474"/>
              <a:gd name="connsiteX198" fmla="*/ 93149 w 12192000"/>
              <a:gd name="connsiteY198" fmla="*/ 2105324 h 2237474"/>
              <a:gd name="connsiteX199" fmla="*/ 88109 w 12192000"/>
              <a:gd name="connsiteY199" fmla="*/ 2106704 h 2237474"/>
              <a:gd name="connsiteX200" fmla="*/ 80022 w 12192000"/>
              <a:gd name="connsiteY200" fmla="*/ 2107254 h 2237474"/>
              <a:gd name="connsiteX201" fmla="*/ 79717 w 12192000"/>
              <a:gd name="connsiteY201" fmla="*/ 2107046 h 2237474"/>
              <a:gd name="connsiteX202" fmla="*/ 72352 w 12192000"/>
              <a:gd name="connsiteY202" fmla="*/ 2107991 h 2237474"/>
              <a:gd name="connsiteX203" fmla="*/ 37645 w 12192000"/>
              <a:gd name="connsiteY203" fmla="*/ 2115401 h 2237474"/>
              <a:gd name="connsiteX204" fmla="*/ 4572 w 12192000"/>
              <a:gd name="connsiteY204" fmla="*/ 2111091 h 2237474"/>
              <a:gd name="connsiteX205" fmla="*/ 0 w 12192000"/>
              <a:gd name="connsiteY205" fmla="*/ 2110468 h 2237474"/>
              <a:gd name="connsiteX206" fmla="*/ 0 w 12192000"/>
              <a:gd name="connsiteY20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834800 w 12192000"/>
              <a:gd name="connsiteY7" fmla="*/ 747840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34688 w 12192000"/>
              <a:gd name="connsiteY13" fmla="*/ 757726 h 2237474"/>
              <a:gd name="connsiteX14" fmla="*/ 10805004 w 12192000"/>
              <a:gd name="connsiteY14" fmla="*/ 757573 h 2237474"/>
              <a:gd name="connsiteX15" fmla="*/ 10739478 w 12192000"/>
              <a:gd name="connsiteY15" fmla="*/ 776841 h 2237474"/>
              <a:gd name="connsiteX16" fmla="*/ 10458762 w 12192000"/>
              <a:gd name="connsiteY16" fmla="*/ 755400 h 2237474"/>
              <a:gd name="connsiteX17" fmla="*/ 10211200 w 12192000"/>
              <a:gd name="connsiteY17" fmla="*/ 767513 h 2237474"/>
              <a:gd name="connsiteX18" fmla="*/ 10167995 w 12192000"/>
              <a:gd name="connsiteY18" fmla="*/ 760843 h 2237474"/>
              <a:gd name="connsiteX19" fmla="*/ 9997044 w 12192000"/>
              <a:gd name="connsiteY19" fmla="*/ 780129 h 2237474"/>
              <a:gd name="connsiteX20" fmla="*/ 9943887 w 12192000"/>
              <a:gd name="connsiteY20" fmla="*/ 804141 h 2237474"/>
              <a:gd name="connsiteX21" fmla="*/ 9918248 w 12192000"/>
              <a:gd name="connsiteY21" fmla="*/ 816628 h 2237474"/>
              <a:gd name="connsiteX22" fmla="*/ 9767091 w 12192000"/>
              <a:gd name="connsiteY22" fmla="*/ 870550 h 2237474"/>
              <a:gd name="connsiteX23" fmla="*/ 9683005 w 12192000"/>
              <a:gd name="connsiteY23" fmla="*/ 894128 h 2237474"/>
              <a:gd name="connsiteX24" fmla="*/ 9594438 w 12192000"/>
              <a:gd name="connsiteY24" fmla="*/ 919051 h 2237474"/>
              <a:gd name="connsiteX25" fmla="*/ 9577033 w 12192000"/>
              <a:gd name="connsiteY25" fmla="*/ 922857 h 2237474"/>
              <a:gd name="connsiteX26" fmla="*/ 9544189 w 12192000"/>
              <a:gd name="connsiteY26" fmla="*/ 938966 h 2237474"/>
              <a:gd name="connsiteX27" fmla="*/ 9500499 w 12192000"/>
              <a:gd name="connsiteY27" fmla="*/ 954680 h 2237474"/>
              <a:gd name="connsiteX28" fmla="*/ 9428195 w 12192000"/>
              <a:gd name="connsiteY28" fmla="*/ 986225 h 2237474"/>
              <a:gd name="connsiteX29" fmla="*/ 9410017 w 12192000"/>
              <a:gd name="connsiteY29" fmla="*/ 993931 h 2237474"/>
              <a:gd name="connsiteX30" fmla="*/ 9392919 w 12192000"/>
              <a:gd name="connsiteY30" fmla="*/ 994656 h 2237474"/>
              <a:gd name="connsiteX31" fmla="*/ 9278619 w 12192000"/>
              <a:gd name="connsiteY31" fmla="*/ 1011878 h 2237474"/>
              <a:gd name="connsiteX32" fmla="*/ 9268019 w 12192000"/>
              <a:gd name="connsiteY32" fmla="*/ 1007442 h 2237474"/>
              <a:gd name="connsiteX33" fmla="*/ 9234662 w 12192000"/>
              <a:gd name="connsiteY33" fmla="*/ 1023056 h 2237474"/>
              <a:gd name="connsiteX34" fmla="*/ 9181033 w 12192000"/>
              <a:gd name="connsiteY34" fmla="*/ 1037921 h 2237474"/>
              <a:gd name="connsiteX35" fmla="*/ 9155969 w 12192000"/>
              <a:gd name="connsiteY35" fmla="*/ 1046804 h 2237474"/>
              <a:gd name="connsiteX36" fmla="*/ 9133985 w 12192000"/>
              <a:gd name="connsiteY36" fmla="*/ 1046450 h 2237474"/>
              <a:gd name="connsiteX37" fmla="*/ 9012987 w 12192000"/>
              <a:gd name="connsiteY37" fmla="*/ 1061986 h 2237474"/>
              <a:gd name="connsiteX38" fmla="*/ 8968445 w 12192000"/>
              <a:gd name="connsiteY38" fmla="*/ 1052169 h 2237474"/>
              <a:gd name="connsiteX39" fmla="*/ 8958984 w 12192000"/>
              <a:gd name="connsiteY39" fmla="*/ 1057212 h 2237474"/>
              <a:gd name="connsiteX40" fmla="*/ 8886001 w 12192000"/>
              <a:gd name="connsiteY40" fmla="*/ 1067468 h 2237474"/>
              <a:gd name="connsiteX41" fmla="*/ 8838610 w 12192000"/>
              <a:gd name="connsiteY41" fmla="*/ 1075091 h 2237474"/>
              <a:gd name="connsiteX42" fmla="*/ 8750383 w 12192000"/>
              <a:gd name="connsiteY42" fmla="*/ 1097387 h 2237474"/>
              <a:gd name="connsiteX43" fmla="*/ 8665605 w 12192000"/>
              <a:gd name="connsiteY43" fmla="*/ 1110791 h 2237474"/>
              <a:gd name="connsiteX44" fmla="*/ 8584946 w 12192000"/>
              <a:gd name="connsiteY44" fmla="*/ 1135226 h 2237474"/>
              <a:gd name="connsiteX45" fmla="*/ 8460755 w 12192000"/>
              <a:gd name="connsiteY45" fmla="*/ 1203427 h 2237474"/>
              <a:gd name="connsiteX46" fmla="*/ 8419755 w 12192000"/>
              <a:gd name="connsiteY46" fmla="*/ 1216260 h 2237474"/>
              <a:gd name="connsiteX47" fmla="*/ 8411626 w 12192000"/>
              <a:gd name="connsiteY47" fmla="*/ 1214397 h 2237474"/>
              <a:gd name="connsiteX48" fmla="*/ 8363469 w 12192000"/>
              <a:gd name="connsiteY48" fmla="*/ 1246658 h 2237474"/>
              <a:gd name="connsiteX49" fmla="*/ 8275497 w 12192000"/>
              <a:gd name="connsiteY49" fmla="*/ 1264396 h 2237474"/>
              <a:gd name="connsiteX50" fmla="*/ 8206287 w 12192000"/>
              <a:gd name="connsiteY50" fmla="*/ 1273060 h 2237474"/>
              <a:gd name="connsiteX51" fmla="*/ 8168705 w 12192000"/>
              <a:gd name="connsiteY51" fmla="*/ 1279956 h 2237474"/>
              <a:gd name="connsiteX52" fmla="*/ 8139997 w 12192000"/>
              <a:gd name="connsiteY52" fmla="*/ 1282713 h 2237474"/>
              <a:gd name="connsiteX53" fmla="*/ 8074238 w 12192000"/>
              <a:gd name="connsiteY53" fmla="*/ 1301895 h 2237474"/>
              <a:gd name="connsiteX54" fmla="*/ 7968292 w 12192000"/>
              <a:gd name="connsiteY54" fmla="*/ 1338779 h 2237474"/>
              <a:gd name="connsiteX55" fmla="*/ 7902328 w 12192000"/>
              <a:gd name="connsiteY55" fmla="*/ 1345865 h 2237474"/>
              <a:gd name="connsiteX56" fmla="*/ 7875879 w 12192000"/>
              <a:gd name="connsiteY56" fmla="*/ 1345646 h 2237474"/>
              <a:gd name="connsiteX57" fmla="*/ 7840612 w 12192000"/>
              <a:gd name="connsiteY57" fmla="*/ 1369373 h 2237474"/>
              <a:gd name="connsiteX58" fmla="*/ 7786819 w 12192000"/>
              <a:gd name="connsiteY58" fmla="*/ 1378970 h 2237474"/>
              <a:gd name="connsiteX59" fmla="*/ 7548172 w 12192000"/>
              <a:gd name="connsiteY59" fmla="*/ 1417460 h 2237474"/>
              <a:gd name="connsiteX60" fmla="*/ 7483437 w 12192000"/>
              <a:gd name="connsiteY60" fmla="*/ 1478152 h 2237474"/>
              <a:gd name="connsiteX61" fmla="*/ 7377870 w 12192000"/>
              <a:gd name="connsiteY61" fmla="*/ 1523319 h 2237474"/>
              <a:gd name="connsiteX62" fmla="*/ 7230737 w 12192000"/>
              <a:gd name="connsiteY62" fmla="*/ 1562633 h 2237474"/>
              <a:gd name="connsiteX63" fmla="*/ 7224458 w 12192000"/>
              <a:gd name="connsiteY63" fmla="*/ 1573008 h 2237474"/>
              <a:gd name="connsiteX64" fmla="*/ 7183121 w 12192000"/>
              <a:gd name="connsiteY64" fmla="*/ 1595162 h 2237474"/>
              <a:gd name="connsiteX65" fmla="*/ 7164601 w 12192000"/>
              <a:gd name="connsiteY65" fmla="*/ 1606490 h 2237474"/>
              <a:gd name="connsiteX66" fmla="*/ 7092727 w 12192000"/>
              <a:gd name="connsiteY66" fmla="*/ 1623628 h 2237474"/>
              <a:gd name="connsiteX67" fmla="*/ 7031309 w 12192000"/>
              <a:gd name="connsiteY67" fmla="*/ 1619451 h 2237474"/>
              <a:gd name="connsiteX68" fmla="*/ 6999084 w 12192000"/>
              <a:gd name="connsiteY68" fmla="*/ 1634317 h 2237474"/>
              <a:gd name="connsiteX69" fmla="*/ 6992107 w 12192000"/>
              <a:gd name="connsiteY69" fmla="*/ 1636860 h 2237474"/>
              <a:gd name="connsiteX70" fmla="*/ 6900177 w 12192000"/>
              <a:gd name="connsiteY70" fmla="*/ 1636016 h 2237474"/>
              <a:gd name="connsiteX71" fmla="*/ 6795372 w 12192000"/>
              <a:gd name="connsiteY71" fmla="*/ 1644845 h 2237474"/>
              <a:gd name="connsiteX72" fmla="*/ 6692251 w 12192000"/>
              <a:gd name="connsiteY72" fmla="*/ 1656357 h 2237474"/>
              <a:gd name="connsiteX73" fmla="*/ 6655235 w 12192000"/>
              <a:gd name="connsiteY73" fmla="*/ 1661869 h 2237474"/>
              <a:gd name="connsiteX74" fmla="*/ 6554894 w 12192000"/>
              <a:gd name="connsiteY74" fmla="*/ 1664428 h 2237474"/>
              <a:gd name="connsiteX75" fmla="*/ 6516595 w 12192000"/>
              <a:gd name="connsiteY75" fmla="*/ 1667475 h 2237474"/>
              <a:gd name="connsiteX76" fmla="*/ 6508541 w 12192000"/>
              <a:gd name="connsiteY76" fmla="*/ 1668757 h 2237474"/>
              <a:gd name="connsiteX77" fmla="*/ 6471012 w 12192000"/>
              <a:gd name="connsiteY77" fmla="*/ 1678604 h 2237474"/>
              <a:gd name="connsiteX78" fmla="*/ 6364035 w 12192000"/>
              <a:gd name="connsiteY78" fmla="*/ 1667683 h 2237474"/>
              <a:gd name="connsiteX79" fmla="*/ 6280959 w 12192000"/>
              <a:gd name="connsiteY79" fmla="*/ 1689329 h 2237474"/>
              <a:gd name="connsiteX80" fmla="*/ 6243319 w 12192000"/>
              <a:gd name="connsiteY80" fmla="*/ 1695560 h 2237474"/>
              <a:gd name="connsiteX81" fmla="*/ 6098321 w 12192000"/>
              <a:gd name="connsiteY81" fmla="*/ 1721646 h 2237474"/>
              <a:gd name="connsiteX82" fmla="*/ 5880652 w 12192000"/>
              <a:gd name="connsiteY82" fmla="*/ 1779643 h 2237474"/>
              <a:gd name="connsiteX83" fmla="*/ 5785959 w 12192000"/>
              <a:gd name="connsiteY83" fmla="*/ 1775307 h 2237474"/>
              <a:gd name="connsiteX84" fmla="*/ 5643534 w 12192000"/>
              <a:gd name="connsiteY84" fmla="*/ 1802919 h 2237474"/>
              <a:gd name="connsiteX85" fmla="*/ 5518799 w 12192000"/>
              <a:gd name="connsiteY85" fmla="*/ 1818312 h 2237474"/>
              <a:gd name="connsiteX86" fmla="*/ 5505014 w 12192000"/>
              <a:gd name="connsiteY86" fmla="*/ 1819259 h 2237474"/>
              <a:gd name="connsiteX87" fmla="*/ 5453307 w 12192000"/>
              <a:gd name="connsiteY87" fmla="*/ 1815450 h 2237474"/>
              <a:gd name="connsiteX88" fmla="*/ 5364192 w 12192000"/>
              <a:gd name="connsiteY88" fmla="*/ 1826074 h 2237474"/>
              <a:gd name="connsiteX89" fmla="*/ 5350380 w 12192000"/>
              <a:gd name="connsiteY89" fmla="*/ 1830891 h 2237474"/>
              <a:gd name="connsiteX90" fmla="*/ 5259633 w 12192000"/>
              <a:gd name="connsiteY90" fmla="*/ 1837160 h 2237474"/>
              <a:gd name="connsiteX91" fmla="*/ 5197513 w 12192000"/>
              <a:gd name="connsiteY91" fmla="*/ 1844718 h 2237474"/>
              <a:gd name="connsiteX92" fmla="*/ 5168852 w 12192000"/>
              <a:gd name="connsiteY92" fmla="*/ 1844846 h 2237474"/>
              <a:gd name="connsiteX93" fmla="*/ 5114927 w 12192000"/>
              <a:gd name="connsiteY93" fmla="*/ 1847827 h 2237474"/>
              <a:gd name="connsiteX94" fmla="*/ 5108970 w 12192000"/>
              <a:gd name="connsiteY94" fmla="*/ 1847935 h 2237474"/>
              <a:gd name="connsiteX95" fmla="*/ 5067961 w 12192000"/>
              <a:gd name="connsiteY95" fmla="*/ 1845917 h 2237474"/>
              <a:gd name="connsiteX96" fmla="*/ 5007075 w 12192000"/>
              <a:gd name="connsiteY96" fmla="*/ 1838626 h 2237474"/>
              <a:gd name="connsiteX97" fmla="*/ 4944087 w 12192000"/>
              <a:gd name="connsiteY97" fmla="*/ 1823332 h 2237474"/>
              <a:gd name="connsiteX98" fmla="*/ 4907662 w 12192000"/>
              <a:gd name="connsiteY98" fmla="*/ 1816900 h 2237474"/>
              <a:gd name="connsiteX99" fmla="*/ 4882386 w 12192000"/>
              <a:gd name="connsiteY99" fmla="*/ 1809844 h 2237474"/>
              <a:gd name="connsiteX100" fmla="*/ 4811440 w 12192000"/>
              <a:gd name="connsiteY100" fmla="*/ 1804655 h 2237474"/>
              <a:gd name="connsiteX101" fmla="*/ 4691075 w 12192000"/>
              <a:gd name="connsiteY101" fmla="*/ 1801389 h 2237474"/>
              <a:gd name="connsiteX102" fmla="*/ 4611738 w 12192000"/>
              <a:gd name="connsiteY102" fmla="*/ 1776964 h 2237474"/>
              <a:gd name="connsiteX103" fmla="*/ 4560070 w 12192000"/>
              <a:gd name="connsiteY103" fmla="*/ 1785640 h 2237474"/>
              <a:gd name="connsiteX104" fmla="*/ 4536503 w 12192000"/>
              <a:gd name="connsiteY104" fmla="*/ 1785334 h 2237474"/>
              <a:gd name="connsiteX105" fmla="*/ 4513724 w 12192000"/>
              <a:gd name="connsiteY105" fmla="*/ 1791996 h 2237474"/>
              <a:gd name="connsiteX106" fmla="*/ 4459810 w 12192000"/>
              <a:gd name="connsiteY106" fmla="*/ 1797886 h 2237474"/>
              <a:gd name="connsiteX107" fmla="*/ 4379064 w 12192000"/>
              <a:gd name="connsiteY107" fmla="*/ 1817177 h 2237474"/>
              <a:gd name="connsiteX108" fmla="*/ 4319209 w 12192000"/>
              <a:gd name="connsiteY108" fmla="*/ 1834833 h 2237474"/>
              <a:gd name="connsiteX109" fmla="*/ 4290981 w 12192000"/>
              <a:gd name="connsiteY109" fmla="*/ 1839677 h 2237474"/>
              <a:gd name="connsiteX110" fmla="*/ 4285792 w 12192000"/>
              <a:gd name="connsiteY110" fmla="*/ 1836231 h 2237474"/>
              <a:gd name="connsiteX111" fmla="*/ 4238372 w 12192000"/>
              <a:gd name="connsiteY111" fmla="*/ 1851480 h 2237474"/>
              <a:gd name="connsiteX112" fmla="*/ 4232517 w 12192000"/>
              <a:gd name="connsiteY112" fmla="*/ 1852567 h 2237474"/>
              <a:gd name="connsiteX113" fmla="*/ 4191732 w 12192000"/>
              <a:gd name="connsiteY113" fmla="*/ 1857328 h 2237474"/>
              <a:gd name="connsiteX114" fmla="*/ 4065532 w 12192000"/>
              <a:gd name="connsiteY114" fmla="*/ 1855477 h 2237474"/>
              <a:gd name="connsiteX115" fmla="*/ 4028460 w 12192000"/>
              <a:gd name="connsiteY115" fmla="*/ 1855137 h 2237474"/>
              <a:gd name="connsiteX116" fmla="*/ 4002267 w 12192000"/>
              <a:gd name="connsiteY116" fmla="*/ 1852352 h 2237474"/>
              <a:gd name="connsiteX117" fmla="*/ 3931396 w 12192000"/>
              <a:gd name="connsiteY117" fmla="*/ 1858915 h 2237474"/>
              <a:gd name="connsiteX118" fmla="*/ 3812162 w 12192000"/>
              <a:gd name="connsiteY118" fmla="*/ 1875501 h 2237474"/>
              <a:gd name="connsiteX119" fmla="*/ 3729530 w 12192000"/>
              <a:gd name="connsiteY119" fmla="*/ 1864513 h 2237474"/>
              <a:gd name="connsiteX120" fmla="*/ 3680177 w 12192000"/>
              <a:gd name="connsiteY120" fmla="*/ 1881552 h 2237474"/>
              <a:gd name="connsiteX121" fmla="*/ 3567259 w 12192000"/>
              <a:gd name="connsiteY121" fmla="*/ 1893482 h 2237474"/>
              <a:gd name="connsiteX122" fmla="*/ 3405770 w 12192000"/>
              <a:gd name="connsiteY122" fmla="*/ 1904591 h 2237474"/>
              <a:gd name="connsiteX123" fmla="*/ 3280097 w 12192000"/>
              <a:gd name="connsiteY123" fmla="*/ 1919610 h 2237474"/>
              <a:gd name="connsiteX124" fmla="*/ 3123424 w 12192000"/>
              <a:gd name="connsiteY124" fmla="*/ 1952930 h 2237474"/>
              <a:gd name="connsiteX125" fmla="*/ 3009910 w 12192000"/>
              <a:gd name="connsiteY125" fmla="*/ 1957866 h 2237474"/>
              <a:gd name="connsiteX126" fmla="*/ 2995934 w 12192000"/>
              <a:gd name="connsiteY126" fmla="*/ 1967085 h 2237474"/>
              <a:gd name="connsiteX127" fmla="*/ 2980071 w 12192000"/>
              <a:gd name="connsiteY127" fmla="*/ 1972988 h 2237474"/>
              <a:gd name="connsiteX128" fmla="*/ 2978094 w 12192000"/>
              <a:gd name="connsiteY128" fmla="*/ 1972369 h 2237474"/>
              <a:gd name="connsiteX129" fmla="*/ 2942858 w 12192000"/>
              <a:gd name="connsiteY129" fmla="*/ 1981367 h 2237474"/>
              <a:gd name="connsiteX130" fmla="*/ 2875436 w 12192000"/>
              <a:gd name="connsiteY130" fmla="*/ 1996977 h 2237474"/>
              <a:gd name="connsiteX131" fmla="*/ 2874892 w 12192000"/>
              <a:gd name="connsiteY131" fmla="*/ 1996085 h 2237474"/>
              <a:gd name="connsiteX132" fmla="*/ 2864145 w 12192000"/>
              <a:gd name="connsiteY132" fmla="*/ 1994061 h 2237474"/>
              <a:gd name="connsiteX133" fmla="*/ 2843662 w 12192000"/>
              <a:gd name="connsiteY133" fmla="*/ 1992498 h 2237474"/>
              <a:gd name="connsiteX134" fmla="*/ 2796128 w 12192000"/>
              <a:gd name="connsiteY134" fmla="*/ 1976403 h 2237474"/>
              <a:gd name="connsiteX135" fmla="*/ 2756784 w 12192000"/>
              <a:gd name="connsiteY135" fmla="*/ 1985116 h 2237474"/>
              <a:gd name="connsiteX136" fmla="*/ 2748833 w 12192000"/>
              <a:gd name="connsiteY136" fmla="*/ 1986323 h 2237474"/>
              <a:gd name="connsiteX137" fmla="*/ 2748661 w 12192000"/>
              <a:gd name="connsiteY137" fmla="*/ 1986122 h 2237474"/>
              <a:gd name="connsiteX138" fmla="*/ 2740251 w 12192000"/>
              <a:gd name="connsiteY138" fmla="*/ 1986946 h 2237474"/>
              <a:gd name="connsiteX139" fmla="*/ 2718916 w 12192000"/>
              <a:gd name="connsiteY139" fmla="*/ 1990867 h 2237474"/>
              <a:gd name="connsiteX140" fmla="*/ 2713522 w 12192000"/>
              <a:gd name="connsiteY140" fmla="*/ 1990173 h 2237474"/>
              <a:gd name="connsiteX141" fmla="*/ 2680597 w 12192000"/>
              <a:gd name="connsiteY141" fmla="*/ 1984996 h 2237474"/>
              <a:gd name="connsiteX142" fmla="*/ 2578178 w 12192000"/>
              <a:gd name="connsiteY142" fmla="*/ 1990531 h 2237474"/>
              <a:gd name="connsiteX143" fmla="*/ 2476147 w 12192000"/>
              <a:gd name="connsiteY143" fmla="*/ 1998305 h 2237474"/>
              <a:gd name="connsiteX144" fmla="*/ 2373568 w 12192000"/>
              <a:gd name="connsiteY144" fmla="*/ 2003219 h 2237474"/>
              <a:gd name="connsiteX145" fmla="*/ 2321399 w 12192000"/>
              <a:gd name="connsiteY145" fmla="*/ 1989467 h 2237474"/>
              <a:gd name="connsiteX146" fmla="*/ 2315525 w 12192000"/>
              <a:gd name="connsiteY146" fmla="*/ 1989708 h 2237474"/>
              <a:gd name="connsiteX147" fmla="*/ 2300792 w 12192000"/>
              <a:gd name="connsiteY147" fmla="*/ 1994290 h 2237474"/>
              <a:gd name="connsiteX148" fmla="*/ 2295469 w 12192000"/>
              <a:gd name="connsiteY148" fmla="*/ 1996659 h 2237474"/>
              <a:gd name="connsiteX149" fmla="*/ 2287219 w 12192000"/>
              <a:gd name="connsiteY149" fmla="*/ 1998750 h 2237474"/>
              <a:gd name="connsiteX150" fmla="*/ 2286948 w 12192000"/>
              <a:gd name="connsiteY150" fmla="*/ 1998596 h 2237474"/>
              <a:gd name="connsiteX151" fmla="*/ 2243069 w 12192000"/>
              <a:gd name="connsiteY151" fmla="*/ 2015111 h 2237474"/>
              <a:gd name="connsiteX152" fmla="*/ 2186609 w 12192000"/>
              <a:gd name="connsiteY152" fmla="*/ 2008263 h 2237474"/>
              <a:gd name="connsiteX153" fmla="*/ 2164831 w 12192000"/>
              <a:gd name="connsiteY153" fmla="*/ 2010143 h 2237474"/>
              <a:gd name="connsiteX154" fmla="*/ 2152836 w 12192000"/>
              <a:gd name="connsiteY154" fmla="*/ 2010048 h 2237474"/>
              <a:gd name="connsiteX155" fmla="*/ 2117102 w 12192000"/>
              <a:gd name="connsiteY155" fmla="*/ 2023004 h 2237474"/>
              <a:gd name="connsiteX156" fmla="*/ 2111935 w 12192000"/>
              <a:gd name="connsiteY156" fmla="*/ 2023163 h 2237474"/>
              <a:gd name="connsiteX157" fmla="*/ 2089991 w 12192000"/>
              <a:gd name="connsiteY157" fmla="*/ 2034193 h 2237474"/>
              <a:gd name="connsiteX158" fmla="*/ 2058061 w 12192000"/>
              <a:gd name="connsiteY158" fmla="*/ 2047942 h 2237474"/>
              <a:gd name="connsiteX159" fmla="*/ 2055737 w 12192000"/>
              <a:gd name="connsiteY159" fmla="*/ 2047704 h 2237474"/>
              <a:gd name="connsiteX160" fmla="*/ 2042244 w 12192000"/>
              <a:gd name="connsiteY160" fmla="*/ 2055560 h 2237474"/>
              <a:gd name="connsiteX161" fmla="*/ 1976224 w 12192000"/>
              <a:gd name="connsiteY161" fmla="*/ 2074257 h 2237474"/>
              <a:gd name="connsiteX162" fmla="*/ 1877728 w 12192000"/>
              <a:gd name="connsiteY162" fmla="*/ 2101004 h 2237474"/>
              <a:gd name="connsiteX163" fmla="*/ 1759056 w 12192000"/>
              <a:gd name="connsiteY163" fmla="*/ 2125608 h 2237474"/>
              <a:gd name="connsiteX164" fmla="*/ 1637948 w 12192000"/>
              <a:gd name="connsiteY164" fmla="*/ 2172597 h 2237474"/>
              <a:gd name="connsiteX165" fmla="*/ 1434549 w 12192000"/>
              <a:gd name="connsiteY165" fmla="*/ 2234522 h 2237474"/>
              <a:gd name="connsiteX166" fmla="*/ 1398481 w 12192000"/>
              <a:gd name="connsiteY166" fmla="*/ 2237074 h 2237474"/>
              <a:gd name="connsiteX167" fmla="*/ 1398407 w 12192000"/>
              <a:gd name="connsiteY167" fmla="*/ 2237095 h 2237474"/>
              <a:gd name="connsiteX168" fmla="*/ 1370962 w 12192000"/>
              <a:gd name="connsiteY168" fmla="*/ 2237474 h 2237474"/>
              <a:gd name="connsiteX169" fmla="*/ 1356367 w 12192000"/>
              <a:gd name="connsiteY169" fmla="*/ 2235089 h 2237474"/>
              <a:gd name="connsiteX170" fmla="*/ 1324828 w 12192000"/>
              <a:gd name="connsiteY170" fmla="*/ 2231968 h 2237474"/>
              <a:gd name="connsiteX171" fmla="*/ 1297744 w 12192000"/>
              <a:gd name="connsiteY171" fmla="*/ 2235849 h 2237474"/>
              <a:gd name="connsiteX172" fmla="*/ 1286236 w 12192000"/>
              <a:gd name="connsiteY172" fmla="*/ 2233135 h 2237474"/>
              <a:gd name="connsiteX173" fmla="*/ 1283504 w 12192000"/>
              <a:gd name="connsiteY173" fmla="*/ 2233797 h 2237474"/>
              <a:gd name="connsiteX174" fmla="*/ 1279765 w 12192000"/>
              <a:gd name="connsiteY174" fmla="*/ 2229639 h 2237474"/>
              <a:gd name="connsiteX175" fmla="*/ 1195347 w 12192000"/>
              <a:gd name="connsiteY175" fmla="*/ 2212354 h 2237474"/>
              <a:gd name="connsiteX176" fmla="*/ 970251 w 12192000"/>
              <a:gd name="connsiteY176" fmla="*/ 2221029 h 2237474"/>
              <a:gd name="connsiteX177" fmla="*/ 812914 w 12192000"/>
              <a:gd name="connsiteY177" fmla="*/ 2202752 h 2237474"/>
              <a:gd name="connsiteX178" fmla="*/ 800195 w 12192000"/>
              <a:gd name="connsiteY178" fmla="*/ 2209407 h 2237474"/>
              <a:gd name="connsiteX179" fmla="*/ 784978 w 12192000"/>
              <a:gd name="connsiteY179" fmla="*/ 2212360 h 2237474"/>
              <a:gd name="connsiteX180" fmla="*/ 681987 w 12192000"/>
              <a:gd name="connsiteY180" fmla="*/ 2216757 h 2237474"/>
              <a:gd name="connsiteX181" fmla="*/ 669923 w 12192000"/>
              <a:gd name="connsiteY181" fmla="*/ 2211682 h 2237474"/>
              <a:gd name="connsiteX182" fmla="*/ 648680 w 12192000"/>
              <a:gd name="connsiteY182" fmla="*/ 2206229 h 2237474"/>
              <a:gd name="connsiteX183" fmla="*/ 597225 w 12192000"/>
              <a:gd name="connsiteY183" fmla="*/ 2180999 h 2237474"/>
              <a:gd name="connsiteX184" fmla="*/ 558449 w 12192000"/>
              <a:gd name="connsiteY184" fmla="*/ 2182346 h 2237474"/>
              <a:gd name="connsiteX185" fmla="*/ 550517 w 12192000"/>
              <a:gd name="connsiteY185" fmla="*/ 2182060 h 2237474"/>
              <a:gd name="connsiteX186" fmla="*/ 550309 w 12192000"/>
              <a:gd name="connsiteY186" fmla="*/ 2181825 h 2237474"/>
              <a:gd name="connsiteX187" fmla="*/ 541836 w 12192000"/>
              <a:gd name="connsiteY187" fmla="*/ 2181063 h 2237474"/>
              <a:gd name="connsiteX188" fmla="*/ 536057 w 12192000"/>
              <a:gd name="connsiteY188" fmla="*/ 2181537 h 2237474"/>
              <a:gd name="connsiteX189" fmla="*/ 520671 w 12192000"/>
              <a:gd name="connsiteY189" fmla="*/ 2180980 h 2237474"/>
              <a:gd name="connsiteX190" fmla="*/ 515024 w 12192000"/>
              <a:gd name="connsiteY190" fmla="*/ 2179258 h 2237474"/>
              <a:gd name="connsiteX191" fmla="*/ 512278 w 12192000"/>
              <a:gd name="connsiteY191" fmla="*/ 2176369 h 2237474"/>
              <a:gd name="connsiteX192" fmla="*/ 480419 w 12192000"/>
              <a:gd name="connsiteY192" fmla="*/ 2167807 h 2237474"/>
              <a:gd name="connsiteX193" fmla="*/ 413835 w 12192000"/>
              <a:gd name="connsiteY193" fmla="*/ 2156783 h 2237474"/>
              <a:gd name="connsiteX194" fmla="*/ 376513 w 12192000"/>
              <a:gd name="connsiteY194" fmla="*/ 2154014 h 2237474"/>
              <a:gd name="connsiteX195" fmla="*/ 273386 w 12192000"/>
              <a:gd name="connsiteY195" fmla="*/ 2142551 h 2237474"/>
              <a:gd name="connsiteX196" fmla="*/ 169207 w 12192000"/>
              <a:gd name="connsiteY196" fmla="*/ 2128100 h 2237474"/>
              <a:gd name="connsiteX197" fmla="*/ 93149 w 12192000"/>
              <a:gd name="connsiteY197" fmla="*/ 2105324 h 2237474"/>
              <a:gd name="connsiteX198" fmla="*/ 88109 w 12192000"/>
              <a:gd name="connsiteY198" fmla="*/ 2106704 h 2237474"/>
              <a:gd name="connsiteX199" fmla="*/ 80022 w 12192000"/>
              <a:gd name="connsiteY199" fmla="*/ 2107254 h 2237474"/>
              <a:gd name="connsiteX200" fmla="*/ 79717 w 12192000"/>
              <a:gd name="connsiteY200" fmla="*/ 2107046 h 2237474"/>
              <a:gd name="connsiteX201" fmla="*/ 72352 w 12192000"/>
              <a:gd name="connsiteY201" fmla="*/ 2107991 h 2237474"/>
              <a:gd name="connsiteX202" fmla="*/ 37645 w 12192000"/>
              <a:gd name="connsiteY202" fmla="*/ 2115401 h 2237474"/>
              <a:gd name="connsiteX203" fmla="*/ 4572 w 12192000"/>
              <a:gd name="connsiteY203" fmla="*/ 2111091 h 2237474"/>
              <a:gd name="connsiteX204" fmla="*/ 0 w 12192000"/>
              <a:gd name="connsiteY204" fmla="*/ 2110468 h 2237474"/>
              <a:gd name="connsiteX205" fmla="*/ 0 w 12192000"/>
              <a:gd name="connsiteY20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99084 w 12192000"/>
              <a:gd name="connsiteY67" fmla="*/ 1634317 h 2237474"/>
              <a:gd name="connsiteX68" fmla="*/ 6992107 w 12192000"/>
              <a:gd name="connsiteY68" fmla="*/ 1636860 h 2237474"/>
              <a:gd name="connsiteX69" fmla="*/ 6900177 w 12192000"/>
              <a:gd name="connsiteY69" fmla="*/ 1636016 h 2237474"/>
              <a:gd name="connsiteX70" fmla="*/ 6795372 w 12192000"/>
              <a:gd name="connsiteY70" fmla="*/ 1644845 h 2237474"/>
              <a:gd name="connsiteX71" fmla="*/ 6692251 w 12192000"/>
              <a:gd name="connsiteY71" fmla="*/ 1656357 h 2237474"/>
              <a:gd name="connsiteX72" fmla="*/ 6655235 w 12192000"/>
              <a:gd name="connsiteY72" fmla="*/ 1661869 h 2237474"/>
              <a:gd name="connsiteX73" fmla="*/ 6554894 w 12192000"/>
              <a:gd name="connsiteY73" fmla="*/ 1664428 h 2237474"/>
              <a:gd name="connsiteX74" fmla="*/ 6516595 w 12192000"/>
              <a:gd name="connsiteY74" fmla="*/ 1667475 h 2237474"/>
              <a:gd name="connsiteX75" fmla="*/ 6508541 w 12192000"/>
              <a:gd name="connsiteY75" fmla="*/ 1668757 h 2237474"/>
              <a:gd name="connsiteX76" fmla="*/ 6471012 w 12192000"/>
              <a:gd name="connsiteY76" fmla="*/ 1678604 h 2237474"/>
              <a:gd name="connsiteX77" fmla="*/ 6364035 w 12192000"/>
              <a:gd name="connsiteY77" fmla="*/ 1667683 h 2237474"/>
              <a:gd name="connsiteX78" fmla="*/ 6280959 w 12192000"/>
              <a:gd name="connsiteY78" fmla="*/ 1689329 h 2237474"/>
              <a:gd name="connsiteX79" fmla="*/ 6243319 w 12192000"/>
              <a:gd name="connsiteY79" fmla="*/ 1695560 h 2237474"/>
              <a:gd name="connsiteX80" fmla="*/ 6098321 w 12192000"/>
              <a:gd name="connsiteY80" fmla="*/ 1721646 h 2237474"/>
              <a:gd name="connsiteX81" fmla="*/ 5880652 w 12192000"/>
              <a:gd name="connsiteY81" fmla="*/ 1779643 h 2237474"/>
              <a:gd name="connsiteX82" fmla="*/ 5785959 w 12192000"/>
              <a:gd name="connsiteY82" fmla="*/ 1775307 h 2237474"/>
              <a:gd name="connsiteX83" fmla="*/ 5643534 w 12192000"/>
              <a:gd name="connsiteY83" fmla="*/ 1802919 h 2237474"/>
              <a:gd name="connsiteX84" fmla="*/ 5518799 w 12192000"/>
              <a:gd name="connsiteY84" fmla="*/ 1818312 h 2237474"/>
              <a:gd name="connsiteX85" fmla="*/ 5505014 w 12192000"/>
              <a:gd name="connsiteY85" fmla="*/ 1819259 h 2237474"/>
              <a:gd name="connsiteX86" fmla="*/ 5453307 w 12192000"/>
              <a:gd name="connsiteY86" fmla="*/ 1815450 h 2237474"/>
              <a:gd name="connsiteX87" fmla="*/ 5364192 w 12192000"/>
              <a:gd name="connsiteY87" fmla="*/ 1826074 h 2237474"/>
              <a:gd name="connsiteX88" fmla="*/ 5350380 w 12192000"/>
              <a:gd name="connsiteY88" fmla="*/ 1830891 h 2237474"/>
              <a:gd name="connsiteX89" fmla="*/ 5259633 w 12192000"/>
              <a:gd name="connsiteY89" fmla="*/ 1837160 h 2237474"/>
              <a:gd name="connsiteX90" fmla="*/ 5197513 w 12192000"/>
              <a:gd name="connsiteY90" fmla="*/ 1844718 h 2237474"/>
              <a:gd name="connsiteX91" fmla="*/ 5168852 w 12192000"/>
              <a:gd name="connsiteY91" fmla="*/ 1844846 h 2237474"/>
              <a:gd name="connsiteX92" fmla="*/ 5114927 w 12192000"/>
              <a:gd name="connsiteY92" fmla="*/ 1847827 h 2237474"/>
              <a:gd name="connsiteX93" fmla="*/ 5108970 w 12192000"/>
              <a:gd name="connsiteY93" fmla="*/ 1847935 h 2237474"/>
              <a:gd name="connsiteX94" fmla="*/ 5067961 w 12192000"/>
              <a:gd name="connsiteY94" fmla="*/ 1845917 h 2237474"/>
              <a:gd name="connsiteX95" fmla="*/ 5007075 w 12192000"/>
              <a:gd name="connsiteY95" fmla="*/ 1838626 h 2237474"/>
              <a:gd name="connsiteX96" fmla="*/ 4944087 w 12192000"/>
              <a:gd name="connsiteY96" fmla="*/ 1823332 h 2237474"/>
              <a:gd name="connsiteX97" fmla="*/ 4907662 w 12192000"/>
              <a:gd name="connsiteY97" fmla="*/ 1816900 h 2237474"/>
              <a:gd name="connsiteX98" fmla="*/ 4882386 w 12192000"/>
              <a:gd name="connsiteY98" fmla="*/ 1809844 h 2237474"/>
              <a:gd name="connsiteX99" fmla="*/ 4811440 w 12192000"/>
              <a:gd name="connsiteY99" fmla="*/ 1804655 h 2237474"/>
              <a:gd name="connsiteX100" fmla="*/ 4691075 w 12192000"/>
              <a:gd name="connsiteY100" fmla="*/ 1801389 h 2237474"/>
              <a:gd name="connsiteX101" fmla="*/ 4611738 w 12192000"/>
              <a:gd name="connsiteY101" fmla="*/ 1776964 h 2237474"/>
              <a:gd name="connsiteX102" fmla="*/ 4560070 w 12192000"/>
              <a:gd name="connsiteY102" fmla="*/ 1785640 h 2237474"/>
              <a:gd name="connsiteX103" fmla="*/ 4536503 w 12192000"/>
              <a:gd name="connsiteY103" fmla="*/ 1785334 h 2237474"/>
              <a:gd name="connsiteX104" fmla="*/ 4513724 w 12192000"/>
              <a:gd name="connsiteY104" fmla="*/ 1791996 h 2237474"/>
              <a:gd name="connsiteX105" fmla="*/ 4459810 w 12192000"/>
              <a:gd name="connsiteY105" fmla="*/ 1797886 h 2237474"/>
              <a:gd name="connsiteX106" fmla="*/ 4379064 w 12192000"/>
              <a:gd name="connsiteY106" fmla="*/ 1817177 h 2237474"/>
              <a:gd name="connsiteX107" fmla="*/ 4319209 w 12192000"/>
              <a:gd name="connsiteY107" fmla="*/ 1834833 h 2237474"/>
              <a:gd name="connsiteX108" fmla="*/ 4290981 w 12192000"/>
              <a:gd name="connsiteY108" fmla="*/ 1839677 h 2237474"/>
              <a:gd name="connsiteX109" fmla="*/ 4285792 w 12192000"/>
              <a:gd name="connsiteY109" fmla="*/ 1836231 h 2237474"/>
              <a:gd name="connsiteX110" fmla="*/ 4238372 w 12192000"/>
              <a:gd name="connsiteY110" fmla="*/ 1851480 h 2237474"/>
              <a:gd name="connsiteX111" fmla="*/ 4232517 w 12192000"/>
              <a:gd name="connsiteY111" fmla="*/ 1852567 h 2237474"/>
              <a:gd name="connsiteX112" fmla="*/ 4191732 w 12192000"/>
              <a:gd name="connsiteY112" fmla="*/ 1857328 h 2237474"/>
              <a:gd name="connsiteX113" fmla="*/ 4065532 w 12192000"/>
              <a:gd name="connsiteY113" fmla="*/ 1855477 h 2237474"/>
              <a:gd name="connsiteX114" fmla="*/ 4028460 w 12192000"/>
              <a:gd name="connsiteY114" fmla="*/ 1855137 h 2237474"/>
              <a:gd name="connsiteX115" fmla="*/ 4002267 w 12192000"/>
              <a:gd name="connsiteY115" fmla="*/ 1852352 h 2237474"/>
              <a:gd name="connsiteX116" fmla="*/ 3931396 w 12192000"/>
              <a:gd name="connsiteY116" fmla="*/ 1858915 h 2237474"/>
              <a:gd name="connsiteX117" fmla="*/ 3812162 w 12192000"/>
              <a:gd name="connsiteY117" fmla="*/ 1875501 h 2237474"/>
              <a:gd name="connsiteX118" fmla="*/ 3729530 w 12192000"/>
              <a:gd name="connsiteY118" fmla="*/ 1864513 h 2237474"/>
              <a:gd name="connsiteX119" fmla="*/ 3680177 w 12192000"/>
              <a:gd name="connsiteY119" fmla="*/ 1881552 h 2237474"/>
              <a:gd name="connsiteX120" fmla="*/ 3567259 w 12192000"/>
              <a:gd name="connsiteY120" fmla="*/ 1893482 h 2237474"/>
              <a:gd name="connsiteX121" fmla="*/ 3405770 w 12192000"/>
              <a:gd name="connsiteY121" fmla="*/ 1904591 h 2237474"/>
              <a:gd name="connsiteX122" fmla="*/ 3280097 w 12192000"/>
              <a:gd name="connsiteY122" fmla="*/ 1919610 h 2237474"/>
              <a:gd name="connsiteX123" fmla="*/ 3123424 w 12192000"/>
              <a:gd name="connsiteY123" fmla="*/ 1952930 h 2237474"/>
              <a:gd name="connsiteX124" fmla="*/ 3009910 w 12192000"/>
              <a:gd name="connsiteY124" fmla="*/ 1957866 h 2237474"/>
              <a:gd name="connsiteX125" fmla="*/ 2995934 w 12192000"/>
              <a:gd name="connsiteY125" fmla="*/ 1967085 h 2237474"/>
              <a:gd name="connsiteX126" fmla="*/ 2980071 w 12192000"/>
              <a:gd name="connsiteY126" fmla="*/ 1972988 h 2237474"/>
              <a:gd name="connsiteX127" fmla="*/ 2978094 w 12192000"/>
              <a:gd name="connsiteY127" fmla="*/ 1972369 h 2237474"/>
              <a:gd name="connsiteX128" fmla="*/ 2942858 w 12192000"/>
              <a:gd name="connsiteY128" fmla="*/ 1981367 h 2237474"/>
              <a:gd name="connsiteX129" fmla="*/ 2875436 w 12192000"/>
              <a:gd name="connsiteY129" fmla="*/ 1996977 h 2237474"/>
              <a:gd name="connsiteX130" fmla="*/ 2874892 w 12192000"/>
              <a:gd name="connsiteY130" fmla="*/ 1996085 h 2237474"/>
              <a:gd name="connsiteX131" fmla="*/ 2864145 w 12192000"/>
              <a:gd name="connsiteY131" fmla="*/ 1994061 h 2237474"/>
              <a:gd name="connsiteX132" fmla="*/ 2843662 w 12192000"/>
              <a:gd name="connsiteY132" fmla="*/ 1992498 h 2237474"/>
              <a:gd name="connsiteX133" fmla="*/ 2796128 w 12192000"/>
              <a:gd name="connsiteY133" fmla="*/ 1976403 h 2237474"/>
              <a:gd name="connsiteX134" fmla="*/ 2756784 w 12192000"/>
              <a:gd name="connsiteY134" fmla="*/ 1985116 h 2237474"/>
              <a:gd name="connsiteX135" fmla="*/ 2748833 w 12192000"/>
              <a:gd name="connsiteY135" fmla="*/ 1986323 h 2237474"/>
              <a:gd name="connsiteX136" fmla="*/ 2748661 w 12192000"/>
              <a:gd name="connsiteY136" fmla="*/ 1986122 h 2237474"/>
              <a:gd name="connsiteX137" fmla="*/ 2740251 w 12192000"/>
              <a:gd name="connsiteY137" fmla="*/ 1986946 h 2237474"/>
              <a:gd name="connsiteX138" fmla="*/ 2718916 w 12192000"/>
              <a:gd name="connsiteY138" fmla="*/ 1990867 h 2237474"/>
              <a:gd name="connsiteX139" fmla="*/ 2713522 w 12192000"/>
              <a:gd name="connsiteY139" fmla="*/ 1990173 h 2237474"/>
              <a:gd name="connsiteX140" fmla="*/ 2680597 w 12192000"/>
              <a:gd name="connsiteY140" fmla="*/ 1984996 h 2237474"/>
              <a:gd name="connsiteX141" fmla="*/ 2578178 w 12192000"/>
              <a:gd name="connsiteY141" fmla="*/ 1990531 h 2237474"/>
              <a:gd name="connsiteX142" fmla="*/ 2476147 w 12192000"/>
              <a:gd name="connsiteY142" fmla="*/ 1998305 h 2237474"/>
              <a:gd name="connsiteX143" fmla="*/ 2373568 w 12192000"/>
              <a:gd name="connsiteY143" fmla="*/ 2003219 h 2237474"/>
              <a:gd name="connsiteX144" fmla="*/ 2321399 w 12192000"/>
              <a:gd name="connsiteY144" fmla="*/ 1989467 h 2237474"/>
              <a:gd name="connsiteX145" fmla="*/ 2315525 w 12192000"/>
              <a:gd name="connsiteY145" fmla="*/ 1989708 h 2237474"/>
              <a:gd name="connsiteX146" fmla="*/ 2300792 w 12192000"/>
              <a:gd name="connsiteY146" fmla="*/ 1994290 h 2237474"/>
              <a:gd name="connsiteX147" fmla="*/ 2295469 w 12192000"/>
              <a:gd name="connsiteY147" fmla="*/ 1996659 h 2237474"/>
              <a:gd name="connsiteX148" fmla="*/ 2287219 w 12192000"/>
              <a:gd name="connsiteY148" fmla="*/ 1998750 h 2237474"/>
              <a:gd name="connsiteX149" fmla="*/ 2286948 w 12192000"/>
              <a:gd name="connsiteY149" fmla="*/ 1998596 h 2237474"/>
              <a:gd name="connsiteX150" fmla="*/ 2243069 w 12192000"/>
              <a:gd name="connsiteY150" fmla="*/ 2015111 h 2237474"/>
              <a:gd name="connsiteX151" fmla="*/ 2186609 w 12192000"/>
              <a:gd name="connsiteY151" fmla="*/ 2008263 h 2237474"/>
              <a:gd name="connsiteX152" fmla="*/ 2164831 w 12192000"/>
              <a:gd name="connsiteY152" fmla="*/ 2010143 h 2237474"/>
              <a:gd name="connsiteX153" fmla="*/ 2152836 w 12192000"/>
              <a:gd name="connsiteY153" fmla="*/ 2010048 h 2237474"/>
              <a:gd name="connsiteX154" fmla="*/ 2117102 w 12192000"/>
              <a:gd name="connsiteY154" fmla="*/ 2023004 h 2237474"/>
              <a:gd name="connsiteX155" fmla="*/ 2111935 w 12192000"/>
              <a:gd name="connsiteY155" fmla="*/ 2023163 h 2237474"/>
              <a:gd name="connsiteX156" fmla="*/ 2089991 w 12192000"/>
              <a:gd name="connsiteY156" fmla="*/ 2034193 h 2237474"/>
              <a:gd name="connsiteX157" fmla="*/ 2058061 w 12192000"/>
              <a:gd name="connsiteY157" fmla="*/ 2047942 h 2237474"/>
              <a:gd name="connsiteX158" fmla="*/ 2055737 w 12192000"/>
              <a:gd name="connsiteY158" fmla="*/ 2047704 h 2237474"/>
              <a:gd name="connsiteX159" fmla="*/ 2042244 w 12192000"/>
              <a:gd name="connsiteY159" fmla="*/ 2055560 h 2237474"/>
              <a:gd name="connsiteX160" fmla="*/ 1976224 w 12192000"/>
              <a:gd name="connsiteY160" fmla="*/ 2074257 h 2237474"/>
              <a:gd name="connsiteX161" fmla="*/ 1877728 w 12192000"/>
              <a:gd name="connsiteY161" fmla="*/ 2101004 h 2237474"/>
              <a:gd name="connsiteX162" fmla="*/ 1759056 w 12192000"/>
              <a:gd name="connsiteY162" fmla="*/ 2125608 h 2237474"/>
              <a:gd name="connsiteX163" fmla="*/ 1637948 w 12192000"/>
              <a:gd name="connsiteY163" fmla="*/ 2172597 h 2237474"/>
              <a:gd name="connsiteX164" fmla="*/ 1434549 w 12192000"/>
              <a:gd name="connsiteY164" fmla="*/ 2234522 h 2237474"/>
              <a:gd name="connsiteX165" fmla="*/ 1398481 w 12192000"/>
              <a:gd name="connsiteY165" fmla="*/ 2237074 h 2237474"/>
              <a:gd name="connsiteX166" fmla="*/ 1398407 w 12192000"/>
              <a:gd name="connsiteY166" fmla="*/ 2237095 h 2237474"/>
              <a:gd name="connsiteX167" fmla="*/ 1370962 w 12192000"/>
              <a:gd name="connsiteY167" fmla="*/ 2237474 h 2237474"/>
              <a:gd name="connsiteX168" fmla="*/ 1356367 w 12192000"/>
              <a:gd name="connsiteY168" fmla="*/ 2235089 h 2237474"/>
              <a:gd name="connsiteX169" fmla="*/ 1324828 w 12192000"/>
              <a:gd name="connsiteY169" fmla="*/ 2231968 h 2237474"/>
              <a:gd name="connsiteX170" fmla="*/ 1297744 w 12192000"/>
              <a:gd name="connsiteY170" fmla="*/ 2235849 h 2237474"/>
              <a:gd name="connsiteX171" fmla="*/ 1286236 w 12192000"/>
              <a:gd name="connsiteY171" fmla="*/ 2233135 h 2237474"/>
              <a:gd name="connsiteX172" fmla="*/ 1283504 w 12192000"/>
              <a:gd name="connsiteY172" fmla="*/ 2233797 h 2237474"/>
              <a:gd name="connsiteX173" fmla="*/ 1279765 w 12192000"/>
              <a:gd name="connsiteY173" fmla="*/ 2229639 h 2237474"/>
              <a:gd name="connsiteX174" fmla="*/ 1195347 w 12192000"/>
              <a:gd name="connsiteY174" fmla="*/ 2212354 h 2237474"/>
              <a:gd name="connsiteX175" fmla="*/ 970251 w 12192000"/>
              <a:gd name="connsiteY175" fmla="*/ 2221029 h 2237474"/>
              <a:gd name="connsiteX176" fmla="*/ 812914 w 12192000"/>
              <a:gd name="connsiteY176" fmla="*/ 2202752 h 2237474"/>
              <a:gd name="connsiteX177" fmla="*/ 800195 w 12192000"/>
              <a:gd name="connsiteY177" fmla="*/ 2209407 h 2237474"/>
              <a:gd name="connsiteX178" fmla="*/ 784978 w 12192000"/>
              <a:gd name="connsiteY178" fmla="*/ 2212360 h 2237474"/>
              <a:gd name="connsiteX179" fmla="*/ 681987 w 12192000"/>
              <a:gd name="connsiteY179" fmla="*/ 2216757 h 2237474"/>
              <a:gd name="connsiteX180" fmla="*/ 669923 w 12192000"/>
              <a:gd name="connsiteY180" fmla="*/ 2211682 h 2237474"/>
              <a:gd name="connsiteX181" fmla="*/ 648680 w 12192000"/>
              <a:gd name="connsiteY181" fmla="*/ 2206229 h 2237474"/>
              <a:gd name="connsiteX182" fmla="*/ 597225 w 12192000"/>
              <a:gd name="connsiteY182" fmla="*/ 2180999 h 2237474"/>
              <a:gd name="connsiteX183" fmla="*/ 558449 w 12192000"/>
              <a:gd name="connsiteY183" fmla="*/ 2182346 h 2237474"/>
              <a:gd name="connsiteX184" fmla="*/ 550517 w 12192000"/>
              <a:gd name="connsiteY184" fmla="*/ 2182060 h 2237474"/>
              <a:gd name="connsiteX185" fmla="*/ 550309 w 12192000"/>
              <a:gd name="connsiteY185" fmla="*/ 2181825 h 2237474"/>
              <a:gd name="connsiteX186" fmla="*/ 541836 w 12192000"/>
              <a:gd name="connsiteY186" fmla="*/ 2181063 h 2237474"/>
              <a:gd name="connsiteX187" fmla="*/ 536057 w 12192000"/>
              <a:gd name="connsiteY187" fmla="*/ 2181537 h 2237474"/>
              <a:gd name="connsiteX188" fmla="*/ 520671 w 12192000"/>
              <a:gd name="connsiteY188" fmla="*/ 2180980 h 2237474"/>
              <a:gd name="connsiteX189" fmla="*/ 515024 w 12192000"/>
              <a:gd name="connsiteY189" fmla="*/ 2179258 h 2237474"/>
              <a:gd name="connsiteX190" fmla="*/ 512278 w 12192000"/>
              <a:gd name="connsiteY190" fmla="*/ 2176369 h 2237474"/>
              <a:gd name="connsiteX191" fmla="*/ 480419 w 12192000"/>
              <a:gd name="connsiteY191" fmla="*/ 2167807 h 2237474"/>
              <a:gd name="connsiteX192" fmla="*/ 413835 w 12192000"/>
              <a:gd name="connsiteY192" fmla="*/ 2156783 h 2237474"/>
              <a:gd name="connsiteX193" fmla="*/ 376513 w 12192000"/>
              <a:gd name="connsiteY193" fmla="*/ 2154014 h 2237474"/>
              <a:gd name="connsiteX194" fmla="*/ 273386 w 12192000"/>
              <a:gd name="connsiteY194" fmla="*/ 2142551 h 2237474"/>
              <a:gd name="connsiteX195" fmla="*/ 169207 w 12192000"/>
              <a:gd name="connsiteY195" fmla="*/ 2128100 h 2237474"/>
              <a:gd name="connsiteX196" fmla="*/ 93149 w 12192000"/>
              <a:gd name="connsiteY196" fmla="*/ 2105324 h 2237474"/>
              <a:gd name="connsiteX197" fmla="*/ 88109 w 12192000"/>
              <a:gd name="connsiteY197" fmla="*/ 2106704 h 2237474"/>
              <a:gd name="connsiteX198" fmla="*/ 80022 w 12192000"/>
              <a:gd name="connsiteY198" fmla="*/ 2107254 h 2237474"/>
              <a:gd name="connsiteX199" fmla="*/ 79717 w 12192000"/>
              <a:gd name="connsiteY199" fmla="*/ 2107046 h 2237474"/>
              <a:gd name="connsiteX200" fmla="*/ 72352 w 12192000"/>
              <a:gd name="connsiteY200" fmla="*/ 2107991 h 2237474"/>
              <a:gd name="connsiteX201" fmla="*/ 37645 w 12192000"/>
              <a:gd name="connsiteY201" fmla="*/ 2115401 h 2237474"/>
              <a:gd name="connsiteX202" fmla="*/ 4572 w 12192000"/>
              <a:gd name="connsiteY202" fmla="*/ 2111091 h 2237474"/>
              <a:gd name="connsiteX203" fmla="*/ 0 w 12192000"/>
              <a:gd name="connsiteY203" fmla="*/ 2110468 h 2237474"/>
              <a:gd name="connsiteX204" fmla="*/ 0 w 12192000"/>
              <a:gd name="connsiteY20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99084 w 12192000"/>
              <a:gd name="connsiteY67" fmla="*/ 1634317 h 2237474"/>
              <a:gd name="connsiteX68" fmla="*/ 6900177 w 12192000"/>
              <a:gd name="connsiteY68" fmla="*/ 1636016 h 2237474"/>
              <a:gd name="connsiteX69" fmla="*/ 6795372 w 12192000"/>
              <a:gd name="connsiteY69" fmla="*/ 1644845 h 2237474"/>
              <a:gd name="connsiteX70" fmla="*/ 6692251 w 12192000"/>
              <a:gd name="connsiteY70" fmla="*/ 1656357 h 2237474"/>
              <a:gd name="connsiteX71" fmla="*/ 6655235 w 12192000"/>
              <a:gd name="connsiteY71" fmla="*/ 1661869 h 2237474"/>
              <a:gd name="connsiteX72" fmla="*/ 6554894 w 12192000"/>
              <a:gd name="connsiteY72" fmla="*/ 1664428 h 2237474"/>
              <a:gd name="connsiteX73" fmla="*/ 6516595 w 12192000"/>
              <a:gd name="connsiteY73" fmla="*/ 1667475 h 2237474"/>
              <a:gd name="connsiteX74" fmla="*/ 6508541 w 12192000"/>
              <a:gd name="connsiteY74" fmla="*/ 1668757 h 2237474"/>
              <a:gd name="connsiteX75" fmla="*/ 6471012 w 12192000"/>
              <a:gd name="connsiteY75" fmla="*/ 1678604 h 2237474"/>
              <a:gd name="connsiteX76" fmla="*/ 6364035 w 12192000"/>
              <a:gd name="connsiteY76" fmla="*/ 1667683 h 2237474"/>
              <a:gd name="connsiteX77" fmla="*/ 6280959 w 12192000"/>
              <a:gd name="connsiteY77" fmla="*/ 1689329 h 2237474"/>
              <a:gd name="connsiteX78" fmla="*/ 6243319 w 12192000"/>
              <a:gd name="connsiteY78" fmla="*/ 1695560 h 2237474"/>
              <a:gd name="connsiteX79" fmla="*/ 6098321 w 12192000"/>
              <a:gd name="connsiteY79" fmla="*/ 1721646 h 2237474"/>
              <a:gd name="connsiteX80" fmla="*/ 5880652 w 12192000"/>
              <a:gd name="connsiteY80" fmla="*/ 1779643 h 2237474"/>
              <a:gd name="connsiteX81" fmla="*/ 5785959 w 12192000"/>
              <a:gd name="connsiteY81" fmla="*/ 1775307 h 2237474"/>
              <a:gd name="connsiteX82" fmla="*/ 5643534 w 12192000"/>
              <a:gd name="connsiteY82" fmla="*/ 1802919 h 2237474"/>
              <a:gd name="connsiteX83" fmla="*/ 5518799 w 12192000"/>
              <a:gd name="connsiteY83" fmla="*/ 1818312 h 2237474"/>
              <a:gd name="connsiteX84" fmla="*/ 5505014 w 12192000"/>
              <a:gd name="connsiteY84" fmla="*/ 1819259 h 2237474"/>
              <a:gd name="connsiteX85" fmla="*/ 5453307 w 12192000"/>
              <a:gd name="connsiteY85" fmla="*/ 1815450 h 2237474"/>
              <a:gd name="connsiteX86" fmla="*/ 5364192 w 12192000"/>
              <a:gd name="connsiteY86" fmla="*/ 1826074 h 2237474"/>
              <a:gd name="connsiteX87" fmla="*/ 5350380 w 12192000"/>
              <a:gd name="connsiteY87" fmla="*/ 1830891 h 2237474"/>
              <a:gd name="connsiteX88" fmla="*/ 5259633 w 12192000"/>
              <a:gd name="connsiteY88" fmla="*/ 1837160 h 2237474"/>
              <a:gd name="connsiteX89" fmla="*/ 5197513 w 12192000"/>
              <a:gd name="connsiteY89" fmla="*/ 1844718 h 2237474"/>
              <a:gd name="connsiteX90" fmla="*/ 5168852 w 12192000"/>
              <a:gd name="connsiteY90" fmla="*/ 1844846 h 2237474"/>
              <a:gd name="connsiteX91" fmla="*/ 5114927 w 12192000"/>
              <a:gd name="connsiteY91" fmla="*/ 1847827 h 2237474"/>
              <a:gd name="connsiteX92" fmla="*/ 5108970 w 12192000"/>
              <a:gd name="connsiteY92" fmla="*/ 1847935 h 2237474"/>
              <a:gd name="connsiteX93" fmla="*/ 5067961 w 12192000"/>
              <a:gd name="connsiteY93" fmla="*/ 1845917 h 2237474"/>
              <a:gd name="connsiteX94" fmla="*/ 5007075 w 12192000"/>
              <a:gd name="connsiteY94" fmla="*/ 1838626 h 2237474"/>
              <a:gd name="connsiteX95" fmla="*/ 4944087 w 12192000"/>
              <a:gd name="connsiteY95" fmla="*/ 1823332 h 2237474"/>
              <a:gd name="connsiteX96" fmla="*/ 4907662 w 12192000"/>
              <a:gd name="connsiteY96" fmla="*/ 1816900 h 2237474"/>
              <a:gd name="connsiteX97" fmla="*/ 4882386 w 12192000"/>
              <a:gd name="connsiteY97" fmla="*/ 1809844 h 2237474"/>
              <a:gd name="connsiteX98" fmla="*/ 4811440 w 12192000"/>
              <a:gd name="connsiteY98" fmla="*/ 1804655 h 2237474"/>
              <a:gd name="connsiteX99" fmla="*/ 4691075 w 12192000"/>
              <a:gd name="connsiteY99" fmla="*/ 1801389 h 2237474"/>
              <a:gd name="connsiteX100" fmla="*/ 4611738 w 12192000"/>
              <a:gd name="connsiteY100" fmla="*/ 1776964 h 2237474"/>
              <a:gd name="connsiteX101" fmla="*/ 4560070 w 12192000"/>
              <a:gd name="connsiteY101" fmla="*/ 1785640 h 2237474"/>
              <a:gd name="connsiteX102" fmla="*/ 4536503 w 12192000"/>
              <a:gd name="connsiteY102" fmla="*/ 1785334 h 2237474"/>
              <a:gd name="connsiteX103" fmla="*/ 4513724 w 12192000"/>
              <a:gd name="connsiteY103" fmla="*/ 1791996 h 2237474"/>
              <a:gd name="connsiteX104" fmla="*/ 4459810 w 12192000"/>
              <a:gd name="connsiteY104" fmla="*/ 1797886 h 2237474"/>
              <a:gd name="connsiteX105" fmla="*/ 4379064 w 12192000"/>
              <a:gd name="connsiteY105" fmla="*/ 1817177 h 2237474"/>
              <a:gd name="connsiteX106" fmla="*/ 4319209 w 12192000"/>
              <a:gd name="connsiteY106" fmla="*/ 1834833 h 2237474"/>
              <a:gd name="connsiteX107" fmla="*/ 4290981 w 12192000"/>
              <a:gd name="connsiteY107" fmla="*/ 1839677 h 2237474"/>
              <a:gd name="connsiteX108" fmla="*/ 4285792 w 12192000"/>
              <a:gd name="connsiteY108" fmla="*/ 1836231 h 2237474"/>
              <a:gd name="connsiteX109" fmla="*/ 4238372 w 12192000"/>
              <a:gd name="connsiteY109" fmla="*/ 1851480 h 2237474"/>
              <a:gd name="connsiteX110" fmla="*/ 4232517 w 12192000"/>
              <a:gd name="connsiteY110" fmla="*/ 1852567 h 2237474"/>
              <a:gd name="connsiteX111" fmla="*/ 4191732 w 12192000"/>
              <a:gd name="connsiteY111" fmla="*/ 1857328 h 2237474"/>
              <a:gd name="connsiteX112" fmla="*/ 4065532 w 12192000"/>
              <a:gd name="connsiteY112" fmla="*/ 1855477 h 2237474"/>
              <a:gd name="connsiteX113" fmla="*/ 4028460 w 12192000"/>
              <a:gd name="connsiteY113" fmla="*/ 1855137 h 2237474"/>
              <a:gd name="connsiteX114" fmla="*/ 4002267 w 12192000"/>
              <a:gd name="connsiteY114" fmla="*/ 1852352 h 2237474"/>
              <a:gd name="connsiteX115" fmla="*/ 3931396 w 12192000"/>
              <a:gd name="connsiteY115" fmla="*/ 1858915 h 2237474"/>
              <a:gd name="connsiteX116" fmla="*/ 3812162 w 12192000"/>
              <a:gd name="connsiteY116" fmla="*/ 1875501 h 2237474"/>
              <a:gd name="connsiteX117" fmla="*/ 3729530 w 12192000"/>
              <a:gd name="connsiteY117" fmla="*/ 1864513 h 2237474"/>
              <a:gd name="connsiteX118" fmla="*/ 3680177 w 12192000"/>
              <a:gd name="connsiteY118" fmla="*/ 1881552 h 2237474"/>
              <a:gd name="connsiteX119" fmla="*/ 3567259 w 12192000"/>
              <a:gd name="connsiteY119" fmla="*/ 1893482 h 2237474"/>
              <a:gd name="connsiteX120" fmla="*/ 3405770 w 12192000"/>
              <a:gd name="connsiteY120" fmla="*/ 1904591 h 2237474"/>
              <a:gd name="connsiteX121" fmla="*/ 3280097 w 12192000"/>
              <a:gd name="connsiteY121" fmla="*/ 1919610 h 2237474"/>
              <a:gd name="connsiteX122" fmla="*/ 3123424 w 12192000"/>
              <a:gd name="connsiteY122" fmla="*/ 1952930 h 2237474"/>
              <a:gd name="connsiteX123" fmla="*/ 3009910 w 12192000"/>
              <a:gd name="connsiteY123" fmla="*/ 1957866 h 2237474"/>
              <a:gd name="connsiteX124" fmla="*/ 2995934 w 12192000"/>
              <a:gd name="connsiteY124" fmla="*/ 1967085 h 2237474"/>
              <a:gd name="connsiteX125" fmla="*/ 2980071 w 12192000"/>
              <a:gd name="connsiteY125" fmla="*/ 1972988 h 2237474"/>
              <a:gd name="connsiteX126" fmla="*/ 2978094 w 12192000"/>
              <a:gd name="connsiteY126" fmla="*/ 1972369 h 2237474"/>
              <a:gd name="connsiteX127" fmla="*/ 2942858 w 12192000"/>
              <a:gd name="connsiteY127" fmla="*/ 1981367 h 2237474"/>
              <a:gd name="connsiteX128" fmla="*/ 2875436 w 12192000"/>
              <a:gd name="connsiteY128" fmla="*/ 1996977 h 2237474"/>
              <a:gd name="connsiteX129" fmla="*/ 2874892 w 12192000"/>
              <a:gd name="connsiteY129" fmla="*/ 1996085 h 2237474"/>
              <a:gd name="connsiteX130" fmla="*/ 2864145 w 12192000"/>
              <a:gd name="connsiteY130" fmla="*/ 1994061 h 2237474"/>
              <a:gd name="connsiteX131" fmla="*/ 2843662 w 12192000"/>
              <a:gd name="connsiteY131" fmla="*/ 1992498 h 2237474"/>
              <a:gd name="connsiteX132" fmla="*/ 2796128 w 12192000"/>
              <a:gd name="connsiteY132" fmla="*/ 1976403 h 2237474"/>
              <a:gd name="connsiteX133" fmla="*/ 2756784 w 12192000"/>
              <a:gd name="connsiteY133" fmla="*/ 1985116 h 2237474"/>
              <a:gd name="connsiteX134" fmla="*/ 2748833 w 12192000"/>
              <a:gd name="connsiteY134" fmla="*/ 1986323 h 2237474"/>
              <a:gd name="connsiteX135" fmla="*/ 2748661 w 12192000"/>
              <a:gd name="connsiteY135" fmla="*/ 1986122 h 2237474"/>
              <a:gd name="connsiteX136" fmla="*/ 2740251 w 12192000"/>
              <a:gd name="connsiteY136" fmla="*/ 1986946 h 2237474"/>
              <a:gd name="connsiteX137" fmla="*/ 2718916 w 12192000"/>
              <a:gd name="connsiteY137" fmla="*/ 1990867 h 2237474"/>
              <a:gd name="connsiteX138" fmla="*/ 2713522 w 12192000"/>
              <a:gd name="connsiteY138" fmla="*/ 1990173 h 2237474"/>
              <a:gd name="connsiteX139" fmla="*/ 2680597 w 12192000"/>
              <a:gd name="connsiteY139" fmla="*/ 1984996 h 2237474"/>
              <a:gd name="connsiteX140" fmla="*/ 2578178 w 12192000"/>
              <a:gd name="connsiteY140" fmla="*/ 1990531 h 2237474"/>
              <a:gd name="connsiteX141" fmla="*/ 2476147 w 12192000"/>
              <a:gd name="connsiteY141" fmla="*/ 1998305 h 2237474"/>
              <a:gd name="connsiteX142" fmla="*/ 2373568 w 12192000"/>
              <a:gd name="connsiteY142" fmla="*/ 2003219 h 2237474"/>
              <a:gd name="connsiteX143" fmla="*/ 2321399 w 12192000"/>
              <a:gd name="connsiteY143" fmla="*/ 1989467 h 2237474"/>
              <a:gd name="connsiteX144" fmla="*/ 2315525 w 12192000"/>
              <a:gd name="connsiteY144" fmla="*/ 1989708 h 2237474"/>
              <a:gd name="connsiteX145" fmla="*/ 2300792 w 12192000"/>
              <a:gd name="connsiteY145" fmla="*/ 1994290 h 2237474"/>
              <a:gd name="connsiteX146" fmla="*/ 2295469 w 12192000"/>
              <a:gd name="connsiteY146" fmla="*/ 1996659 h 2237474"/>
              <a:gd name="connsiteX147" fmla="*/ 2287219 w 12192000"/>
              <a:gd name="connsiteY147" fmla="*/ 1998750 h 2237474"/>
              <a:gd name="connsiteX148" fmla="*/ 2286948 w 12192000"/>
              <a:gd name="connsiteY148" fmla="*/ 1998596 h 2237474"/>
              <a:gd name="connsiteX149" fmla="*/ 2243069 w 12192000"/>
              <a:gd name="connsiteY149" fmla="*/ 2015111 h 2237474"/>
              <a:gd name="connsiteX150" fmla="*/ 2186609 w 12192000"/>
              <a:gd name="connsiteY150" fmla="*/ 2008263 h 2237474"/>
              <a:gd name="connsiteX151" fmla="*/ 2164831 w 12192000"/>
              <a:gd name="connsiteY151" fmla="*/ 2010143 h 2237474"/>
              <a:gd name="connsiteX152" fmla="*/ 2152836 w 12192000"/>
              <a:gd name="connsiteY152" fmla="*/ 2010048 h 2237474"/>
              <a:gd name="connsiteX153" fmla="*/ 2117102 w 12192000"/>
              <a:gd name="connsiteY153" fmla="*/ 2023004 h 2237474"/>
              <a:gd name="connsiteX154" fmla="*/ 2111935 w 12192000"/>
              <a:gd name="connsiteY154" fmla="*/ 2023163 h 2237474"/>
              <a:gd name="connsiteX155" fmla="*/ 2089991 w 12192000"/>
              <a:gd name="connsiteY155" fmla="*/ 2034193 h 2237474"/>
              <a:gd name="connsiteX156" fmla="*/ 2058061 w 12192000"/>
              <a:gd name="connsiteY156" fmla="*/ 2047942 h 2237474"/>
              <a:gd name="connsiteX157" fmla="*/ 2055737 w 12192000"/>
              <a:gd name="connsiteY157" fmla="*/ 2047704 h 2237474"/>
              <a:gd name="connsiteX158" fmla="*/ 2042244 w 12192000"/>
              <a:gd name="connsiteY158" fmla="*/ 2055560 h 2237474"/>
              <a:gd name="connsiteX159" fmla="*/ 1976224 w 12192000"/>
              <a:gd name="connsiteY159" fmla="*/ 2074257 h 2237474"/>
              <a:gd name="connsiteX160" fmla="*/ 1877728 w 12192000"/>
              <a:gd name="connsiteY160" fmla="*/ 2101004 h 2237474"/>
              <a:gd name="connsiteX161" fmla="*/ 1759056 w 12192000"/>
              <a:gd name="connsiteY161" fmla="*/ 2125608 h 2237474"/>
              <a:gd name="connsiteX162" fmla="*/ 1637948 w 12192000"/>
              <a:gd name="connsiteY162" fmla="*/ 2172597 h 2237474"/>
              <a:gd name="connsiteX163" fmla="*/ 1434549 w 12192000"/>
              <a:gd name="connsiteY163" fmla="*/ 2234522 h 2237474"/>
              <a:gd name="connsiteX164" fmla="*/ 1398481 w 12192000"/>
              <a:gd name="connsiteY164" fmla="*/ 2237074 h 2237474"/>
              <a:gd name="connsiteX165" fmla="*/ 1398407 w 12192000"/>
              <a:gd name="connsiteY165" fmla="*/ 2237095 h 2237474"/>
              <a:gd name="connsiteX166" fmla="*/ 1370962 w 12192000"/>
              <a:gd name="connsiteY166" fmla="*/ 2237474 h 2237474"/>
              <a:gd name="connsiteX167" fmla="*/ 1356367 w 12192000"/>
              <a:gd name="connsiteY167" fmla="*/ 2235089 h 2237474"/>
              <a:gd name="connsiteX168" fmla="*/ 1324828 w 12192000"/>
              <a:gd name="connsiteY168" fmla="*/ 2231968 h 2237474"/>
              <a:gd name="connsiteX169" fmla="*/ 1297744 w 12192000"/>
              <a:gd name="connsiteY169" fmla="*/ 2235849 h 2237474"/>
              <a:gd name="connsiteX170" fmla="*/ 1286236 w 12192000"/>
              <a:gd name="connsiteY170" fmla="*/ 2233135 h 2237474"/>
              <a:gd name="connsiteX171" fmla="*/ 1283504 w 12192000"/>
              <a:gd name="connsiteY171" fmla="*/ 2233797 h 2237474"/>
              <a:gd name="connsiteX172" fmla="*/ 1279765 w 12192000"/>
              <a:gd name="connsiteY172" fmla="*/ 2229639 h 2237474"/>
              <a:gd name="connsiteX173" fmla="*/ 1195347 w 12192000"/>
              <a:gd name="connsiteY173" fmla="*/ 2212354 h 2237474"/>
              <a:gd name="connsiteX174" fmla="*/ 970251 w 12192000"/>
              <a:gd name="connsiteY174" fmla="*/ 2221029 h 2237474"/>
              <a:gd name="connsiteX175" fmla="*/ 812914 w 12192000"/>
              <a:gd name="connsiteY175" fmla="*/ 2202752 h 2237474"/>
              <a:gd name="connsiteX176" fmla="*/ 800195 w 12192000"/>
              <a:gd name="connsiteY176" fmla="*/ 2209407 h 2237474"/>
              <a:gd name="connsiteX177" fmla="*/ 784978 w 12192000"/>
              <a:gd name="connsiteY177" fmla="*/ 2212360 h 2237474"/>
              <a:gd name="connsiteX178" fmla="*/ 681987 w 12192000"/>
              <a:gd name="connsiteY178" fmla="*/ 2216757 h 2237474"/>
              <a:gd name="connsiteX179" fmla="*/ 669923 w 12192000"/>
              <a:gd name="connsiteY179" fmla="*/ 2211682 h 2237474"/>
              <a:gd name="connsiteX180" fmla="*/ 648680 w 12192000"/>
              <a:gd name="connsiteY180" fmla="*/ 2206229 h 2237474"/>
              <a:gd name="connsiteX181" fmla="*/ 597225 w 12192000"/>
              <a:gd name="connsiteY181" fmla="*/ 2180999 h 2237474"/>
              <a:gd name="connsiteX182" fmla="*/ 558449 w 12192000"/>
              <a:gd name="connsiteY182" fmla="*/ 2182346 h 2237474"/>
              <a:gd name="connsiteX183" fmla="*/ 550517 w 12192000"/>
              <a:gd name="connsiteY183" fmla="*/ 2182060 h 2237474"/>
              <a:gd name="connsiteX184" fmla="*/ 550309 w 12192000"/>
              <a:gd name="connsiteY184" fmla="*/ 2181825 h 2237474"/>
              <a:gd name="connsiteX185" fmla="*/ 541836 w 12192000"/>
              <a:gd name="connsiteY185" fmla="*/ 2181063 h 2237474"/>
              <a:gd name="connsiteX186" fmla="*/ 536057 w 12192000"/>
              <a:gd name="connsiteY186" fmla="*/ 2181537 h 2237474"/>
              <a:gd name="connsiteX187" fmla="*/ 520671 w 12192000"/>
              <a:gd name="connsiteY187" fmla="*/ 2180980 h 2237474"/>
              <a:gd name="connsiteX188" fmla="*/ 515024 w 12192000"/>
              <a:gd name="connsiteY188" fmla="*/ 2179258 h 2237474"/>
              <a:gd name="connsiteX189" fmla="*/ 512278 w 12192000"/>
              <a:gd name="connsiteY189" fmla="*/ 2176369 h 2237474"/>
              <a:gd name="connsiteX190" fmla="*/ 480419 w 12192000"/>
              <a:gd name="connsiteY190" fmla="*/ 2167807 h 2237474"/>
              <a:gd name="connsiteX191" fmla="*/ 413835 w 12192000"/>
              <a:gd name="connsiteY191" fmla="*/ 2156783 h 2237474"/>
              <a:gd name="connsiteX192" fmla="*/ 376513 w 12192000"/>
              <a:gd name="connsiteY192" fmla="*/ 2154014 h 2237474"/>
              <a:gd name="connsiteX193" fmla="*/ 273386 w 12192000"/>
              <a:gd name="connsiteY193" fmla="*/ 2142551 h 2237474"/>
              <a:gd name="connsiteX194" fmla="*/ 169207 w 12192000"/>
              <a:gd name="connsiteY194" fmla="*/ 2128100 h 2237474"/>
              <a:gd name="connsiteX195" fmla="*/ 93149 w 12192000"/>
              <a:gd name="connsiteY195" fmla="*/ 2105324 h 2237474"/>
              <a:gd name="connsiteX196" fmla="*/ 88109 w 12192000"/>
              <a:gd name="connsiteY196" fmla="*/ 2106704 h 2237474"/>
              <a:gd name="connsiteX197" fmla="*/ 80022 w 12192000"/>
              <a:gd name="connsiteY197" fmla="*/ 2107254 h 2237474"/>
              <a:gd name="connsiteX198" fmla="*/ 79717 w 12192000"/>
              <a:gd name="connsiteY198" fmla="*/ 2107046 h 2237474"/>
              <a:gd name="connsiteX199" fmla="*/ 72352 w 12192000"/>
              <a:gd name="connsiteY199" fmla="*/ 2107991 h 2237474"/>
              <a:gd name="connsiteX200" fmla="*/ 37645 w 12192000"/>
              <a:gd name="connsiteY200" fmla="*/ 2115401 h 2237474"/>
              <a:gd name="connsiteX201" fmla="*/ 4572 w 12192000"/>
              <a:gd name="connsiteY201" fmla="*/ 2111091 h 2237474"/>
              <a:gd name="connsiteX202" fmla="*/ 0 w 12192000"/>
              <a:gd name="connsiteY202" fmla="*/ 2110468 h 2237474"/>
              <a:gd name="connsiteX203" fmla="*/ 0 w 12192000"/>
              <a:gd name="connsiteY20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350380 w 12192000"/>
              <a:gd name="connsiteY86" fmla="*/ 1830891 h 2237474"/>
              <a:gd name="connsiteX87" fmla="*/ 5259633 w 12192000"/>
              <a:gd name="connsiteY87" fmla="*/ 1837160 h 2237474"/>
              <a:gd name="connsiteX88" fmla="*/ 5197513 w 12192000"/>
              <a:gd name="connsiteY88" fmla="*/ 1844718 h 2237474"/>
              <a:gd name="connsiteX89" fmla="*/ 5168852 w 12192000"/>
              <a:gd name="connsiteY89" fmla="*/ 1844846 h 2237474"/>
              <a:gd name="connsiteX90" fmla="*/ 5114927 w 12192000"/>
              <a:gd name="connsiteY90" fmla="*/ 1847827 h 2237474"/>
              <a:gd name="connsiteX91" fmla="*/ 5108970 w 12192000"/>
              <a:gd name="connsiteY91" fmla="*/ 1847935 h 2237474"/>
              <a:gd name="connsiteX92" fmla="*/ 5067961 w 12192000"/>
              <a:gd name="connsiteY92" fmla="*/ 1845917 h 2237474"/>
              <a:gd name="connsiteX93" fmla="*/ 5007075 w 12192000"/>
              <a:gd name="connsiteY93" fmla="*/ 1838626 h 2237474"/>
              <a:gd name="connsiteX94" fmla="*/ 4944087 w 12192000"/>
              <a:gd name="connsiteY94" fmla="*/ 1823332 h 2237474"/>
              <a:gd name="connsiteX95" fmla="*/ 4907662 w 12192000"/>
              <a:gd name="connsiteY95" fmla="*/ 1816900 h 2237474"/>
              <a:gd name="connsiteX96" fmla="*/ 4882386 w 12192000"/>
              <a:gd name="connsiteY96" fmla="*/ 1809844 h 2237474"/>
              <a:gd name="connsiteX97" fmla="*/ 4811440 w 12192000"/>
              <a:gd name="connsiteY97" fmla="*/ 1804655 h 2237474"/>
              <a:gd name="connsiteX98" fmla="*/ 4691075 w 12192000"/>
              <a:gd name="connsiteY98" fmla="*/ 1801389 h 2237474"/>
              <a:gd name="connsiteX99" fmla="*/ 4611738 w 12192000"/>
              <a:gd name="connsiteY99" fmla="*/ 1776964 h 2237474"/>
              <a:gd name="connsiteX100" fmla="*/ 4560070 w 12192000"/>
              <a:gd name="connsiteY100" fmla="*/ 1785640 h 2237474"/>
              <a:gd name="connsiteX101" fmla="*/ 4536503 w 12192000"/>
              <a:gd name="connsiteY101" fmla="*/ 1785334 h 2237474"/>
              <a:gd name="connsiteX102" fmla="*/ 4513724 w 12192000"/>
              <a:gd name="connsiteY102" fmla="*/ 1791996 h 2237474"/>
              <a:gd name="connsiteX103" fmla="*/ 4459810 w 12192000"/>
              <a:gd name="connsiteY103" fmla="*/ 1797886 h 2237474"/>
              <a:gd name="connsiteX104" fmla="*/ 4379064 w 12192000"/>
              <a:gd name="connsiteY104" fmla="*/ 1817177 h 2237474"/>
              <a:gd name="connsiteX105" fmla="*/ 4319209 w 12192000"/>
              <a:gd name="connsiteY105" fmla="*/ 1834833 h 2237474"/>
              <a:gd name="connsiteX106" fmla="*/ 4290981 w 12192000"/>
              <a:gd name="connsiteY106" fmla="*/ 1839677 h 2237474"/>
              <a:gd name="connsiteX107" fmla="*/ 4285792 w 12192000"/>
              <a:gd name="connsiteY107" fmla="*/ 1836231 h 2237474"/>
              <a:gd name="connsiteX108" fmla="*/ 4238372 w 12192000"/>
              <a:gd name="connsiteY108" fmla="*/ 1851480 h 2237474"/>
              <a:gd name="connsiteX109" fmla="*/ 4232517 w 12192000"/>
              <a:gd name="connsiteY109" fmla="*/ 1852567 h 2237474"/>
              <a:gd name="connsiteX110" fmla="*/ 4191732 w 12192000"/>
              <a:gd name="connsiteY110" fmla="*/ 1857328 h 2237474"/>
              <a:gd name="connsiteX111" fmla="*/ 4065532 w 12192000"/>
              <a:gd name="connsiteY111" fmla="*/ 1855477 h 2237474"/>
              <a:gd name="connsiteX112" fmla="*/ 4028460 w 12192000"/>
              <a:gd name="connsiteY112" fmla="*/ 1855137 h 2237474"/>
              <a:gd name="connsiteX113" fmla="*/ 4002267 w 12192000"/>
              <a:gd name="connsiteY113" fmla="*/ 1852352 h 2237474"/>
              <a:gd name="connsiteX114" fmla="*/ 3931396 w 12192000"/>
              <a:gd name="connsiteY114" fmla="*/ 1858915 h 2237474"/>
              <a:gd name="connsiteX115" fmla="*/ 3812162 w 12192000"/>
              <a:gd name="connsiteY115" fmla="*/ 1875501 h 2237474"/>
              <a:gd name="connsiteX116" fmla="*/ 3729530 w 12192000"/>
              <a:gd name="connsiteY116" fmla="*/ 1864513 h 2237474"/>
              <a:gd name="connsiteX117" fmla="*/ 3680177 w 12192000"/>
              <a:gd name="connsiteY117" fmla="*/ 1881552 h 2237474"/>
              <a:gd name="connsiteX118" fmla="*/ 3567259 w 12192000"/>
              <a:gd name="connsiteY118" fmla="*/ 1893482 h 2237474"/>
              <a:gd name="connsiteX119" fmla="*/ 3405770 w 12192000"/>
              <a:gd name="connsiteY119" fmla="*/ 1904591 h 2237474"/>
              <a:gd name="connsiteX120" fmla="*/ 3280097 w 12192000"/>
              <a:gd name="connsiteY120" fmla="*/ 1919610 h 2237474"/>
              <a:gd name="connsiteX121" fmla="*/ 3123424 w 12192000"/>
              <a:gd name="connsiteY121" fmla="*/ 1952930 h 2237474"/>
              <a:gd name="connsiteX122" fmla="*/ 3009910 w 12192000"/>
              <a:gd name="connsiteY122" fmla="*/ 1957866 h 2237474"/>
              <a:gd name="connsiteX123" fmla="*/ 2995934 w 12192000"/>
              <a:gd name="connsiteY123" fmla="*/ 1967085 h 2237474"/>
              <a:gd name="connsiteX124" fmla="*/ 2980071 w 12192000"/>
              <a:gd name="connsiteY124" fmla="*/ 1972988 h 2237474"/>
              <a:gd name="connsiteX125" fmla="*/ 2978094 w 12192000"/>
              <a:gd name="connsiteY125" fmla="*/ 1972369 h 2237474"/>
              <a:gd name="connsiteX126" fmla="*/ 2942858 w 12192000"/>
              <a:gd name="connsiteY126" fmla="*/ 1981367 h 2237474"/>
              <a:gd name="connsiteX127" fmla="*/ 2875436 w 12192000"/>
              <a:gd name="connsiteY127" fmla="*/ 1996977 h 2237474"/>
              <a:gd name="connsiteX128" fmla="*/ 2874892 w 12192000"/>
              <a:gd name="connsiteY128" fmla="*/ 1996085 h 2237474"/>
              <a:gd name="connsiteX129" fmla="*/ 2864145 w 12192000"/>
              <a:gd name="connsiteY129" fmla="*/ 1994061 h 2237474"/>
              <a:gd name="connsiteX130" fmla="*/ 2843662 w 12192000"/>
              <a:gd name="connsiteY130" fmla="*/ 1992498 h 2237474"/>
              <a:gd name="connsiteX131" fmla="*/ 2796128 w 12192000"/>
              <a:gd name="connsiteY131" fmla="*/ 1976403 h 2237474"/>
              <a:gd name="connsiteX132" fmla="*/ 2756784 w 12192000"/>
              <a:gd name="connsiteY132" fmla="*/ 1985116 h 2237474"/>
              <a:gd name="connsiteX133" fmla="*/ 2748833 w 12192000"/>
              <a:gd name="connsiteY133" fmla="*/ 1986323 h 2237474"/>
              <a:gd name="connsiteX134" fmla="*/ 2748661 w 12192000"/>
              <a:gd name="connsiteY134" fmla="*/ 1986122 h 2237474"/>
              <a:gd name="connsiteX135" fmla="*/ 2740251 w 12192000"/>
              <a:gd name="connsiteY135" fmla="*/ 1986946 h 2237474"/>
              <a:gd name="connsiteX136" fmla="*/ 2718916 w 12192000"/>
              <a:gd name="connsiteY136" fmla="*/ 1990867 h 2237474"/>
              <a:gd name="connsiteX137" fmla="*/ 2713522 w 12192000"/>
              <a:gd name="connsiteY137" fmla="*/ 1990173 h 2237474"/>
              <a:gd name="connsiteX138" fmla="*/ 2680597 w 12192000"/>
              <a:gd name="connsiteY138" fmla="*/ 1984996 h 2237474"/>
              <a:gd name="connsiteX139" fmla="*/ 2578178 w 12192000"/>
              <a:gd name="connsiteY139" fmla="*/ 1990531 h 2237474"/>
              <a:gd name="connsiteX140" fmla="*/ 2476147 w 12192000"/>
              <a:gd name="connsiteY140" fmla="*/ 1998305 h 2237474"/>
              <a:gd name="connsiteX141" fmla="*/ 2373568 w 12192000"/>
              <a:gd name="connsiteY141" fmla="*/ 2003219 h 2237474"/>
              <a:gd name="connsiteX142" fmla="*/ 2321399 w 12192000"/>
              <a:gd name="connsiteY142" fmla="*/ 1989467 h 2237474"/>
              <a:gd name="connsiteX143" fmla="*/ 2315525 w 12192000"/>
              <a:gd name="connsiteY143" fmla="*/ 1989708 h 2237474"/>
              <a:gd name="connsiteX144" fmla="*/ 2300792 w 12192000"/>
              <a:gd name="connsiteY144" fmla="*/ 1994290 h 2237474"/>
              <a:gd name="connsiteX145" fmla="*/ 2295469 w 12192000"/>
              <a:gd name="connsiteY145" fmla="*/ 1996659 h 2237474"/>
              <a:gd name="connsiteX146" fmla="*/ 2287219 w 12192000"/>
              <a:gd name="connsiteY146" fmla="*/ 1998750 h 2237474"/>
              <a:gd name="connsiteX147" fmla="*/ 2286948 w 12192000"/>
              <a:gd name="connsiteY147" fmla="*/ 1998596 h 2237474"/>
              <a:gd name="connsiteX148" fmla="*/ 2243069 w 12192000"/>
              <a:gd name="connsiteY148" fmla="*/ 2015111 h 2237474"/>
              <a:gd name="connsiteX149" fmla="*/ 2186609 w 12192000"/>
              <a:gd name="connsiteY149" fmla="*/ 2008263 h 2237474"/>
              <a:gd name="connsiteX150" fmla="*/ 2164831 w 12192000"/>
              <a:gd name="connsiteY150" fmla="*/ 2010143 h 2237474"/>
              <a:gd name="connsiteX151" fmla="*/ 2152836 w 12192000"/>
              <a:gd name="connsiteY151" fmla="*/ 2010048 h 2237474"/>
              <a:gd name="connsiteX152" fmla="*/ 2117102 w 12192000"/>
              <a:gd name="connsiteY152" fmla="*/ 2023004 h 2237474"/>
              <a:gd name="connsiteX153" fmla="*/ 2111935 w 12192000"/>
              <a:gd name="connsiteY153" fmla="*/ 2023163 h 2237474"/>
              <a:gd name="connsiteX154" fmla="*/ 2089991 w 12192000"/>
              <a:gd name="connsiteY154" fmla="*/ 2034193 h 2237474"/>
              <a:gd name="connsiteX155" fmla="*/ 2058061 w 12192000"/>
              <a:gd name="connsiteY155" fmla="*/ 2047942 h 2237474"/>
              <a:gd name="connsiteX156" fmla="*/ 2055737 w 12192000"/>
              <a:gd name="connsiteY156" fmla="*/ 2047704 h 2237474"/>
              <a:gd name="connsiteX157" fmla="*/ 2042244 w 12192000"/>
              <a:gd name="connsiteY157" fmla="*/ 2055560 h 2237474"/>
              <a:gd name="connsiteX158" fmla="*/ 1976224 w 12192000"/>
              <a:gd name="connsiteY158" fmla="*/ 2074257 h 2237474"/>
              <a:gd name="connsiteX159" fmla="*/ 1877728 w 12192000"/>
              <a:gd name="connsiteY159" fmla="*/ 2101004 h 2237474"/>
              <a:gd name="connsiteX160" fmla="*/ 1759056 w 12192000"/>
              <a:gd name="connsiteY160" fmla="*/ 2125608 h 2237474"/>
              <a:gd name="connsiteX161" fmla="*/ 1637948 w 12192000"/>
              <a:gd name="connsiteY161" fmla="*/ 2172597 h 2237474"/>
              <a:gd name="connsiteX162" fmla="*/ 1434549 w 12192000"/>
              <a:gd name="connsiteY162" fmla="*/ 2234522 h 2237474"/>
              <a:gd name="connsiteX163" fmla="*/ 1398481 w 12192000"/>
              <a:gd name="connsiteY163" fmla="*/ 2237074 h 2237474"/>
              <a:gd name="connsiteX164" fmla="*/ 1398407 w 12192000"/>
              <a:gd name="connsiteY164" fmla="*/ 2237095 h 2237474"/>
              <a:gd name="connsiteX165" fmla="*/ 1370962 w 12192000"/>
              <a:gd name="connsiteY165" fmla="*/ 2237474 h 2237474"/>
              <a:gd name="connsiteX166" fmla="*/ 1356367 w 12192000"/>
              <a:gd name="connsiteY166" fmla="*/ 2235089 h 2237474"/>
              <a:gd name="connsiteX167" fmla="*/ 1324828 w 12192000"/>
              <a:gd name="connsiteY167" fmla="*/ 2231968 h 2237474"/>
              <a:gd name="connsiteX168" fmla="*/ 1297744 w 12192000"/>
              <a:gd name="connsiteY168" fmla="*/ 2235849 h 2237474"/>
              <a:gd name="connsiteX169" fmla="*/ 1286236 w 12192000"/>
              <a:gd name="connsiteY169" fmla="*/ 2233135 h 2237474"/>
              <a:gd name="connsiteX170" fmla="*/ 1283504 w 12192000"/>
              <a:gd name="connsiteY170" fmla="*/ 2233797 h 2237474"/>
              <a:gd name="connsiteX171" fmla="*/ 1279765 w 12192000"/>
              <a:gd name="connsiteY171" fmla="*/ 2229639 h 2237474"/>
              <a:gd name="connsiteX172" fmla="*/ 1195347 w 12192000"/>
              <a:gd name="connsiteY172" fmla="*/ 2212354 h 2237474"/>
              <a:gd name="connsiteX173" fmla="*/ 970251 w 12192000"/>
              <a:gd name="connsiteY173" fmla="*/ 2221029 h 2237474"/>
              <a:gd name="connsiteX174" fmla="*/ 812914 w 12192000"/>
              <a:gd name="connsiteY174" fmla="*/ 2202752 h 2237474"/>
              <a:gd name="connsiteX175" fmla="*/ 800195 w 12192000"/>
              <a:gd name="connsiteY175" fmla="*/ 2209407 h 2237474"/>
              <a:gd name="connsiteX176" fmla="*/ 784978 w 12192000"/>
              <a:gd name="connsiteY176" fmla="*/ 2212360 h 2237474"/>
              <a:gd name="connsiteX177" fmla="*/ 681987 w 12192000"/>
              <a:gd name="connsiteY177" fmla="*/ 2216757 h 2237474"/>
              <a:gd name="connsiteX178" fmla="*/ 669923 w 12192000"/>
              <a:gd name="connsiteY178" fmla="*/ 2211682 h 2237474"/>
              <a:gd name="connsiteX179" fmla="*/ 648680 w 12192000"/>
              <a:gd name="connsiteY179" fmla="*/ 2206229 h 2237474"/>
              <a:gd name="connsiteX180" fmla="*/ 597225 w 12192000"/>
              <a:gd name="connsiteY180" fmla="*/ 2180999 h 2237474"/>
              <a:gd name="connsiteX181" fmla="*/ 558449 w 12192000"/>
              <a:gd name="connsiteY181" fmla="*/ 2182346 h 2237474"/>
              <a:gd name="connsiteX182" fmla="*/ 550517 w 12192000"/>
              <a:gd name="connsiteY182" fmla="*/ 2182060 h 2237474"/>
              <a:gd name="connsiteX183" fmla="*/ 550309 w 12192000"/>
              <a:gd name="connsiteY183" fmla="*/ 2181825 h 2237474"/>
              <a:gd name="connsiteX184" fmla="*/ 541836 w 12192000"/>
              <a:gd name="connsiteY184" fmla="*/ 2181063 h 2237474"/>
              <a:gd name="connsiteX185" fmla="*/ 536057 w 12192000"/>
              <a:gd name="connsiteY185" fmla="*/ 2181537 h 2237474"/>
              <a:gd name="connsiteX186" fmla="*/ 520671 w 12192000"/>
              <a:gd name="connsiteY186" fmla="*/ 2180980 h 2237474"/>
              <a:gd name="connsiteX187" fmla="*/ 515024 w 12192000"/>
              <a:gd name="connsiteY187" fmla="*/ 2179258 h 2237474"/>
              <a:gd name="connsiteX188" fmla="*/ 512278 w 12192000"/>
              <a:gd name="connsiteY188" fmla="*/ 2176369 h 2237474"/>
              <a:gd name="connsiteX189" fmla="*/ 480419 w 12192000"/>
              <a:gd name="connsiteY189" fmla="*/ 2167807 h 2237474"/>
              <a:gd name="connsiteX190" fmla="*/ 413835 w 12192000"/>
              <a:gd name="connsiteY190" fmla="*/ 2156783 h 2237474"/>
              <a:gd name="connsiteX191" fmla="*/ 376513 w 12192000"/>
              <a:gd name="connsiteY191" fmla="*/ 2154014 h 2237474"/>
              <a:gd name="connsiteX192" fmla="*/ 273386 w 12192000"/>
              <a:gd name="connsiteY192" fmla="*/ 2142551 h 2237474"/>
              <a:gd name="connsiteX193" fmla="*/ 169207 w 12192000"/>
              <a:gd name="connsiteY193" fmla="*/ 2128100 h 2237474"/>
              <a:gd name="connsiteX194" fmla="*/ 93149 w 12192000"/>
              <a:gd name="connsiteY194" fmla="*/ 2105324 h 2237474"/>
              <a:gd name="connsiteX195" fmla="*/ 88109 w 12192000"/>
              <a:gd name="connsiteY195" fmla="*/ 2106704 h 2237474"/>
              <a:gd name="connsiteX196" fmla="*/ 80022 w 12192000"/>
              <a:gd name="connsiteY196" fmla="*/ 2107254 h 2237474"/>
              <a:gd name="connsiteX197" fmla="*/ 79717 w 12192000"/>
              <a:gd name="connsiteY197" fmla="*/ 2107046 h 2237474"/>
              <a:gd name="connsiteX198" fmla="*/ 72352 w 12192000"/>
              <a:gd name="connsiteY198" fmla="*/ 2107991 h 2237474"/>
              <a:gd name="connsiteX199" fmla="*/ 37645 w 12192000"/>
              <a:gd name="connsiteY199" fmla="*/ 2115401 h 2237474"/>
              <a:gd name="connsiteX200" fmla="*/ 4572 w 12192000"/>
              <a:gd name="connsiteY200" fmla="*/ 2111091 h 2237474"/>
              <a:gd name="connsiteX201" fmla="*/ 0 w 12192000"/>
              <a:gd name="connsiteY201" fmla="*/ 2110468 h 2237474"/>
              <a:gd name="connsiteX202" fmla="*/ 0 w 12192000"/>
              <a:gd name="connsiteY20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350380 w 12192000"/>
              <a:gd name="connsiteY86" fmla="*/ 1830891 h 2237474"/>
              <a:gd name="connsiteX87" fmla="*/ 5259633 w 12192000"/>
              <a:gd name="connsiteY87" fmla="*/ 1837160 h 2237474"/>
              <a:gd name="connsiteX88" fmla="*/ 5197513 w 12192000"/>
              <a:gd name="connsiteY88" fmla="*/ 1844718 h 2237474"/>
              <a:gd name="connsiteX89" fmla="*/ 5168852 w 12192000"/>
              <a:gd name="connsiteY89" fmla="*/ 1844846 h 2237474"/>
              <a:gd name="connsiteX90" fmla="*/ 5114927 w 12192000"/>
              <a:gd name="connsiteY90" fmla="*/ 1847827 h 2237474"/>
              <a:gd name="connsiteX91" fmla="*/ 5108970 w 12192000"/>
              <a:gd name="connsiteY91" fmla="*/ 1847935 h 2237474"/>
              <a:gd name="connsiteX92" fmla="*/ 5067961 w 12192000"/>
              <a:gd name="connsiteY92" fmla="*/ 1845917 h 2237474"/>
              <a:gd name="connsiteX93" fmla="*/ 5007075 w 12192000"/>
              <a:gd name="connsiteY93" fmla="*/ 1838626 h 2237474"/>
              <a:gd name="connsiteX94" fmla="*/ 4944087 w 12192000"/>
              <a:gd name="connsiteY94" fmla="*/ 1823332 h 2237474"/>
              <a:gd name="connsiteX95" fmla="*/ 4907662 w 12192000"/>
              <a:gd name="connsiteY95" fmla="*/ 1816900 h 2237474"/>
              <a:gd name="connsiteX96" fmla="*/ 4882386 w 12192000"/>
              <a:gd name="connsiteY96" fmla="*/ 1809844 h 2237474"/>
              <a:gd name="connsiteX97" fmla="*/ 4811440 w 12192000"/>
              <a:gd name="connsiteY97" fmla="*/ 1804655 h 2237474"/>
              <a:gd name="connsiteX98" fmla="*/ 4691075 w 12192000"/>
              <a:gd name="connsiteY98" fmla="*/ 1801389 h 2237474"/>
              <a:gd name="connsiteX99" fmla="*/ 4611738 w 12192000"/>
              <a:gd name="connsiteY99" fmla="*/ 1776964 h 2237474"/>
              <a:gd name="connsiteX100" fmla="*/ 4560070 w 12192000"/>
              <a:gd name="connsiteY100" fmla="*/ 1785640 h 2237474"/>
              <a:gd name="connsiteX101" fmla="*/ 4536503 w 12192000"/>
              <a:gd name="connsiteY101" fmla="*/ 1785334 h 2237474"/>
              <a:gd name="connsiteX102" fmla="*/ 4513724 w 12192000"/>
              <a:gd name="connsiteY102" fmla="*/ 1791996 h 2237474"/>
              <a:gd name="connsiteX103" fmla="*/ 4459810 w 12192000"/>
              <a:gd name="connsiteY103" fmla="*/ 1797886 h 2237474"/>
              <a:gd name="connsiteX104" fmla="*/ 4379064 w 12192000"/>
              <a:gd name="connsiteY104" fmla="*/ 1817177 h 2237474"/>
              <a:gd name="connsiteX105" fmla="*/ 4319209 w 12192000"/>
              <a:gd name="connsiteY105" fmla="*/ 1834833 h 2237474"/>
              <a:gd name="connsiteX106" fmla="*/ 4290981 w 12192000"/>
              <a:gd name="connsiteY106" fmla="*/ 1839677 h 2237474"/>
              <a:gd name="connsiteX107" fmla="*/ 4285792 w 12192000"/>
              <a:gd name="connsiteY107" fmla="*/ 1836231 h 2237474"/>
              <a:gd name="connsiteX108" fmla="*/ 4238372 w 12192000"/>
              <a:gd name="connsiteY108" fmla="*/ 1851480 h 2237474"/>
              <a:gd name="connsiteX109" fmla="*/ 4232517 w 12192000"/>
              <a:gd name="connsiteY109" fmla="*/ 1852567 h 2237474"/>
              <a:gd name="connsiteX110" fmla="*/ 4191732 w 12192000"/>
              <a:gd name="connsiteY110" fmla="*/ 1857328 h 2237474"/>
              <a:gd name="connsiteX111" fmla="*/ 4065532 w 12192000"/>
              <a:gd name="connsiteY111" fmla="*/ 1855477 h 2237474"/>
              <a:gd name="connsiteX112" fmla="*/ 4028460 w 12192000"/>
              <a:gd name="connsiteY112" fmla="*/ 1855137 h 2237474"/>
              <a:gd name="connsiteX113" fmla="*/ 4002267 w 12192000"/>
              <a:gd name="connsiteY113" fmla="*/ 1852352 h 2237474"/>
              <a:gd name="connsiteX114" fmla="*/ 3931396 w 12192000"/>
              <a:gd name="connsiteY114" fmla="*/ 1858915 h 2237474"/>
              <a:gd name="connsiteX115" fmla="*/ 3812162 w 12192000"/>
              <a:gd name="connsiteY115" fmla="*/ 1875501 h 2237474"/>
              <a:gd name="connsiteX116" fmla="*/ 3729530 w 12192000"/>
              <a:gd name="connsiteY116" fmla="*/ 1864513 h 2237474"/>
              <a:gd name="connsiteX117" fmla="*/ 3680177 w 12192000"/>
              <a:gd name="connsiteY117" fmla="*/ 1881552 h 2237474"/>
              <a:gd name="connsiteX118" fmla="*/ 3567259 w 12192000"/>
              <a:gd name="connsiteY118" fmla="*/ 1893482 h 2237474"/>
              <a:gd name="connsiteX119" fmla="*/ 3405770 w 12192000"/>
              <a:gd name="connsiteY119" fmla="*/ 1904591 h 2237474"/>
              <a:gd name="connsiteX120" fmla="*/ 3280097 w 12192000"/>
              <a:gd name="connsiteY120" fmla="*/ 1919610 h 2237474"/>
              <a:gd name="connsiteX121" fmla="*/ 3123424 w 12192000"/>
              <a:gd name="connsiteY121" fmla="*/ 1952930 h 2237474"/>
              <a:gd name="connsiteX122" fmla="*/ 3009910 w 12192000"/>
              <a:gd name="connsiteY122" fmla="*/ 1957866 h 2237474"/>
              <a:gd name="connsiteX123" fmla="*/ 2995934 w 12192000"/>
              <a:gd name="connsiteY123" fmla="*/ 1967085 h 2237474"/>
              <a:gd name="connsiteX124" fmla="*/ 2980071 w 12192000"/>
              <a:gd name="connsiteY124" fmla="*/ 1972988 h 2237474"/>
              <a:gd name="connsiteX125" fmla="*/ 2978094 w 12192000"/>
              <a:gd name="connsiteY125" fmla="*/ 1972369 h 2237474"/>
              <a:gd name="connsiteX126" fmla="*/ 2942858 w 12192000"/>
              <a:gd name="connsiteY126" fmla="*/ 1981367 h 2237474"/>
              <a:gd name="connsiteX127" fmla="*/ 2875436 w 12192000"/>
              <a:gd name="connsiteY127" fmla="*/ 1996977 h 2237474"/>
              <a:gd name="connsiteX128" fmla="*/ 2874892 w 12192000"/>
              <a:gd name="connsiteY128" fmla="*/ 1996085 h 2237474"/>
              <a:gd name="connsiteX129" fmla="*/ 2864145 w 12192000"/>
              <a:gd name="connsiteY129" fmla="*/ 1994061 h 2237474"/>
              <a:gd name="connsiteX130" fmla="*/ 2843662 w 12192000"/>
              <a:gd name="connsiteY130" fmla="*/ 1992498 h 2237474"/>
              <a:gd name="connsiteX131" fmla="*/ 2796128 w 12192000"/>
              <a:gd name="connsiteY131" fmla="*/ 1976403 h 2237474"/>
              <a:gd name="connsiteX132" fmla="*/ 2756784 w 12192000"/>
              <a:gd name="connsiteY132" fmla="*/ 1985116 h 2237474"/>
              <a:gd name="connsiteX133" fmla="*/ 2748833 w 12192000"/>
              <a:gd name="connsiteY133" fmla="*/ 1986323 h 2237474"/>
              <a:gd name="connsiteX134" fmla="*/ 2748661 w 12192000"/>
              <a:gd name="connsiteY134" fmla="*/ 1986122 h 2237474"/>
              <a:gd name="connsiteX135" fmla="*/ 2740251 w 12192000"/>
              <a:gd name="connsiteY135" fmla="*/ 1986946 h 2237474"/>
              <a:gd name="connsiteX136" fmla="*/ 2718916 w 12192000"/>
              <a:gd name="connsiteY136" fmla="*/ 1990867 h 2237474"/>
              <a:gd name="connsiteX137" fmla="*/ 2713522 w 12192000"/>
              <a:gd name="connsiteY137" fmla="*/ 1990173 h 2237474"/>
              <a:gd name="connsiteX138" fmla="*/ 2680597 w 12192000"/>
              <a:gd name="connsiteY138" fmla="*/ 1984996 h 2237474"/>
              <a:gd name="connsiteX139" fmla="*/ 2578178 w 12192000"/>
              <a:gd name="connsiteY139" fmla="*/ 1990531 h 2237474"/>
              <a:gd name="connsiteX140" fmla="*/ 2476147 w 12192000"/>
              <a:gd name="connsiteY140" fmla="*/ 1998305 h 2237474"/>
              <a:gd name="connsiteX141" fmla="*/ 2373568 w 12192000"/>
              <a:gd name="connsiteY141" fmla="*/ 2003219 h 2237474"/>
              <a:gd name="connsiteX142" fmla="*/ 2321399 w 12192000"/>
              <a:gd name="connsiteY142" fmla="*/ 1989467 h 2237474"/>
              <a:gd name="connsiteX143" fmla="*/ 2315525 w 12192000"/>
              <a:gd name="connsiteY143" fmla="*/ 1989708 h 2237474"/>
              <a:gd name="connsiteX144" fmla="*/ 2300792 w 12192000"/>
              <a:gd name="connsiteY144" fmla="*/ 1994290 h 2237474"/>
              <a:gd name="connsiteX145" fmla="*/ 2295469 w 12192000"/>
              <a:gd name="connsiteY145" fmla="*/ 1996659 h 2237474"/>
              <a:gd name="connsiteX146" fmla="*/ 2287219 w 12192000"/>
              <a:gd name="connsiteY146" fmla="*/ 1998750 h 2237474"/>
              <a:gd name="connsiteX147" fmla="*/ 2286948 w 12192000"/>
              <a:gd name="connsiteY147" fmla="*/ 1998596 h 2237474"/>
              <a:gd name="connsiteX148" fmla="*/ 2243069 w 12192000"/>
              <a:gd name="connsiteY148" fmla="*/ 2015111 h 2237474"/>
              <a:gd name="connsiteX149" fmla="*/ 2186609 w 12192000"/>
              <a:gd name="connsiteY149" fmla="*/ 2008263 h 2237474"/>
              <a:gd name="connsiteX150" fmla="*/ 2164831 w 12192000"/>
              <a:gd name="connsiteY150" fmla="*/ 2010143 h 2237474"/>
              <a:gd name="connsiteX151" fmla="*/ 2152836 w 12192000"/>
              <a:gd name="connsiteY151" fmla="*/ 2010048 h 2237474"/>
              <a:gd name="connsiteX152" fmla="*/ 2117102 w 12192000"/>
              <a:gd name="connsiteY152" fmla="*/ 2023004 h 2237474"/>
              <a:gd name="connsiteX153" fmla="*/ 2111935 w 12192000"/>
              <a:gd name="connsiteY153" fmla="*/ 2023163 h 2237474"/>
              <a:gd name="connsiteX154" fmla="*/ 2089991 w 12192000"/>
              <a:gd name="connsiteY154" fmla="*/ 2034193 h 2237474"/>
              <a:gd name="connsiteX155" fmla="*/ 2058061 w 12192000"/>
              <a:gd name="connsiteY155" fmla="*/ 2047942 h 2237474"/>
              <a:gd name="connsiteX156" fmla="*/ 2055737 w 12192000"/>
              <a:gd name="connsiteY156" fmla="*/ 2047704 h 2237474"/>
              <a:gd name="connsiteX157" fmla="*/ 2042244 w 12192000"/>
              <a:gd name="connsiteY157" fmla="*/ 2055560 h 2237474"/>
              <a:gd name="connsiteX158" fmla="*/ 1976224 w 12192000"/>
              <a:gd name="connsiteY158" fmla="*/ 2074257 h 2237474"/>
              <a:gd name="connsiteX159" fmla="*/ 1877728 w 12192000"/>
              <a:gd name="connsiteY159" fmla="*/ 2101004 h 2237474"/>
              <a:gd name="connsiteX160" fmla="*/ 1759056 w 12192000"/>
              <a:gd name="connsiteY160" fmla="*/ 2125608 h 2237474"/>
              <a:gd name="connsiteX161" fmla="*/ 1637948 w 12192000"/>
              <a:gd name="connsiteY161" fmla="*/ 2172597 h 2237474"/>
              <a:gd name="connsiteX162" fmla="*/ 1434549 w 12192000"/>
              <a:gd name="connsiteY162" fmla="*/ 2234522 h 2237474"/>
              <a:gd name="connsiteX163" fmla="*/ 1398481 w 12192000"/>
              <a:gd name="connsiteY163" fmla="*/ 2237074 h 2237474"/>
              <a:gd name="connsiteX164" fmla="*/ 1398407 w 12192000"/>
              <a:gd name="connsiteY164" fmla="*/ 2237095 h 2237474"/>
              <a:gd name="connsiteX165" fmla="*/ 1370962 w 12192000"/>
              <a:gd name="connsiteY165" fmla="*/ 2237474 h 2237474"/>
              <a:gd name="connsiteX166" fmla="*/ 1356367 w 12192000"/>
              <a:gd name="connsiteY166" fmla="*/ 2235089 h 2237474"/>
              <a:gd name="connsiteX167" fmla="*/ 1324828 w 12192000"/>
              <a:gd name="connsiteY167" fmla="*/ 2231968 h 2237474"/>
              <a:gd name="connsiteX168" fmla="*/ 1297744 w 12192000"/>
              <a:gd name="connsiteY168" fmla="*/ 2235849 h 2237474"/>
              <a:gd name="connsiteX169" fmla="*/ 1286236 w 12192000"/>
              <a:gd name="connsiteY169" fmla="*/ 2233135 h 2237474"/>
              <a:gd name="connsiteX170" fmla="*/ 1283504 w 12192000"/>
              <a:gd name="connsiteY170" fmla="*/ 2233797 h 2237474"/>
              <a:gd name="connsiteX171" fmla="*/ 1279765 w 12192000"/>
              <a:gd name="connsiteY171" fmla="*/ 2229639 h 2237474"/>
              <a:gd name="connsiteX172" fmla="*/ 1195347 w 12192000"/>
              <a:gd name="connsiteY172" fmla="*/ 2212354 h 2237474"/>
              <a:gd name="connsiteX173" fmla="*/ 970251 w 12192000"/>
              <a:gd name="connsiteY173" fmla="*/ 2221029 h 2237474"/>
              <a:gd name="connsiteX174" fmla="*/ 812914 w 12192000"/>
              <a:gd name="connsiteY174" fmla="*/ 2202752 h 2237474"/>
              <a:gd name="connsiteX175" fmla="*/ 800195 w 12192000"/>
              <a:gd name="connsiteY175" fmla="*/ 2209407 h 2237474"/>
              <a:gd name="connsiteX176" fmla="*/ 784978 w 12192000"/>
              <a:gd name="connsiteY176" fmla="*/ 2212360 h 2237474"/>
              <a:gd name="connsiteX177" fmla="*/ 681987 w 12192000"/>
              <a:gd name="connsiteY177" fmla="*/ 2216757 h 2237474"/>
              <a:gd name="connsiteX178" fmla="*/ 669923 w 12192000"/>
              <a:gd name="connsiteY178" fmla="*/ 2211682 h 2237474"/>
              <a:gd name="connsiteX179" fmla="*/ 648680 w 12192000"/>
              <a:gd name="connsiteY179" fmla="*/ 2206229 h 2237474"/>
              <a:gd name="connsiteX180" fmla="*/ 597225 w 12192000"/>
              <a:gd name="connsiteY180" fmla="*/ 2180999 h 2237474"/>
              <a:gd name="connsiteX181" fmla="*/ 558449 w 12192000"/>
              <a:gd name="connsiteY181" fmla="*/ 2182346 h 2237474"/>
              <a:gd name="connsiteX182" fmla="*/ 550517 w 12192000"/>
              <a:gd name="connsiteY182" fmla="*/ 2182060 h 2237474"/>
              <a:gd name="connsiteX183" fmla="*/ 550309 w 12192000"/>
              <a:gd name="connsiteY183" fmla="*/ 2181825 h 2237474"/>
              <a:gd name="connsiteX184" fmla="*/ 541836 w 12192000"/>
              <a:gd name="connsiteY184" fmla="*/ 2181063 h 2237474"/>
              <a:gd name="connsiteX185" fmla="*/ 536057 w 12192000"/>
              <a:gd name="connsiteY185" fmla="*/ 2181537 h 2237474"/>
              <a:gd name="connsiteX186" fmla="*/ 520671 w 12192000"/>
              <a:gd name="connsiteY186" fmla="*/ 2180980 h 2237474"/>
              <a:gd name="connsiteX187" fmla="*/ 515024 w 12192000"/>
              <a:gd name="connsiteY187" fmla="*/ 2179258 h 2237474"/>
              <a:gd name="connsiteX188" fmla="*/ 512278 w 12192000"/>
              <a:gd name="connsiteY188" fmla="*/ 2176369 h 2237474"/>
              <a:gd name="connsiteX189" fmla="*/ 480419 w 12192000"/>
              <a:gd name="connsiteY189" fmla="*/ 2167807 h 2237474"/>
              <a:gd name="connsiteX190" fmla="*/ 413835 w 12192000"/>
              <a:gd name="connsiteY190" fmla="*/ 2156783 h 2237474"/>
              <a:gd name="connsiteX191" fmla="*/ 376513 w 12192000"/>
              <a:gd name="connsiteY191" fmla="*/ 2154014 h 2237474"/>
              <a:gd name="connsiteX192" fmla="*/ 273386 w 12192000"/>
              <a:gd name="connsiteY192" fmla="*/ 2142551 h 2237474"/>
              <a:gd name="connsiteX193" fmla="*/ 169207 w 12192000"/>
              <a:gd name="connsiteY193" fmla="*/ 2128100 h 2237474"/>
              <a:gd name="connsiteX194" fmla="*/ 93149 w 12192000"/>
              <a:gd name="connsiteY194" fmla="*/ 2105324 h 2237474"/>
              <a:gd name="connsiteX195" fmla="*/ 88109 w 12192000"/>
              <a:gd name="connsiteY195" fmla="*/ 2106704 h 2237474"/>
              <a:gd name="connsiteX196" fmla="*/ 80022 w 12192000"/>
              <a:gd name="connsiteY196" fmla="*/ 2107254 h 2237474"/>
              <a:gd name="connsiteX197" fmla="*/ 79717 w 12192000"/>
              <a:gd name="connsiteY197" fmla="*/ 2107046 h 2237474"/>
              <a:gd name="connsiteX198" fmla="*/ 72352 w 12192000"/>
              <a:gd name="connsiteY198" fmla="*/ 2107991 h 2237474"/>
              <a:gd name="connsiteX199" fmla="*/ 37645 w 12192000"/>
              <a:gd name="connsiteY199" fmla="*/ 2115401 h 2237474"/>
              <a:gd name="connsiteX200" fmla="*/ 4572 w 12192000"/>
              <a:gd name="connsiteY200" fmla="*/ 2111091 h 2237474"/>
              <a:gd name="connsiteX201" fmla="*/ 0 w 12192000"/>
              <a:gd name="connsiteY201" fmla="*/ 2110468 h 2237474"/>
              <a:gd name="connsiteX202" fmla="*/ 0 w 12192000"/>
              <a:gd name="connsiteY20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97513 w 12192000"/>
              <a:gd name="connsiteY87" fmla="*/ 1844718 h 2237474"/>
              <a:gd name="connsiteX88" fmla="*/ 5168852 w 12192000"/>
              <a:gd name="connsiteY88" fmla="*/ 1844846 h 2237474"/>
              <a:gd name="connsiteX89" fmla="*/ 5114927 w 12192000"/>
              <a:gd name="connsiteY89" fmla="*/ 1847827 h 2237474"/>
              <a:gd name="connsiteX90" fmla="*/ 5108970 w 12192000"/>
              <a:gd name="connsiteY90" fmla="*/ 1847935 h 2237474"/>
              <a:gd name="connsiteX91" fmla="*/ 5067961 w 12192000"/>
              <a:gd name="connsiteY91" fmla="*/ 1845917 h 2237474"/>
              <a:gd name="connsiteX92" fmla="*/ 5007075 w 12192000"/>
              <a:gd name="connsiteY92" fmla="*/ 1838626 h 2237474"/>
              <a:gd name="connsiteX93" fmla="*/ 4944087 w 12192000"/>
              <a:gd name="connsiteY93" fmla="*/ 1823332 h 2237474"/>
              <a:gd name="connsiteX94" fmla="*/ 4907662 w 12192000"/>
              <a:gd name="connsiteY94" fmla="*/ 1816900 h 2237474"/>
              <a:gd name="connsiteX95" fmla="*/ 4882386 w 12192000"/>
              <a:gd name="connsiteY95" fmla="*/ 1809844 h 2237474"/>
              <a:gd name="connsiteX96" fmla="*/ 4811440 w 12192000"/>
              <a:gd name="connsiteY96" fmla="*/ 1804655 h 2237474"/>
              <a:gd name="connsiteX97" fmla="*/ 4691075 w 12192000"/>
              <a:gd name="connsiteY97" fmla="*/ 1801389 h 2237474"/>
              <a:gd name="connsiteX98" fmla="*/ 4611738 w 12192000"/>
              <a:gd name="connsiteY98" fmla="*/ 1776964 h 2237474"/>
              <a:gd name="connsiteX99" fmla="*/ 4560070 w 12192000"/>
              <a:gd name="connsiteY99" fmla="*/ 1785640 h 2237474"/>
              <a:gd name="connsiteX100" fmla="*/ 4536503 w 12192000"/>
              <a:gd name="connsiteY100" fmla="*/ 1785334 h 2237474"/>
              <a:gd name="connsiteX101" fmla="*/ 4513724 w 12192000"/>
              <a:gd name="connsiteY101" fmla="*/ 1791996 h 2237474"/>
              <a:gd name="connsiteX102" fmla="*/ 4459810 w 12192000"/>
              <a:gd name="connsiteY102" fmla="*/ 1797886 h 2237474"/>
              <a:gd name="connsiteX103" fmla="*/ 4379064 w 12192000"/>
              <a:gd name="connsiteY103" fmla="*/ 1817177 h 2237474"/>
              <a:gd name="connsiteX104" fmla="*/ 4319209 w 12192000"/>
              <a:gd name="connsiteY104" fmla="*/ 1834833 h 2237474"/>
              <a:gd name="connsiteX105" fmla="*/ 4290981 w 12192000"/>
              <a:gd name="connsiteY105" fmla="*/ 1839677 h 2237474"/>
              <a:gd name="connsiteX106" fmla="*/ 4285792 w 12192000"/>
              <a:gd name="connsiteY106" fmla="*/ 1836231 h 2237474"/>
              <a:gd name="connsiteX107" fmla="*/ 4238372 w 12192000"/>
              <a:gd name="connsiteY107" fmla="*/ 1851480 h 2237474"/>
              <a:gd name="connsiteX108" fmla="*/ 4232517 w 12192000"/>
              <a:gd name="connsiteY108" fmla="*/ 1852567 h 2237474"/>
              <a:gd name="connsiteX109" fmla="*/ 4191732 w 12192000"/>
              <a:gd name="connsiteY109" fmla="*/ 1857328 h 2237474"/>
              <a:gd name="connsiteX110" fmla="*/ 4065532 w 12192000"/>
              <a:gd name="connsiteY110" fmla="*/ 1855477 h 2237474"/>
              <a:gd name="connsiteX111" fmla="*/ 4028460 w 12192000"/>
              <a:gd name="connsiteY111" fmla="*/ 1855137 h 2237474"/>
              <a:gd name="connsiteX112" fmla="*/ 4002267 w 12192000"/>
              <a:gd name="connsiteY112" fmla="*/ 1852352 h 2237474"/>
              <a:gd name="connsiteX113" fmla="*/ 3931396 w 12192000"/>
              <a:gd name="connsiteY113" fmla="*/ 1858915 h 2237474"/>
              <a:gd name="connsiteX114" fmla="*/ 3812162 w 12192000"/>
              <a:gd name="connsiteY114" fmla="*/ 1875501 h 2237474"/>
              <a:gd name="connsiteX115" fmla="*/ 3729530 w 12192000"/>
              <a:gd name="connsiteY115" fmla="*/ 1864513 h 2237474"/>
              <a:gd name="connsiteX116" fmla="*/ 3680177 w 12192000"/>
              <a:gd name="connsiteY116" fmla="*/ 1881552 h 2237474"/>
              <a:gd name="connsiteX117" fmla="*/ 3567259 w 12192000"/>
              <a:gd name="connsiteY117" fmla="*/ 1893482 h 2237474"/>
              <a:gd name="connsiteX118" fmla="*/ 3405770 w 12192000"/>
              <a:gd name="connsiteY118" fmla="*/ 1904591 h 2237474"/>
              <a:gd name="connsiteX119" fmla="*/ 3280097 w 12192000"/>
              <a:gd name="connsiteY119" fmla="*/ 1919610 h 2237474"/>
              <a:gd name="connsiteX120" fmla="*/ 3123424 w 12192000"/>
              <a:gd name="connsiteY120" fmla="*/ 1952930 h 2237474"/>
              <a:gd name="connsiteX121" fmla="*/ 3009910 w 12192000"/>
              <a:gd name="connsiteY121" fmla="*/ 1957866 h 2237474"/>
              <a:gd name="connsiteX122" fmla="*/ 2995934 w 12192000"/>
              <a:gd name="connsiteY122" fmla="*/ 1967085 h 2237474"/>
              <a:gd name="connsiteX123" fmla="*/ 2980071 w 12192000"/>
              <a:gd name="connsiteY123" fmla="*/ 1972988 h 2237474"/>
              <a:gd name="connsiteX124" fmla="*/ 2978094 w 12192000"/>
              <a:gd name="connsiteY124" fmla="*/ 1972369 h 2237474"/>
              <a:gd name="connsiteX125" fmla="*/ 2942858 w 12192000"/>
              <a:gd name="connsiteY125" fmla="*/ 1981367 h 2237474"/>
              <a:gd name="connsiteX126" fmla="*/ 2875436 w 12192000"/>
              <a:gd name="connsiteY126" fmla="*/ 1996977 h 2237474"/>
              <a:gd name="connsiteX127" fmla="*/ 2874892 w 12192000"/>
              <a:gd name="connsiteY127" fmla="*/ 1996085 h 2237474"/>
              <a:gd name="connsiteX128" fmla="*/ 2864145 w 12192000"/>
              <a:gd name="connsiteY128" fmla="*/ 1994061 h 2237474"/>
              <a:gd name="connsiteX129" fmla="*/ 2843662 w 12192000"/>
              <a:gd name="connsiteY129" fmla="*/ 1992498 h 2237474"/>
              <a:gd name="connsiteX130" fmla="*/ 2796128 w 12192000"/>
              <a:gd name="connsiteY130" fmla="*/ 1976403 h 2237474"/>
              <a:gd name="connsiteX131" fmla="*/ 2756784 w 12192000"/>
              <a:gd name="connsiteY131" fmla="*/ 1985116 h 2237474"/>
              <a:gd name="connsiteX132" fmla="*/ 2748833 w 12192000"/>
              <a:gd name="connsiteY132" fmla="*/ 1986323 h 2237474"/>
              <a:gd name="connsiteX133" fmla="*/ 2748661 w 12192000"/>
              <a:gd name="connsiteY133" fmla="*/ 1986122 h 2237474"/>
              <a:gd name="connsiteX134" fmla="*/ 2740251 w 12192000"/>
              <a:gd name="connsiteY134" fmla="*/ 1986946 h 2237474"/>
              <a:gd name="connsiteX135" fmla="*/ 2718916 w 12192000"/>
              <a:gd name="connsiteY135" fmla="*/ 1990867 h 2237474"/>
              <a:gd name="connsiteX136" fmla="*/ 2713522 w 12192000"/>
              <a:gd name="connsiteY136" fmla="*/ 1990173 h 2237474"/>
              <a:gd name="connsiteX137" fmla="*/ 2680597 w 12192000"/>
              <a:gd name="connsiteY137" fmla="*/ 1984996 h 2237474"/>
              <a:gd name="connsiteX138" fmla="*/ 2578178 w 12192000"/>
              <a:gd name="connsiteY138" fmla="*/ 1990531 h 2237474"/>
              <a:gd name="connsiteX139" fmla="*/ 2476147 w 12192000"/>
              <a:gd name="connsiteY139" fmla="*/ 1998305 h 2237474"/>
              <a:gd name="connsiteX140" fmla="*/ 2373568 w 12192000"/>
              <a:gd name="connsiteY140" fmla="*/ 2003219 h 2237474"/>
              <a:gd name="connsiteX141" fmla="*/ 2321399 w 12192000"/>
              <a:gd name="connsiteY141" fmla="*/ 1989467 h 2237474"/>
              <a:gd name="connsiteX142" fmla="*/ 2315525 w 12192000"/>
              <a:gd name="connsiteY142" fmla="*/ 1989708 h 2237474"/>
              <a:gd name="connsiteX143" fmla="*/ 2300792 w 12192000"/>
              <a:gd name="connsiteY143" fmla="*/ 1994290 h 2237474"/>
              <a:gd name="connsiteX144" fmla="*/ 2295469 w 12192000"/>
              <a:gd name="connsiteY144" fmla="*/ 1996659 h 2237474"/>
              <a:gd name="connsiteX145" fmla="*/ 2287219 w 12192000"/>
              <a:gd name="connsiteY145" fmla="*/ 1998750 h 2237474"/>
              <a:gd name="connsiteX146" fmla="*/ 2286948 w 12192000"/>
              <a:gd name="connsiteY146" fmla="*/ 1998596 h 2237474"/>
              <a:gd name="connsiteX147" fmla="*/ 2243069 w 12192000"/>
              <a:gd name="connsiteY147" fmla="*/ 2015111 h 2237474"/>
              <a:gd name="connsiteX148" fmla="*/ 2186609 w 12192000"/>
              <a:gd name="connsiteY148" fmla="*/ 2008263 h 2237474"/>
              <a:gd name="connsiteX149" fmla="*/ 2164831 w 12192000"/>
              <a:gd name="connsiteY149" fmla="*/ 2010143 h 2237474"/>
              <a:gd name="connsiteX150" fmla="*/ 2152836 w 12192000"/>
              <a:gd name="connsiteY150" fmla="*/ 2010048 h 2237474"/>
              <a:gd name="connsiteX151" fmla="*/ 2117102 w 12192000"/>
              <a:gd name="connsiteY151" fmla="*/ 2023004 h 2237474"/>
              <a:gd name="connsiteX152" fmla="*/ 2111935 w 12192000"/>
              <a:gd name="connsiteY152" fmla="*/ 2023163 h 2237474"/>
              <a:gd name="connsiteX153" fmla="*/ 2089991 w 12192000"/>
              <a:gd name="connsiteY153" fmla="*/ 2034193 h 2237474"/>
              <a:gd name="connsiteX154" fmla="*/ 2058061 w 12192000"/>
              <a:gd name="connsiteY154" fmla="*/ 2047942 h 2237474"/>
              <a:gd name="connsiteX155" fmla="*/ 2055737 w 12192000"/>
              <a:gd name="connsiteY155" fmla="*/ 2047704 h 2237474"/>
              <a:gd name="connsiteX156" fmla="*/ 2042244 w 12192000"/>
              <a:gd name="connsiteY156" fmla="*/ 2055560 h 2237474"/>
              <a:gd name="connsiteX157" fmla="*/ 1976224 w 12192000"/>
              <a:gd name="connsiteY157" fmla="*/ 2074257 h 2237474"/>
              <a:gd name="connsiteX158" fmla="*/ 1877728 w 12192000"/>
              <a:gd name="connsiteY158" fmla="*/ 2101004 h 2237474"/>
              <a:gd name="connsiteX159" fmla="*/ 1759056 w 12192000"/>
              <a:gd name="connsiteY159" fmla="*/ 2125608 h 2237474"/>
              <a:gd name="connsiteX160" fmla="*/ 1637948 w 12192000"/>
              <a:gd name="connsiteY160" fmla="*/ 2172597 h 2237474"/>
              <a:gd name="connsiteX161" fmla="*/ 1434549 w 12192000"/>
              <a:gd name="connsiteY161" fmla="*/ 2234522 h 2237474"/>
              <a:gd name="connsiteX162" fmla="*/ 1398481 w 12192000"/>
              <a:gd name="connsiteY162" fmla="*/ 2237074 h 2237474"/>
              <a:gd name="connsiteX163" fmla="*/ 1398407 w 12192000"/>
              <a:gd name="connsiteY163" fmla="*/ 2237095 h 2237474"/>
              <a:gd name="connsiteX164" fmla="*/ 1370962 w 12192000"/>
              <a:gd name="connsiteY164" fmla="*/ 2237474 h 2237474"/>
              <a:gd name="connsiteX165" fmla="*/ 1356367 w 12192000"/>
              <a:gd name="connsiteY165" fmla="*/ 2235089 h 2237474"/>
              <a:gd name="connsiteX166" fmla="*/ 1324828 w 12192000"/>
              <a:gd name="connsiteY166" fmla="*/ 2231968 h 2237474"/>
              <a:gd name="connsiteX167" fmla="*/ 1297744 w 12192000"/>
              <a:gd name="connsiteY167" fmla="*/ 2235849 h 2237474"/>
              <a:gd name="connsiteX168" fmla="*/ 1286236 w 12192000"/>
              <a:gd name="connsiteY168" fmla="*/ 2233135 h 2237474"/>
              <a:gd name="connsiteX169" fmla="*/ 1283504 w 12192000"/>
              <a:gd name="connsiteY169" fmla="*/ 2233797 h 2237474"/>
              <a:gd name="connsiteX170" fmla="*/ 1279765 w 12192000"/>
              <a:gd name="connsiteY170" fmla="*/ 2229639 h 2237474"/>
              <a:gd name="connsiteX171" fmla="*/ 1195347 w 12192000"/>
              <a:gd name="connsiteY171" fmla="*/ 2212354 h 2237474"/>
              <a:gd name="connsiteX172" fmla="*/ 970251 w 12192000"/>
              <a:gd name="connsiteY172" fmla="*/ 2221029 h 2237474"/>
              <a:gd name="connsiteX173" fmla="*/ 812914 w 12192000"/>
              <a:gd name="connsiteY173" fmla="*/ 2202752 h 2237474"/>
              <a:gd name="connsiteX174" fmla="*/ 800195 w 12192000"/>
              <a:gd name="connsiteY174" fmla="*/ 2209407 h 2237474"/>
              <a:gd name="connsiteX175" fmla="*/ 784978 w 12192000"/>
              <a:gd name="connsiteY175" fmla="*/ 2212360 h 2237474"/>
              <a:gd name="connsiteX176" fmla="*/ 681987 w 12192000"/>
              <a:gd name="connsiteY176" fmla="*/ 2216757 h 2237474"/>
              <a:gd name="connsiteX177" fmla="*/ 669923 w 12192000"/>
              <a:gd name="connsiteY177" fmla="*/ 2211682 h 2237474"/>
              <a:gd name="connsiteX178" fmla="*/ 648680 w 12192000"/>
              <a:gd name="connsiteY178" fmla="*/ 2206229 h 2237474"/>
              <a:gd name="connsiteX179" fmla="*/ 597225 w 12192000"/>
              <a:gd name="connsiteY179" fmla="*/ 2180999 h 2237474"/>
              <a:gd name="connsiteX180" fmla="*/ 558449 w 12192000"/>
              <a:gd name="connsiteY180" fmla="*/ 2182346 h 2237474"/>
              <a:gd name="connsiteX181" fmla="*/ 550517 w 12192000"/>
              <a:gd name="connsiteY181" fmla="*/ 2182060 h 2237474"/>
              <a:gd name="connsiteX182" fmla="*/ 550309 w 12192000"/>
              <a:gd name="connsiteY182" fmla="*/ 2181825 h 2237474"/>
              <a:gd name="connsiteX183" fmla="*/ 541836 w 12192000"/>
              <a:gd name="connsiteY183" fmla="*/ 2181063 h 2237474"/>
              <a:gd name="connsiteX184" fmla="*/ 536057 w 12192000"/>
              <a:gd name="connsiteY184" fmla="*/ 2181537 h 2237474"/>
              <a:gd name="connsiteX185" fmla="*/ 520671 w 12192000"/>
              <a:gd name="connsiteY185" fmla="*/ 2180980 h 2237474"/>
              <a:gd name="connsiteX186" fmla="*/ 515024 w 12192000"/>
              <a:gd name="connsiteY186" fmla="*/ 2179258 h 2237474"/>
              <a:gd name="connsiteX187" fmla="*/ 512278 w 12192000"/>
              <a:gd name="connsiteY187" fmla="*/ 2176369 h 2237474"/>
              <a:gd name="connsiteX188" fmla="*/ 480419 w 12192000"/>
              <a:gd name="connsiteY188" fmla="*/ 2167807 h 2237474"/>
              <a:gd name="connsiteX189" fmla="*/ 413835 w 12192000"/>
              <a:gd name="connsiteY189" fmla="*/ 2156783 h 2237474"/>
              <a:gd name="connsiteX190" fmla="*/ 376513 w 12192000"/>
              <a:gd name="connsiteY190" fmla="*/ 2154014 h 2237474"/>
              <a:gd name="connsiteX191" fmla="*/ 273386 w 12192000"/>
              <a:gd name="connsiteY191" fmla="*/ 2142551 h 2237474"/>
              <a:gd name="connsiteX192" fmla="*/ 169207 w 12192000"/>
              <a:gd name="connsiteY192" fmla="*/ 2128100 h 2237474"/>
              <a:gd name="connsiteX193" fmla="*/ 93149 w 12192000"/>
              <a:gd name="connsiteY193" fmla="*/ 2105324 h 2237474"/>
              <a:gd name="connsiteX194" fmla="*/ 88109 w 12192000"/>
              <a:gd name="connsiteY194" fmla="*/ 2106704 h 2237474"/>
              <a:gd name="connsiteX195" fmla="*/ 80022 w 12192000"/>
              <a:gd name="connsiteY195" fmla="*/ 2107254 h 2237474"/>
              <a:gd name="connsiteX196" fmla="*/ 79717 w 12192000"/>
              <a:gd name="connsiteY196" fmla="*/ 2107046 h 2237474"/>
              <a:gd name="connsiteX197" fmla="*/ 72352 w 12192000"/>
              <a:gd name="connsiteY197" fmla="*/ 2107991 h 2237474"/>
              <a:gd name="connsiteX198" fmla="*/ 37645 w 12192000"/>
              <a:gd name="connsiteY198" fmla="*/ 2115401 h 2237474"/>
              <a:gd name="connsiteX199" fmla="*/ 4572 w 12192000"/>
              <a:gd name="connsiteY199" fmla="*/ 2111091 h 2237474"/>
              <a:gd name="connsiteX200" fmla="*/ 0 w 12192000"/>
              <a:gd name="connsiteY200" fmla="*/ 2110468 h 2237474"/>
              <a:gd name="connsiteX201" fmla="*/ 0 w 12192000"/>
              <a:gd name="connsiteY20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68852 w 12192000"/>
              <a:gd name="connsiteY87" fmla="*/ 1844846 h 2237474"/>
              <a:gd name="connsiteX88" fmla="*/ 5114927 w 12192000"/>
              <a:gd name="connsiteY88" fmla="*/ 1847827 h 2237474"/>
              <a:gd name="connsiteX89" fmla="*/ 5108970 w 12192000"/>
              <a:gd name="connsiteY89" fmla="*/ 1847935 h 2237474"/>
              <a:gd name="connsiteX90" fmla="*/ 5067961 w 12192000"/>
              <a:gd name="connsiteY90" fmla="*/ 1845917 h 2237474"/>
              <a:gd name="connsiteX91" fmla="*/ 5007075 w 12192000"/>
              <a:gd name="connsiteY91" fmla="*/ 1838626 h 2237474"/>
              <a:gd name="connsiteX92" fmla="*/ 4944087 w 12192000"/>
              <a:gd name="connsiteY92" fmla="*/ 1823332 h 2237474"/>
              <a:gd name="connsiteX93" fmla="*/ 4907662 w 12192000"/>
              <a:gd name="connsiteY93" fmla="*/ 1816900 h 2237474"/>
              <a:gd name="connsiteX94" fmla="*/ 4882386 w 12192000"/>
              <a:gd name="connsiteY94" fmla="*/ 1809844 h 2237474"/>
              <a:gd name="connsiteX95" fmla="*/ 4811440 w 12192000"/>
              <a:gd name="connsiteY95" fmla="*/ 1804655 h 2237474"/>
              <a:gd name="connsiteX96" fmla="*/ 4691075 w 12192000"/>
              <a:gd name="connsiteY96" fmla="*/ 1801389 h 2237474"/>
              <a:gd name="connsiteX97" fmla="*/ 4611738 w 12192000"/>
              <a:gd name="connsiteY97" fmla="*/ 1776964 h 2237474"/>
              <a:gd name="connsiteX98" fmla="*/ 4560070 w 12192000"/>
              <a:gd name="connsiteY98" fmla="*/ 1785640 h 2237474"/>
              <a:gd name="connsiteX99" fmla="*/ 4536503 w 12192000"/>
              <a:gd name="connsiteY99" fmla="*/ 1785334 h 2237474"/>
              <a:gd name="connsiteX100" fmla="*/ 4513724 w 12192000"/>
              <a:gd name="connsiteY100" fmla="*/ 1791996 h 2237474"/>
              <a:gd name="connsiteX101" fmla="*/ 4459810 w 12192000"/>
              <a:gd name="connsiteY101" fmla="*/ 1797886 h 2237474"/>
              <a:gd name="connsiteX102" fmla="*/ 4379064 w 12192000"/>
              <a:gd name="connsiteY102" fmla="*/ 1817177 h 2237474"/>
              <a:gd name="connsiteX103" fmla="*/ 4319209 w 12192000"/>
              <a:gd name="connsiteY103" fmla="*/ 1834833 h 2237474"/>
              <a:gd name="connsiteX104" fmla="*/ 4290981 w 12192000"/>
              <a:gd name="connsiteY104" fmla="*/ 1839677 h 2237474"/>
              <a:gd name="connsiteX105" fmla="*/ 4285792 w 12192000"/>
              <a:gd name="connsiteY105" fmla="*/ 1836231 h 2237474"/>
              <a:gd name="connsiteX106" fmla="*/ 4238372 w 12192000"/>
              <a:gd name="connsiteY106" fmla="*/ 1851480 h 2237474"/>
              <a:gd name="connsiteX107" fmla="*/ 4232517 w 12192000"/>
              <a:gd name="connsiteY107" fmla="*/ 1852567 h 2237474"/>
              <a:gd name="connsiteX108" fmla="*/ 4191732 w 12192000"/>
              <a:gd name="connsiteY108" fmla="*/ 1857328 h 2237474"/>
              <a:gd name="connsiteX109" fmla="*/ 4065532 w 12192000"/>
              <a:gd name="connsiteY109" fmla="*/ 1855477 h 2237474"/>
              <a:gd name="connsiteX110" fmla="*/ 4028460 w 12192000"/>
              <a:gd name="connsiteY110" fmla="*/ 1855137 h 2237474"/>
              <a:gd name="connsiteX111" fmla="*/ 4002267 w 12192000"/>
              <a:gd name="connsiteY111" fmla="*/ 1852352 h 2237474"/>
              <a:gd name="connsiteX112" fmla="*/ 3931396 w 12192000"/>
              <a:gd name="connsiteY112" fmla="*/ 1858915 h 2237474"/>
              <a:gd name="connsiteX113" fmla="*/ 3812162 w 12192000"/>
              <a:gd name="connsiteY113" fmla="*/ 1875501 h 2237474"/>
              <a:gd name="connsiteX114" fmla="*/ 3729530 w 12192000"/>
              <a:gd name="connsiteY114" fmla="*/ 1864513 h 2237474"/>
              <a:gd name="connsiteX115" fmla="*/ 3680177 w 12192000"/>
              <a:gd name="connsiteY115" fmla="*/ 1881552 h 2237474"/>
              <a:gd name="connsiteX116" fmla="*/ 3567259 w 12192000"/>
              <a:gd name="connsiteY116" fmla="*/ 1893482 h 2237474"/>
              <a:gd name="connsiteX117" fmla="*/ 3405770 w 12192000"/>
              <a:gd name="connsiteY117" fmla="*/ 1904591 h 2237474"/>
              <a:gd name="connsiteX118" fmla="*/ 3280097 w 12192000"/>
              <a:gd name="connsiteY118" fmla="*/ 1919610 h 2237474"/>
              <a:gd name="connsiteX119" fmla="*/ 3123424 w 12192000"/>
              <a:gd name="connsiteY119" fmla="*/ 1952930 h 2237474"/>
              <a:gd name="connsiteX120" fmla="*/ 3009910 w 12192000"/>
              <a:gd name="connsiteY120" fmla="*/ 1957866 h 2237474"/>
              <a:gd name="connsiteX121" fmla="*/ 2995934 w 12192000"/>
              <a:gd name="connsiteY121" fmla="*/ 1967085 h 2237474"/>
              <a:gd name="connsiteX122" fmla="*/ 2980071 w 12192000"/>
              <a:gd name="connsiteY122" fmla="*/ 1972988 h 2237474"/>
              <a:gd name="connsiteX123" fmla="*/ 2978094 w 12192000"/>
              <a:gd name="connsiteY123" fmla="*/ 1972369 h 2237474"/>
              <a:gd name="connsiteX124" fmla="*/ 2942858 w 12192000"/>
              <a:gd name="connsiteY124" fmla="*/ 1981367 h 2237474"/>
              <a:gd name="connsiteX125" fmla="*/ 2875436 w 12192000"/>
              <a:gd name="connsiteY125" fmla="*/ 1996977 h 2237474"/>
              <a:gd name="connsiteX126" fmla="*/ 2874892 w 12192000"/>
              <a:gd name="connsiteY126" fmla="*/ 1996085 h 2237474"/>
              <a:gd name="connsiteX127" fmla="*/ 2864145 w 12192000"/>
              <a:gd name="connsiteY127" fmla="*/ 1994061 h 2237474"/>
              <a:gd name="connsiteX128" fmla="*/ 2843662 w 12192000"/>
              <a:gd name="connsiteY128" fmla="*/ 1992498 h 2237474"/>
              <a:gd name="connsiteX129" fmla="*/ 2796128 w 12192000"/>
              <a:gd name="connsiteY129" fmla="*/ 1976403 h 2237474"/>
              <a:gd name="connsiteX130" fmla="*/ 2756784 w 12192000"/>
              <a:gd name="connsiteY130" fmla="*/ 1985116 h 2237474"/>
              <a:gd name="connsiteX131" fmla="*/ 2748833 w 12192000"/>
              <a:gd name="connsiteY131" fmla="*/ 1986323 h 2237474"/>
              <a:gd name="connsiteX132" fmla="*/ 2748661 w 12192000"/>
              <a:gd name="connsiteY132" fmla="*/ 1986122 h 2237474"/>
              <a:gd name="connsiteX133" fmla="*/ 2740251 w 12192000"/>
              <a:gd name="connsiteY133" fmla="*/ 1986946 h 2237474"/>
              <a:gd name="connsiteX134" fmla="*/ 2718916 w 12192000"/>
              <a:gd name="connsiteY134" fmla="*/ 1990867 h 2237474"/>
              <a:gd name="connsiteX135" fmla="*/ 2713522 w 12192000"/>
              <a:gd name="connsiteY135" fmla="*/ 1990173 h 2237474"/>
              <a:gd name="connsiteX136" fmla="*/ 2680597 w 12192000"/>
              <a:gd name="connsiteY136" fmla="*/ 1984996 h 2237474"/>
              <a:gd name="connsiteX137" fmla="*/ 2578178 w 12192000"/>
              <a:gd name="connsiteY137" fmla="*/ 1990531 h 2237474"/>
              <a:gd name="connsiteX138" fmla="*/ 2476147 w 12192000"/>
              <a:gd name="connsiteY138" fmla="*/ 1998305 h 2237474"/>
              <a:gd name="connsiteX139" fmla="*/ 2373568 w 12192000"/>
              <a:gd name="connsiteY139" fmla="*/ 2003219 h 2237474"/>
              <a:gd name="connsiteX140" fmla="*/ 2321399 w 12192000"/>
              <a:gd name="connsiteY140" fmla="*/ 1989467 h 2237474"/>
              <a:gd name="connsiteX141" fmla="*/ 2315525 w 12192000"/>
              <a:gd name="connsiteY141" fmla="*/ 1989708 h 2237474"/>
              <a:gd name="connsiteX142" fmla="*/ 2300792 w 12192000"/>
              <a:gd name="connsiteY142" fmla="*/ 1994290 h 2237474"/>
              <a:gd name="connsiteX143" fmla="*/ 2295469 w 12192000"/>
              <a:gd name="connsiteY143" fmla="*/ 1996659 h 2237474"/>
              <a:gd name="connsiteX144" fmla="*/ 2287219 w 12192000"/>
              <a:gd name="connsiteY144" fmla="*/ 1998750 h 2237474"/>
              <a:gd name="connsiteX145" fmla="*/ 2286948 w 12192000"/>
              <a:gd name="connsiteY145" fmla="*/ 1998596 h 2237474"/>
              <a:gd name="connsiteX146" fmla="*/ 2243069 w 12192000"/>
              <a:gd name="connsiteY146" fmla="*/ 2015111 h 2237474"/>
              <a:gd name="connsiteX147" fmla="*/ 2186609 w 12192000"/>
              <a:gd name="connsiteY147" fmla="*/ 2008263 h 2237474"/>
              <a:gd name="connsiteX148" fmla="*/ 2164831 w 12192000"/>
              <a:gd name="connsiteY148" fmla="*/ 2010143 h 2237474"/>
              <a:gd name="connsiteX149" fmla="*/ 2152836 w 12192000"/>
              <a:gd name="connsiteY149" fmla="*/ 2010048 h 2237474"/>
              <a:gd name="connsiteX150" fmla="*/ 2117102 w 12192000"/>
              <a:gd name="connsiteY150" fmla="*/ 2023004 h 2237474"/>
              <a:gd name="connsiteX151" fmla="*/ 2111935 w 12192000"/>
              <a:gd name="connsiteY151" fmla="*/ 2023163 h 2237474"/>
              <a:gd name="connsiteX152" fmla="*/ 2089991 w 12192000"/>
              <a:gd name="connsiteY152" fmla="*/ 2034193 h 2237474"/>
              <a:gd name="connsiteX153" fmla="*/ 2058061 w 12192000"/>
              <a:gd name="connsiteY153" fmla="*/ 2047942 h 2237474"/>
              <a:gd name="connsiteX154" fmla="*/ 2055737 w 12192000"/>
              <a:gd name="connsiteY154" fmla="*/ 2047704 h 2237474"/>
              <a:gd name="connsiteX155" fmla="*/ 2042244 w 12192000"/>
              <a:gd name="connsiteY155" fmla="*/ 2055560 h 2237474"/>
              <a:gd name="connsiteX156" fmla="*/ 1976224 w 12192000"/>
              <a:gd name="connsiteY156" fmla="*/ 2074257 h 2237474"/>
              <a:gd name="connsiteX157" fmla="*/ 1877728 w 12192000"/>
              <a:gd name="connsiteY157" fmla="*/ 2101004 h 2237474"/>
              <a:gd name="connsiteX158" fmla="*/ 1759056 w 12192000"/>
              <a:gd name="connsiteY158" fmla="*/ 2125608 h 2237474"/>
              <a:gd name="connsiteX159" fmla="*/ 1637948 w 12192000"/>
              <a:gd name="connsiteY159" fmla="*/ 2172597 h 2237474"/>
              <a:gd name="connsiteX160" fmla="*/ 1434549 w 12192000"/>
              <a:gd name="connsiteY160" fmla="*/ 2234522 h 2237474"/>
              <a:gd name="connsiteX161" fmla="*/ 1398481 w 12192000"/>
              <a:gd name="connsiteY161" fmla="*/ 2237074 h 2237474"/>
              <a:gd name="connsiteX162" fmla="*/ 1398407 w 12192000"/>
              <a:gd name="connsiteY162" fmla="*/ 2237095 h 2237474"/>
              <a:gd name="connsiteX163" fmla="*/ 1370962 w 12192000"/>
              <a:gd name="connsiteY163" fmla="*/ 2237474 h 2237474"/>
              <a:gd name="connsiteX164" fmla="*/ 1356367 w 12192000"/>
              <a:gd name="connsiteY164" fmla="*/ 2235089 h 2237474"/>
              <a:gd name="connsiteX165" fmla="*/ 1324828 w 12192000"/>
              <a:gd name="connsiteY165" fmla="*/ 2231968 h 2237474"/>
              <a:gd name="connsiteX166" fmla="*/ 1297744 w 12192000"/>
              <a:gd name="connsiteY166" fmla="*/ 2235849 h 2237474"/>
              <a:gd name="connsiteX167" fmla="*/ 1286236 w 12192000"/>
              <a:gd name="connsiteY167" fmla="*/ 2233135 h 2237474"/>
              <a:gd name="connsiteX168" fmla="*/ 1283504 w 12192000"/>
              <a:gd name="connsiteY168" fmla="*/ 2233797 h 2237474"/>
              <a:gd name="connsiteX169" fmla="*/ 1279765 w 12192000"/>
              <a:gd name="connsiteY169" fmla="*/ 2229639 h 2237474"/>
              <a:gd name="connsiteX170" fmla="*/ 1195347 w 12192000"/>
              <a:gd name="connsiteY170" fmla="*/ 2212354 h 2237474"/>
              <a:gd name="connsiteX171" fmla="*/ 970251 w 12192000"/>
              <a:gd name="connsiteY171" fmla="*/ 2221029 h 2237474"/>
              <a:gd name="connsiteX172" fmla="*/ 812914 w 12192000"/>
              <a:gd name="connsiteY172" fmla="*/ 2202752 h 2237474"/>
              <a:gd name="connsiteX173" fmla="*/ 800195 w 12192000"/>
              <a:gd name="connsiteY173" fmla="*/ 2209407 h 2237474"/>
              <a:gd name="connsiteX174" fmla="*/ 784978 w 12192000"/>
              <a:gd name="connsiteY174" fmla="*/ 2212360 h 2237474"/>
              <a:gd name="connsiteX175" fmla="*/ 681987 w 12192000"/>
              <a:gd name="connsiteY175" fmla="*/ 2216757 h 2237474"/>
              <a:gd name="connsiteX176" fmla="*/ 669923 w 12192000"/>
              <a:gd name="connsiteY176" fmla="*/ 2211682 h 2237474"/>
              <a:gd name="connsiteX177" fmla="*/ 648680 w 12192000"/>
              <a:gd name="connsiteY177" fmla="*/ 2206229 h 2237474"/>
              <a:gd name="connsiteX178" fmla="*/ 597225 w 12192000"/>
              <a:gd name="connsiteY178" fmla="*/ 2180999 h 2237474"/>
              <a:gd name="connsiteX179" fmla="*/ 558449 w 12192000"/>
              <a:gd name="connsiteY179" fmla="*/ 2182346 h 2237474"/>
              <a:gd name="connsiteX180" fmla="*/ 550517 w 12192000"/>
              <a:gd name="connsiteY180" fmla="*/ 2182060 h 2237474"/>
              <a:gd name="connsiteX181" fmla="*/ 550309 w 12192000"/>
              <a:gd name="connsiteY181" fmla="*/ 2181825 h 2237474"/>
              <a:gd name="connsiteX182" fmla="*/ 541836 w 12192000"/>
              <a:gd name="connsiteY182" fmla="*/ 2181063 h 2237474"/>
              <a:gd name="connsiteX183" fmla="*/ 536057 w 12192000"/>
              <a:gd name="connsiteY183" fmla="*/ 2181537 h 2237474"/>
              <a:gd name="connsiteX184" fmla="*/ 520671 w 12192000"/>
              <a:gd name="connsiteY184" fmla="*/ 2180980 h 2237474"/>
              <a:gd name="connsiteX185" fmla="*/ 515024 w 12192000"/>
              <a:gd name="connsiteY185" fmla="*/ 2179258 h 2237474"/>
              <a:gd name="connsiteX186" fmla="*/ 512278 w 12192000"/>
              <a:gd name="connsiteY186" fmla="*/ 2176369 h 2237474"/>
              <a:gd name="connsiteX187" fmla="*/ 480419 w 12192000"/>
              <a:gd name="connsiteY187" fmla="*/ 2167807 h 2237474"/>
              <a:gd name="connsiteX188" fmla="*/ 413835 w 12192000"/>
              <a:gd name="connsiteY188" fmla="*/ 2156783 h 2237474"/>
              <a:gd name="connsiteX189" fmla="*/ 376513 w 12192000"/>
              <a:gd name="connsiteY189" fmla="*/ 2154014 h 2237474"/>
              <a:gd name="connsiteX190" fmla="*/ 273386 w 12192000"/>
              <a:gd name="connsiteY190" fmla="*/ 2142551 h 2237474"/>
              <a:gd name="connsiteX191" fmla="*/ 169207 w 12192000"/>
              <a:gd name="connsiteY191" fmla="*/ 2128100 h 2237474"/>
              <a:gd name="connsiteX192" fmla="*/ 93149 w 12192000"/>
              <a:gd name="connsiteY192" fmla="*/ 2105324 h 2237474"/>
              <a:gd name="connsiteX193" fmla="*/ 88109 w 12192000"/>
              <a:gd name="connsiteY193" fmla="*/ 2106704 h 2237474"/>
              <a:gd name="connsiteX194" fmla="*/ 80022 w 12192000"/>
              <a:gd name="connsiteY194" fmla="*/ 2107254 h 2237474"/>
              <a:gd name="connsiteX195" fmla="*/ 79717 w 12192000"/>
              <a:gd name="connsiteY195" fmla="*/ 2107046 h 2237474"/>
              <a:gd name="connsiteX196" fmla="*/ 72352 w 12192000"/>
              <a:gd name="connsiteY196" fmla="*/ 2107991 h 2237474"/>
              <a:gd name="connsiteX197" fmla="*/ 37645 w 12192000"/>
              <a:gd name="connsiteY197" fmla="*/ 2115401 h 2237474"/>
              <a:gd name="connsiteX198" fmla="*/ 4572 w 12192000"/>
              <a:gd name="connsiteY198" fmla="*/ 2111091 h 2237474"/>
              <a:gd name="connsiteX199" fmla="*/ 0 w 12192000"/>
              <a:gd name="connsiteY199" fmla="*/ 2110468 h 2237474"/>
              <a:gd name="connsiteX200" fmla="*/ 0 w 12192000"/>
              <a:gd name="connsiteY20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364192 w 12192000"/>
              <a:gd name="connsiteY85" fmla="*/ 1826074 h 2237474"/>
              <a:gd name="connsiteX86" fmla="*/ 5259633 w 12192000"/>
              <a:gd name="connsiteY86" fmla="*/ 1837160 h 2237474"/>
              <a:gd name="connsiteX87" fmla="*/ 5149802 w 12192000"/>
              <a:gd name="connsiteY87" fmla="*/ 1844846 h 2237474"/>
              <a:gd name="connsiteX88" fmla="*/ 5114927 w 12192000"/>
              <a:gd name="connsiteY88" fmla="*/ 1847827 h 2237474"/>
              <a:gd name="connsiteX89" fmla="*/ 5108970 w 12192000"/>
              <a:gd name="connsiteY89" fmla="*/ 1847935 h 2237474"/>
              <a:gd name="connsiteX90" fmla="*/ 5067961 w 12192000"/>
              <a:gd name="connsiteY90" fmla="*/ 1845917 h 2237474"/>
              <a:gd name="connsiteX91" fmla="*/ 5007075 w 12192000"/>
              <a:gd name="connsiteY91" fmla="*/ 1838626 h 2237474"/>
              <a:gd name="connsiteX92" fmla="*/ 4944087 w 12192000"/>
              <a:gd name="connsiteY92" fmla="*/ 1823332 h 2237474"/>
              <a:gd name="connsiteX93" fmla="*/ 4907662 w 12192000"/>
              <a:gd name="connsiteY93" fmla="*/ 1816900 h 2237474"/>
              <a:gd name="connsiteX94" fmla="*/ 4882386 w 12192000"/>
              <a:gd name="connsiteY94" fmla="*/ 1809844 h 2237474"/>
              <a:gd name="connsiteX95" fmla="*/ 4811440 w 12192000"/>
              <a:gd name="connsiteY95" fmla="*/ 1804655 h 2237474"/>
              <a:gd name="connsiteX96" fmla="*/ 4691075 w 12192000"/>
              <a:gd name="connsiteY96" fmla="*/ 1801389 h 2237474"/>
              <a:gd name="connsiteX97" fmla="*/ 4611738 w 12192000"/>
              <a:gd name="connsiteY97" fmla="*/ 1776964 h 2237474"/>
              <a:gd name="connsiteX98" fmla="*/ 4560070 w 12192000"/>
              <a:gd name="connsiteY98" fmla="*/ 1785640 h 2237474"/>
              <a:gd name="connsiteX99" fmla="*/ 4536503 w 12192000"/>
              <a:gd name="connsiteY99" fmla="*/ 1785334 h 2237474"/>
              <a:gd name="connsiteX100" fmla="*/ 4513724 w 12192000"/>
              <a:gd name="connsiteY100" fmla="*/ 1791996 h 2237474"/>
              <a:gd name="connsiteX101" fmla="*/ 4459810 w 12192000"/>
              <a:gd name="connsiteY101" fmla="*/ 1797886 h 2237474"/>
              <a:gd name="connsiteX102" fmla="*/ 4379064 w 12192000"/>
              <a:gd name="connsiteY102" fmla="*/ 1817177 h 2237474"/>
              <a:gd name="connsiteX103" fmla="*/ 4319209 w 12192000"/>
              <a:gd name="connsiteY103" fmla="*/ 1834833 h 2237474"/>
              <a:gd name="connsiteX104" fmla="*/ 4290981 w 12192000"/>
              <a:gd name="connsiteY104" fmla="*/ 1839677 h 2237474"/>
              <a:gd name="connsiteX105" fmla="*/ 4285792 w 12192000"/>
              <a:gd name="connsiteY105" fmla="*/ 1836231 h 2237474"/>
              <a:gd name="connsiteX106" fmla="*/ 4238372 w 12192000"/>
              <a:gd name="connsiteY106" fmla="*/ 1851480 h 2237474"/>
              <a:gd name="connsiteX107" fmla="*/ 4232517 w 12192000"/>
              <a:gd name="connsiteY107" fmla="*/ 1852567 h 2237474"/>
              <a:gd name="connsiteX108" fmla="*/ 4191732 w 12192000"/>
              <a:gd name="connsiteY108" fmla="*/ 1857328 h 2237474"/>
              <a:gd name="connsiteX109" fmla="*/ 4065532 w 12192000"/>
              <a:gd name="connsiteY109" fmla="*/ 1855477 h 2237474"/>
              <a:gd name="connsiteX110" fmla="*/ 4028460 w 12192000"/>
              <a:gd name="connsiteY110" fmla="*/ 1855137 h 2237474"/>
              <a:gd name="connsiteX111" fmla="*/ 4002267 w 12192000"/>
              <a:gd name="connsiteY111" fmla="*/ 1852352 h 2237474"/>
              <a:gd name="connsiteX112" fmla="*/ 3931396 w 12192000"/>
              <a:gd name="connsiteY112" fmla="*/ 1858915 h 2237474"/>
              <a:gd name="connsiteX113" fmla="*/ 3812162 w 12192000"/>
              <a:gd name="connsiteY113" fmla="*/ 1875501 h 2237474"/>
              <a:gd name="connsiteX114" fmla="*/ 3729530 w 12192000"/>
              <a:gd name="connsiteY114" fmla="*/ 1864513 h 2237474"/>
              <a:gd name="connsiteX115" fmla="*/ 3680177 w 12192000"/>
              <a:gd name="connsiteY115" fmla="*/ 1881552 h 2237474"/>
              <a:gd name="connsiteX116" fmla="*/ 3567259 w 12192000"/>
              <a:gd name="connsiteY116" fmla="*/ 1893482 h 2237474"/>
              <a:gd name="connsiteX117" fmla="*/ 3405770 w 12192000"/>
              <a:gd name="connsiteY117" fmla="*/ 1904591 h 2237474"/>
              <a:gd name="connsiteX118" fmla="*/ 3280097 w 12192000"/>
              <a:gd name="connsiteY118" fmla="*/ 1919610 h 2237474"/>
              <a:gd name="connsiteX119" fmla="*/ 3123424 w 12192000"/>
              <a:gd name="connsiteY119" fmla="*/ 1952930 h 2237474"/>
              <a:gd name="connsiteX120" fmla="*/ 3009910 w 12192000"/>
              <a:gd name="connsiteY120" fmla="*/ 1957866 h 2237474"/>
              <a:gd name="connsiteX121" fmla="*/ 2995934 w 12192000"/>
              <a:gd name="connsiteY121" fmla="*/ 1967085 h 2237474"/>
              <a:gd name="connsiteX122" fmla="*/ 2980071 w 12192000"/>
              <a:gd name="connsiteY122" fmla="*/ 1972988 h 2237474"/>
              <a:gd name="connsiteX123" fmla="*/ 2978094 w 12192000"/>
              <a:gd name="connsiteY123" fmla="*/ 1972369 h 2237474"/>
              <a:gd name="connsiteX124" fmla="*/ 2942858 w 12192000"/>
              <a:gd name="connsiteY124" fmla="*/ 1981367 h 2237474"/>
              <a:gd name="connsiteX125" fmla="*/ 2875436 w 12192000"/>
              <a:gd name="connsiteY125" fmla="*/ 1996977 h 2237474"/>
              <a:gd name="connsiteX126" fmla="*/ 2874892 w 12192000"/>
              <a:gd name="connsiteY126" fmla="*/ 1996085 h 2237474"/>
              <a:gd name="connsiteX127" fmla="*/ 2864145 w 12192000"/>
              <a:gd name="connsiteY127" fmla="*/ 1994061 h 2237474"/>
              <a:gd name="connsiteX128" fmla="*/ 2843662 w 12192000"/>
              <a:gd name="connsiteY128" fmla="*/ 1992498 h 2237474"/>
              <a:gd name="connsiteX129" fmla="*/ 2796128 w 12192000"/>
              <a:gd name="connsiteY129" fmla="*/ 1976403 h 2237474"/>
              <a:gd name="connsiteX130" fmla="*/ 2756784 w 12192000"/>
              <a:gd name="connsiteY130" fmla="*/ 1985116 h 2237474"/>
              <a:gd name="connsiteX131" fmla="*/ 2748833 w 12192000"/>
              <a:gd name="connsiteY131" fmla="*/ 1986323 h 2237474"/>
              <a:gd name="connsiteX132" fmla="*/ 2748661 w 12192000"/>
              <a:gd name="connsiteY132" fmla="*/ 1986122 h 2237474"/>
              <a:gd name="connsiteX133" fmla="*/ 2740251 w 12192000"/>
              <a:gd name="connsiteY133" fmla="*/ 1986946 h 2237474"/>
              <a:gd name="connsiteX134" fmla="*/ 2718916 w 12192000"/>
              <a:gd name="connsiteY134" fmla="*/ 1990867 h 2237474"/>
              <a:gd name="connsiteX135" fmla="*/ 2713522 w 12192000"/>
              <a:gd name="connsiteY135" fmla="*/ 1990173 h 2237474"/>
              <a:gd name="connsiteX136" fmla="*/ 2680597 w 12192000"/>
              <a:gd name="connsiteY136" fmla="*/ 1984996 h 2237474"/>
              <a:gd name="connsiteX137" fmla="*/ 2578178 w 12192000"/>
              <a:gd name="connsiteY137" fmla="*/ 1990531 h 2237474"/>
              <a:gd name="connsiteX138" fmla="*/ 2476147 w 12192000"/>
              <a:gd name="connsiteY138" fmla="*/ 1998305 h 2237474"/>
              <a:gd name="connsiteX139" fmla="*/ 2373568 w 12192000"/>
              <a:gd name="connsiteY139" fmla="*/ 2003219 h 2237474"/>
              <a:gd name="connsiteX140" fmla="*/ 2321399 w 12192000"/>
              <a:gd name="connsiteY140" fmla="*/ 1989467 h 2237474"/>
              <a:gd name="connsiteX141" fmla="*/ 2315525 w 12192000"/>
              <a:gd name="connsiteY141" fmla="*/ 1989708 h 2237474"/>
              <a:gd name="connsiteX142" fmla="*/ 2300792 w 12192000"/>
              <a:gd name="connsiteY142" fmla="*/ 1994290 h 2237474"/>
              <a:gd name="connsiteX143" fmla="*/ 2295469 w 12192000"/>
              <a:gd name="connsiteY143" fmla="*/ 1996659 h 2237474"/>
              <a:gd name="connsiteX144" fmla="*/ 2287219 w 12192000"/>
              <a:gd name="connsiteY144" fmla="*/ 1998750 h 2237474"/>
              <a:gd name="connsiteX145" fmla="*/ 2286948 w 12192000"/>
              <a:gd name="connsiteY145" fmla="*/ 1998596 h 2237474"/>
              <a:gd name="connsiteX146" fmla="*/ 2243069 w 12192000"/>
              <a:gd name="connsiteY146" fmla="*/ 2015111 h 2237474"/>
              <a:gd name="connsiteX147" fmla="*/ 2186609 w 12192000"/>
              <a:gd name="connsiteY147" fmla="*/ 2008263 h 2237474"/>
              <a:gd name="connsiteX148" fmla="*/ 2164831 w 12192000"/>
              <a:gd name="connsiteY148" fmla="*/ 2010143 h 2237474"/>
              <a:gd name="connsiteX149" fmla="*/ 2152836 w 12192000"/>
              <a:gd name="connsiteY149" fmla="*/ 2010048 h 2237474"/>
              <a:gd name="connsiteX150" fmla="*/ 2117102 w 12192000"/>
              <a:gd name="connsiteY150" fmla="*/ 2023004 h 2237474"/>
              <a:gd name="connsiteX151" fmla="*/ 2111935 w 12192000"/>
              <a:gd name="connsiteY151" fmla="*/ 2023163 h 2237474"/>
              <a:gd name="connsiteX152" fmla="*/ 2089991 w 12192000"/>
              <a:gd name="connsiteY152" fmla="*/ 2034193 h 2237474"/>
              <a:gd name="connsiteX153" fmla="*/ 2058061 w 12192000"/>
              <a:gd name="connsiteY153" fmla="*/ 2047942 h 2237474"/>
              <a:gd name="connsiteX154" fmla="*/ 2055737 w 12192000"/>
              <a:gd name="connsiteY154" fmla="*/ 2047704 h 2237474"/>
              <a:gd name="connsiteX155" fmla="*/ 2042244 w 12192000"/>
              <a:gd name="connsiteY155" fmla="*/ 2055560 h 2237474"/>
              <a:gd name="connsiteX156" fmla="*/ 1976224 w 12192000"/>
              <a:gd name="connsiteY156" fmla="*/ 2074257 h 2237474"/>
              <a:gd name="connsiteX157" fmla="*/ 1877728 w 12192000"/>
              <a:gd name="connsiteY157" fmla="*/ 2101004 h 2237474"/>
              <a:gd name="connsiteX158" fmla="*/ 1759056 w 12192000"/>
              <a:gd name="connsiteY158" fmla="*/ 2125608 h 2237474"/>
              <a:gd name="connsiteX159" fmla="*/ 1637948 w 12192000"/>
              <a:gd name="connsiteY159" fmla="*/ 2172597 h 2237474"/>
              <a:gd name="connsiteX160" fmla="*/ 1434549 w 12192000"/>
              <a:gd name="connsiteY160" fmla="*/ 2234522 h 2237474"/>
              <a:gd name="connsiteX161" fmla="*/ 1398481 w 12192000"/>
              <a:gd name="connsiteY161" fmla="*/ 2237074 h 2237474"/>
              <a:gd name="connsiteX162" fmla="*/ 1398407 w 12192000"/>
              <a:gd name="connsiteY162" fmla="*/ 2237095 h 2237474"/>
              <a:gd name="connsiteX163" fmla="*/ 1370962 w 12192000"/>
              <a:gd name="connsiteY163" fmla="*/ 2237474 h 2237474"/>
              <a:gd name="connsiteX164" fmla="*/ 1356367 w 12192000"/>
              <a:gd name="connsiteY164" fmla="*/ 2235089 h 2237474"/>
              <a:gd name="connsiteX165" fmla="*/ 1324828 w 12192000"/>
              <a:gd name="connsiteY165" fmla="*/ 2231968 h 2237474"/>
              <a:gd name="connsiteX166" fmla="*/ 1297744 w 12192000"/>
              <a:gd name="connsiteY166" fmla="*/ 2235849 h 2237474"/>
              <a:gd name="connsiteX167" fmla="*/ 1286236 w 12192000"/>
              <a:gd name="connsiteY167" fmla="*/ 2233135 h 2237474"/>
              <a:gd name="connsiteX168" fmla="*/ 1283504 w 12192000"/>
              <a:gd name="connsiteY168" fmla="*/ 2233797 h 2237474"/>
              <a:gd name="connsiteX169" fmla="*/ 1279765 w 12192000"/>
              <a:gd name="connsiteY169" fmla="*/ 2229639 h 2237474"/>
              <a:gd name="connsiteX170" fmla="*/ 1195347 w 12192000"/>
              <a:gd name="connsiteY170" fmla="*/ 2212354 h 2237474"/>
              <a:gd name="connsiteX171" fmla="*/ 970251 w 12192000"/>
              <a:gd name="connsiteY171" fmla="*/ 2221029 h 2237474"/>
              <a:gd name="connsiteX172" fmla="*/ 812914 w 12192000"/>
              <a:gd name="connsiteY172" fmla="*/ 2202752 h 2237474"/>
              <a:gd name="connsiteX173" fmla="*/ 800195 w 12192000"/>
              <a:gd name="connsiteY173" fmla="*/ 2209407 h 2237474"/>
              <a:gd name="connsiteX174" fmla="*/ 784978 w 12192000"/>
              <a:gd name="connsiteY174" fmla="*/ 2212360 h 2237474"/>
              <a:gd name="connsiteX175" fmla="*/ 681987 w 12192000"/>
              <a:gd name="connsiteY175" fmla="*/ 2216757 h 2237474"/>
              <a:gd name="connsiteX176" fmla="*/ 669923 w 12192000"/>
              <a:gd name="connsiteY176" fmla="*/ 2211682 h 2237474"/>
              <a:gd name="connsiteX177" fmla="*/ 648680 w 12192000"/>
              <a:gd name="connsiteY177" fmla="*/ 2206229 h 2237474"/>
              <a:gd name="connsiteX178" fmla="*/ 597225 w 12192000"/>
              <a:gd name="connsiteY178" fmla="*/ 2180999 h 2237474"/>
              <a:gd name="connsiteX179" fmla="*/ 558449 w 12192000"/>
              <a:gd name="connsiteY179" fmla="*/ 2182346 h 2237474"/>
              <a:gd name="connsiteX180" fmla="*/ 550517 w 12192000"/>
              <a:gd name="connsiteY180" fmla="*/ 2182060 h 2237474"/>
              <a:gd name="connsiteX181" fmla="*/ 550309 w 12192000"/>
              <a:gd name="connsiteY181" fmla="*/ 2181825 h 2237474"/>
              <a:gd name="connsiteX182" fmla="*/ 541836 w 12192000"/>
              <a:gd name="connsiteY182" fmla="*/ 2181063 h 2237474"/>
              <a:gd name="connsiteX183" fmla="*/ 536057 w 12192000"/>
              <a:gd name="connsiteY183" fmla="*/ 2181537 h 2237474"/>
              <a:gd name="connsiteX184" fmla="*/ 520671 w 12192000"/>
              <a:gd name="connsiteY184" fmla="*/ 2180980 h 2237474"/>
              <a:gd name="connsiteX185" fmla="*/ 515024 w 12192000"/>
              <a:gd name="connsiteY185" fmla="*/ 2179258 h 2237474"/>
              <a:gd name="connsiteX186" fmla="*/ 512278 w 12192000"/>
              <a:gd name="connsiteY186" fmla="*/ 2176369 h 2237474"/>
              <a:gd name="connsiteX187" fmla="*/ 480419 w 12192000"/>
              <a:gd name="connsiteY187" fmla="*/ 2167807 h 2237474"/>
              <a:gd name="connsiteX188" fmla="*/ 413835 w 12192000"/>
              <a:gd name="connsiteY188" fmla="*/ 2156783 h 2237474"/>
              <a:gd name="connsiteX189" fmla="*/ 376513 w 12192000"/>
              <a:gd name="connsiteY189" fmla="*/ 2154014 h 2237474"/>
              <a:gd name="connsiteX190" fmla="*/ 273386 w 12192000"/>
              <a:gd name="connsiteY190" fmla="*/ 2142551 h 2237474"/>
              <a:gd name="connsiteX191" fmla="*/ 169207 w 12192000"/>
              <a:gd name="connsiteY191" fmla="*/ 2128100 h 2237474"/>
              <a:gd name="connsiteX192" fmla="*/ 93149 w 12192000"/>
              <a:gd name="connsiteY192" fmla="*/ 2105324 h 2237474"/>
              <a:gd name="connsiteX193" fmla="*/ 88109 w 12192000"/>
              <a:gd name="connsiteY193" fmla="*/ 2106704 h 2237474"/>
              <a:gd name="connsiteX194" fmla="*/ 80022 w 12192000"/>
              <a:gd name="connsiteY194" fmla="*/ 2107254 h 2237474"/>
              <a:gd name="connsiteX195" fmla="*/ 79717 w 12192000"/>
              <a:gd name="connsiteY195" fmla="*/ 2107046 h 2237474"/>
              <a:gd name="connsiteX196" fmla="*/ 72352 w 12192000"/>
              <a:gd name="connsiteY196" fmla="*/ 2107991 h 2237474"/>
              <a:gd name="connsiteX197" fmla="*/ 37645 w 12192000"/>
              <a:gd name="connsiteY197" fmla="*/ 2115401 h 2237474"/>
              <a:gd name="connsiteX198" fmla="*/ 4572 w 12192000"/>
              <a:gd name="connsiteY198" fmla="*/ 2111091 h 2237474"/>
              <a:gd name="connsiteX199" fmla="*/ 0 w 12192000"/>
              <a:gd name="connsiteY199" fmla="*/ 2110468 h 2237474"/>
              <a:gd name="connsiteX200" fmla="*/ 0 w 12192000"/>
              <a:gd name="connsiteY20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59633 w 12192000"/>
              <a:gd name="connsiteY85" fmla="*/ 183716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59633 w 12192000"/>
              <a:gd name="connsiteY85" fmla="*/ 183716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85792 w 12192000"/>
              <a:gd name="connsiteY104" fmla="*/ 1836231 h 2237474"/>
              <a:gd name="connsiteX105" fmla="*/ 4238372 w 12192000"/>
              <a:gd name="connsiteY105" fmla="*/ 1851480 h 2237474"/>
              <a:gd name="connsiteX106" fmla="*/ 4232517 w 12192000"/>
              <a:gd name="connsiteY106" fmla="*/ 1852567 h 2237474"/>
              <a:gd name="connsiteX107" fmla="*/ 4191732 w 12192000"/>
              <a:gd name="connsiteY107" fmla="*/ 1857328 h 2237474"/>
              <a:gd name="connsiteX108" fmla="*/ 4065532 w 12192000"/>
              <a:gd name="connsiteY108" fmla="*/ 1855477 h 2237474"/>
              <a:gd name="connsiteX109" fmla="*/ 4028460 w 12192000"/>
              <a:gd name="connsiteY109" fmla="*/ 1855137 h 2237474"/>
              <a:gd name="connsiteX110" fmla="*/ 4002267 w 12192000"/>
              <a:gd name="connsiteY110" fmla="*/ 1852352 h 2237474"/>
              <a:gd name="connsiteX111" fmla="*/ 3931396 w 12192000"/>
              <a:gd name="connsiteY111" fmla="*/ 1858915 h 2237474"/>
              <a:gd name="connsiteX112" fmla="*/ 3812162 w 12192000"/>
              <a:gd name="connsiteY112" fmla="*/ 1875501 h 2237474"/>
              <a:gd name="connsiteX113" fmla="*/ 3729530 w 12192000"/>
              <a:gd name="connsiteY113" fmla="*/ 1864513 h 2237474"/>
              <a:gd name="connsiteX114" fmla="*/ 3680177 w 12192000"/>
              <a:gd name="connsiteY114" fmla="*/ 1881552 h 2237474"/>
              <a:gd name="connsiteX115" fmla="*/ 3567259 w 12192000"/>
              <a:gd name="connsiteY115" fmla="*/ 1893482 h 2237474"/>
              <a:gd name="connsiteX116" fmla="*/ 3405770 w 12192000"/>
              <a:gd name="connsiteY116" fmla="*/ 1904591 h 2237474"/>
              <a:gd name="connsiteX117" fmla="*/ 3280097 w 12192000"/>
              <a:gd name="connsiteY117" fmla="*/ 1919610 h 2237474"/>
              <a:gd name="connsiteX118" fmla="*/ 3123424 w 12192000"/>
              <a:gd name="connsiteY118" fmla="*/ 1952930 h 2237474"/>
              <a:gd name="connsiteX119" fmla="*/ 3009910 w 12192000"/>
              <a:gd name="connsiteY119" fmla="*/ 1957866 h 2237474"/>
              <a:gd name="connsiteX120" fmla="*/ 2995934 w 12192000"/>
              <a:gd name="connsiteY120" fmla="*/ 1967085 h 2237474"/>
              <a:gd name="connsiteX121" fmla="*/ 2980071 w 12192000"/>
              <a:gd name="connsiteY121" fmla="*/ 1972988 h 2237474"/>
              <a:gd name="connsiteX122" fmla="*/ 2978094 w 12192000"/>
              <a:gd name="connsiteY122" fmla="*/ 1972369 h 2237474"/>
              <a:gd name="connsiteX123" fmla="*/ 2942858 w 12192000"/>
              <a:gd name="connsiteY123" fmla="*/ 1981367 h 2237474"/>
              <a:gd name="connsiteX124" fmla="*/ 2875436 w 12192000"/>
              <a:gd name="connsiteY124" fmla="*/ 1996977 h 2237474"/>
              <a:gd name="connsiteX125" fmla="*/ 2874892 w 12192000"/>
              <a:gd name="connsiteY125" fmla="*/ 1996085 h 2237474"/>
              <a:gd name="connsiteX126" fmla="*/ 2864145 w 12192000"/>
              <a:gd name="connsiteY126" fmla="*/ 1994061 h 2237474"/>
              <a:gd name="connsiteX127" fmla="*/ 2843662 w 12192000"/>
              <a:gd name="connsiteY127" fmla="*/ 1992498 h 2237474"/>
              <a:gd name="connsiteX128" fmla="*/ 2796128 w 12192000"/>
              <a:gd name="connsiteY128" fmla="*/ 1976403 h 2237474"/>
              <a:gd name="connsiteX129" fmla="*/ 2756784 w 12192000"/>
              <a:gd name="connsiteY129" fmla="*/ 1985116 h 2237474"/>
              <a:gd name="connsiteX130" fmla="*/ 2748833 w 12192000"/>
              <a:gd name="connsiteY130" fmla="*/ 1986323 h 2237474"/>
              <a:gd name="connsiteX131" fmla="*/ 2748661 w 12192000"/>
              <a:gd name="connsiteY131" fmla="*/ 1986122 h 2237474"/>
              <a:gd name="connsiteX132" fmla="*/ 2740251 w 12192000"/>
              <a:gd name="connsiteY132" fmla="*/ 1986946 h 2237474"/>
              <a:gd name="connsiteX133" fmla="*/ 2718916 w 12192000"/>
              <a:gd name="connsiteY133" fmla="*/ 1990867 h 2237474"/>
              <a:gd name="connsiteX134" fmla="*/ 2713522 w 12192000"/>
              <a:gd name="connsiteY134" fmla="*/ 1990173 h 2237474"/>
              <a:gd name="connsiteX135" fmla="*/ 2680597 w 12192000"/>
              <a:gd name="connsiteY135" fmla="*/ 1984996 h 2237474"/>
              <a:gd name="connsiteX136" fmla="*/ 2578178 w 12192000"/>
              <a:gd name="connsiteY136" fmla="*/ 1990531 h 2237474"/>
              <a:gd name="connsiteX137" fmla="*/ 2476147 w 12192000"/>
              <a:gd name="connsiteY137" fmla="*/ 1998305 h 2237474"/>
              <a:gd name="connsiteX138" fmla="*/ 2373568 w 12192000"/>
              <a:gd name="connsiteY138" fmla="*/ 2003219 h 2237474"/>
              <a:gd name="connsiteX139" fmla="*/ 2321399 w 12192000"/>
              <a:gd name="connsiteY139" fmla="*/ 1989467 h 2237474"/>
              <a:gd name="connsiteX140" fmla="*/ 2315525 w 12192000"/>
              <a:gd name="connsiteY140" fmla="*/ 1989708 h 2237474"/>
              <a:gd name="connsiteX141" fmla="*/ 2300792 w 12192000"/>
              <a:gd name="connsiteY141" fmla="*/ 1994290 h 2237474"/>
              <a:gd name="connsiteX142" fmla="*/ 2295469 w 12192000"/>
              <a:gd name="connsiteY142" fmla="*/ 1996659 h 2237474"/>
              <a:gd name="connsiteX143" fmla="*/ 2287219 w 12192000"/>
              <a:gd name="connsiteY143" fmla="*/ 1998750 h 2237474"/>
              <a:gd name="connsiteX144" fmla="*/ 2286948 w 12192000"/>
              <a:gd name="connsiteY144" fmla="*/ 1998596 h 2237474"/>
              <a:gd name="connsiteX145" fmla="*/ 2243069 w 12192000"/>
              <a:gd name="connsiteY145" fmla="*/ 2015111 h 2237474"/>
              <a:gd name="connsiteX146" fmla="*/ 2186609 w 12192000"/>
              <a:gd name="connsiteY146" fmla="*/ 2008263 h 2237474"/>
              <a:gd name="connsiteX147" fmla="*/ 2164831 w 12192000"/>
              <a:gd name="connsiteY147" fmla="*/ 2010143 h 2237474"/>
              <a:gd name="connsiteX148" fmla="*/ 2152836 w 12192000"/>
              <a:gd name="connsiteY148" fmla="*/ 2010048 h 2237474"/>
              <a:gd name="connsiteX149" fmla="*/ 2117102 w 12192000"/>
              <a:gd name="connsiteY149" fmla="*/ 2023004 h 2237474"/>
              <a:gd name="connsiteX150" fmla="*/ 2111935 w 12192000"/>
              <a:gd name="connsiteY150" fmla="*/ 2023163 h 2237474"/>
              <a:gd name="connsiteX151" fmla="*/ 2089991 w 12192000"/>
              <a:gd name="connsiteY151" fmla="*/ 2034193 h 2237474"/>
              <a:gd name="connsiteX152" fmla="*/ 2058061 w 12192000"/>
              <a:gd name="connsiteY152" fmla="*/ 2047942 h 2237474"/>
              <a:gd name="connsiteX153" fmla="*/ 2055737 w 12192000"/>
              <a:gd name="connsiteY153" fmla="*/ 2047704 h 2237474"/>
              <a:gd name="connsiteX154" fmla="*/ 2042244 w 12192000"/>
              <a:gd name="connsiteY154" fmla="*/ 2055560 h 2237474"/>
              <a:gd name="connsiteX155" fmla="*/ 1976224 w 12192000"/>
              <a:gd name="connsiteY155" fmla="*/ 2074257 h 2237474"/>
              <a:gd name="connsiteX156" fmla="*/ 1877728 w 12192000"/>
              <a:gd name="connsiteY156" fmla="*/ 2101004 h 2237474"/>
              <a:gd name="connsiteX157" fmla="*/ 1759056 w 12192000"/>
              <a:gd name="connsiteY157" fmla="*/ 2125608 h 2237474"/>
              <a:gd name="connsiteX158" fmla="*/ 1637948 w 12192000"/>
              <a:gd name="connsiteY158" fmla="*/ 2172597 h 2237474"/>
              <a:gd name="connsiteX159" fmla="*/ 1434549 w 12192000"/>
              <a:gd name="connsiteY159" fmla="*/ 2234522 h 2237474"/>
              <a:gd name="connsiteX160" fmla="*/ 1398481 w 12192000"/>
              <a:gd name="connsiteY160" fmla="*/ 2237074 h 2237474"/>
              <a:gd name="connsiteX161" fmla="*/ 1398407 w 12192000"/>
              <a:gd name="connsiteY161" fmla="*/ 2237095 h 2237474"/>
              <a:gd name="connsiteX162" fmla="*/ 1370962 w 12192000"/>
              <a:gd name="connsiteY162" fmla="*/ 2237474 h 2237474"/>
              <a:gd name="connsiteX163" fmla="*/ 1356367 w 12192000"/>
              <a:gd name="connsiteY163" fmla="*/ 2235089 h 2237474"/>
              <a:gd name="connsiteX164" fmla="*/ 1324828 w 12192000"/>
              <a:gd name="connsiteY164" fmla="*/ 2231968 h 2237474"/>
              <a:gd name="connsiteX165" fmla="*/ 1297744 w 12192000"/>
              <a:gd name="connsiteY165" fmla="*/ 2235849 h 2237474"/>
              <a:gd name="connsiteX166" fmla="*/ 1286236 w 12192000"/>
              <a:gd name="connsiteY166" fmla="*/ 2233135 h 2237474"/>
              <a:gd name="connsiteX167" fmla="*/ 1283504 w 12192000"/>
              <a:gd name="connsiteY167" fmla="*/ 2233797 h 2237474"/>
              <a:gd name="connsiteX168" fmla="*/ 1279765 w 12192000"/>
              <a:gd name="connsiteY168" fmla="*/ 2229639 h 2237474"/>
              <a:gd name="connsiteX169" fmla="*/ 1195347 w 12192000"/>
              <a:gd name="connsiteY169" fmla="*/ 2212354 h 2237474"/>
              <a:gd name="connsiteX170" fmla="*/ 970251 w 12192000"/>
              <a:gd name="connsiteY170" fmla="*/ 2221029 h 2237474"/>
              <a:gd name="connsiteX171" fmla="*/ 812914 w 12192000"/>
              <a:gd name="connsiteY171" fmla="*/ 2202752 h 2237474"/>
              <a:gd name="connsiteX172" fmla="*/ 800195 w 12192000"/>
              <a:gd name="connsiteY172" fmla="*/ 2209407 h 2237474"/>
              <a:gd name="connsiteX173" fmla="*/ 784978 w 12192000"/>
              <a:gd name="connsiteY173" fmla="*/ 2212360 h 2237474"/>
              <a:gd name="connsiteX174" fmla="*/ 681987 w 12192000"/>
              <a:gd name="connsiteY174" fmla="*/ 2216757 h 2237474"/>
              <a:gd name="connsiteX175" fmla="*/ 669923 w 12192000"/>
              <a:gd name="connsiteY175" fmla="*/ 2211682 h 2237474"/>
              <a:gd name="connsiteX176" fmla="*/ 648680 w 12192000"/>
              <a:gd name="connsiteY176" fmla="*/ 2206229 h 2237474"/>
              <a:gd name="connsiteX177" fmla="*/ 597225 w 12192000"/>
              <a:gd name="connsiteY177" fmla="*/ 2180999 h 2237474"/>
              <a:gd name="connsiteX178" fmla="*/ 558449 w 12192000"/>
              <a:gd name="connsiteY178" fmla="*/ 2182346 h 2237474"/>
              <a:gd name="connsiteX179" fmla="*/ 550517 w 12192000"/>
              <a:gd name="connsiteY179" fmla="*/ 2182060 h 2237474"/>
              <a:gd name="connsiteX180" fmla="*/ 550309 w 12192000"/>
              <a:gd name="connsiteY180" fmla="*/ 2181825 h 2237474"/>
              <a:gd name="connsiteX181" fmla="*/ 541836 w 12192000"/>
              <a:gd name="connsiteY181" fmla="*/ 2181063 h 2237474"/>
              <a:gd name="connsiteX182" fmla="*/ 536057 w 12192000"/>
              <a:gd name="connsiteY182" fmla="*/ 2181537 h 2237474"/>
              <a:gd name="connsiteX183" fmla="*/ 520671 w 12192000"/>
              <a:gd name="connsiteY183" fmla="*/ 2180980 h 2237474"/>
              <a:gd name="connsiteX184" fmla="*/ 515024 w 12192000"/>
              <a:gd name="connsiteY184" fmla="*/ 2179258 h 2237474"/>
              <a:gd name="connsiteX185" fmla="*/ 512278 w 12192000"/>
              <a:gd name="connsiteY185" fmla="*/ 2176369 h 2237474"/>
              <a:gd name="connsiteX186" fmla="*/ 480419 w 12192000"/>
              <a:gd name="connsiteY186" fmla="*/ 2167807 h 2237474"/>
              <a:gd name="connsiteX187" fmla="*/ 413835 w 12192000"/>
              <a:gd name="connsiteY187" fmla="*/ 2156783 h 2237474"/>
              <a:gd name="connsiteX188" fmla="*/ 376513 w 12192000"/>
              <a:gd name="connsiteY188" fmla="*/ 2154014 h 2237474"/>
              <a:gd name="connsiteX189" fmla="*/ 273386 w 12192000"/>
              <a:gd name="connsiteY189" fmla="*/ 2142551 h 2237474"/>
              <a:gd name="connsiteX190" fmla="*/ 169207 w 12192000"/>
              <a:gd name="connsiteY190" fmla="*/ 2128100 h 2237474"/>
              <a:gd name="connsiteX191" fmla="*/ 93149 w 12192000"/>
              <a:gd name="connsiteY191" fmla="*/ 2105324 h 2237474"/>
              <a:gd name="connsiteX192" fmla="*/ 88109 w 12192000"/>
              <a:gd name="connsiteY192" fmla="*/ 2106704 h 2237474"/>
              <a:gd name="connsiteX193" fmla="*/ 80022 w 12192000"/>
              <a:gd name="connsiteY193" fmla="*/ 2107254 h 2237474"/>
              <a:gd name="connsiteX194" fmla="*/ 79717 w 12192000"/>
              <a:gd name="connsiteY194" fmla="*/ 2107046 h 2237474"/>
              <a:gd name="connsiteX195" fmla="*/ 72352 w 12192000"/>
              <a:gd name="connsiteY195" fmla="*/ 2107991 h 2237474"/>
              <a:gd name="connsiteX196" fmla="*/ 37645 w 12192000"/>
              <a:gd name="connsiteY196" fmla="*/ 2115401 h 2237474"/>
              <a:gd name="connsiteX197" fmla="*/ 4572 w 12192000"/>
              <a:gd name="connsiteY197" fmla="*/ 2111091 h 2237474"/>
              <a:gd name="connsiteX198" fmla="*/ 0 w 12192000"/>
              <a:gd name="connsiteY198" fmla="*/ 2110468 h 2237474"/>
              <a:gd name="connsiteX199" fmla="*/ 0 w 12192000"/>
              <a:gd name="connsiteY19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319209 w 12192000"/>
              <a:gd name="connsiteY102" fmla="*/ 1834833 h 2237474"/>
              <a:gd name="connsiteX103" fmla="*/ 4290981 w 12192000"/>
              <a:gd name="connsiteY103" fmla="*/ 1839677 h 2237474"/>
              <a:gd name="connsiteX104" fmla="*/ 4238372 w 12192000"/>
              <a:gd name="connsiteY104" fmla="*/ 1851480 h 2237474"/>
              <a:gd name="connsiteX105" fmla="*/ 4232517 w 12192000"/>
              <a:gd name="connsiteY105" fmla="*/ 1852567 h 2237474"/>
              <a:gd name="connsiteX106" fmla="*/ 4191732 w 12192000"/>
              <a:gd name="connsiteY106" fmla="*/ 1857328 h 2237474"/>
              <a:gd name="connsiteX107" fmla="*/ 4065532 w 12192000"/>
              <a:gd name="connsiteY107" fmla="*/ 1855477 h 2237474"/>
              <a:gd name="connsiteX108" fmla="*/ 4028460 w 12192000"/>
              <a:gd name="connsiteY108" fmla="*/ 1855137 h 2237474"/>
              <a:gd name="connsiteX109" fmla="*/ 4002267 w 12192000"/>
              <a:gd name="connsiteY109" fmla="*/ 1852352 h 2237474"/>
              <a:gd name="connsiteX110" fmla="*/ 3931396 w 12192000"/>
              <a:gd name="connsiteY110" fmla="*/ 1858915 h 2237474"/>
              <a:gd name="connsiteX111" fmla="*/ 3812162 w 12192000"/>
              <a:gd name="connsiteY111" fmla="*/ 1875501 h 2237474"/>
              <a:gd name="connsiteX112" fmla="*/ 3729530 w 12192000"/>
              <a:gd name="connsiteY112" fmla="*/ 1864513 h 2237474"/>
              <a:gd name="connsiteX113" fmla="*/ 3680177 w 12192000"/>
              <a:gd name="connsiteY113" fmla="*/ 1881552 h 2237474"/>
              <a:gd name="connsiteX114" fmla="*/ 3567259 w 12192000"/>
              <a:gd name="connsiteY114" fmla="*/ 1893482 h 2237474"/>
              <a:gd name="connsiteX115" fmla="*/ 3405770 w 12192000"/>
              <a:gd name="connsiteY115" fmla="*/ 1904591 h 2237474"/>
              <a:gd name="connsiteX116" fmla="*/ 3280097 w 12192000"/>
              <a:gd name="connsiteY116" fmla="*/ 1919610 h 2237474"/>
              <a:gd name="connsiteX117" fmla="*/ 3123424 w 12192000"/>
              <a:gd name="connsiteY117" fmla="*/ 1952930 h 2237474"/>
              <a:gd name="connsiteX118" fmla="*/ 3009910 w 12192000"/>
              <a:gd name="connsiteY118" fmla="*/ 1957866 h 2237474"/>
              <a:gd name="connsiteX119" fmla="*/ 2995934 w 12192000"/>
              <a:gd name="connsiteY119" fmla="*/ 1967085 h 2237474"/>
              <a:gd name="connsiteX120" fmla="*/ 2980071 w 12192000"/>
              <a:gd name="connsiteY120" fmla="*/ 1972988 h 2237474"/>
              <a:gd name="connsiteX121" fmla="*/ 2978094 w 12192000"/>
              <a:gd name="connsiteY121" fmla="*/ 1972369 h 2237474"/>
              <a:gd name="connsiteX122" fmla="*/ 2942858 w 12192000"/>
              <a:gd name="connsiteY122" fmla="*/ 1981367 h 2237474"/>
              <a:gd name="connsiteX123" fmla="*/ 2875436 w 12192000"/>
              <a:gd name="connsiteY123" fmla="*/ 1996977 h 2237474"/>
              <a:gd name="connsiteX124" fmla="*/ 2874892 w 12192000"/>
              <a:gd name="connsiteY124" fmla="*/ 1996085 h 2237474"/>
              <a:gd name="connsiteX125" fmla="*/ 2864145 w 12192000"/>
              <a:gd name="connsiteY125" fmla="*/ 1994061 h 2237474"/>
              <a:gd name="connsiteX126" fmla="*/ 2843662 w 12192000"/>
              <a:gd name="connsiteY126" fmla="*/ 1992498 h 2237474"/>
              <a:gd name="connsiteX127" fmla="*/ 2796128 w 12192000"/>
              <a:gd name="connsiteY127" fmla="*/ 1976403 h 2237474"/>
              <a:gd name="connsiteX128" fmla="*/ 2756784 w 12192000"/>
              <a:gd name="connsiteY128" fmla="*/ 1985116 h 2237474"/>
              <a:gd name="connsiteX129" fmla="*/ 2748833 w 12192000"/>
              <a:gd name="connsiteY129" fmla="*/ 1986323 h 2237474"/>
              <a:gd name="connsiteX130" fmla="*/ 2748661 w 12192000"/>
              <a:gd name="connsiteY130" fmla="*/ 1986122 h 2237474"/>
              <a:gd name="connsiteX131" fmla="*/ 2740251 w 12192000"/>
              <a:gd name="connsiteY131" fmla="*/ 1986946 h 2237474"/>
              <a:gd name="connsiteX132" fmla="*/ 2718916 w 12192000"/>
              <a:gd name="connsiteY132" fmla="*/ 1990867 h 2237474"/>
              <a:gd name="connsiteX133" fmla="*/ 2713522 w 12192000"/>
              <a:gd name="connsiteY133" fmla="*/ 1990173 h 2237474"/>
              <a:gd name="connsiteX134" fmla="*/ 2680597 w 12192000"/>
              <a:gd name="connsiteY134" fmla="*/ 1984996 h 2237474"/>
              <a:gd name="connsiteX135" fmla="*/ 2578178 w 12192000"/>
              <a:gd name="connsiteY135" fmla="*/ 1990531 h 2237474"/>
              <a:gd name="connsiteX136" fmla="*/ 2476147 w 12192000"/>
              <a:gd name="connsiteY136" fmla="*/ 1998305 h 2237474"/>
              <a:gd name="connsiteX137" fmla="*/ 2373568 w 12192000"/>
              <a:gd name="connsiteY137" fmla="*/ 2003219 h 2237474"/>
              <a:gd name="connsiteX138" fmla="*/ 2321399 w 12192000"/>
              <a:gd name="connsiteY138" fmla="*/ 1989467 h 2237474"/>
              <a:gd name="connsiteX139" fmla="*/ 2315525 w 12192000"/>
              <a:gd name="connsiteY139" fmla="*/ 1989708 h 2237474"/>
              <a:gd name="connsiteX140" fmla="*/ 2300792 w 12192000"/>
              <a:gd name="connsiteY140" fmla="*/ 1994290 h 2237474"/>
              <a:gd name="connsiteX141" fmla="*/ 2295469 w 12192000"/>
              <a:gd name="connsiteY141" fmla="*/ 1996659 h 2237474"/>
              <a:gd name="connsiteX142" fmla="*/ 2287219 w 12192000"/>
              <a:gd name="connsiteY142" fmla="*/ 1998750 h 2237474"/>
              <a:gd name="connsiteX143" fmla="*/ 2286948 w 12192000"/>
              <a:gd name="connsiteY143" fmla="*/ 1998596 h 2237474"/>
              <a:gd name="connsiteX144" fmla="*/ 2243069 w 12192000"/>
              <a:gd name="connsiteY144" fmla="*/ 2015111 h 2237474"/>
              <a:gd name="connsiteX145" fmla="*/ 2186609 w 12192000"/>
              <a:gd name="connsiteY145" fmla="*/ 2008263 h 2237474"/>
              <a:gd name="connsiteX146" fmla="*/ 2164831 w 12192000"/>
              <a:gd name="connsiteY146" fmla="*/ 2010143 h 2237474"/>
              <a:gd name="connsiteX147" fmla="*/ 2152836 w 12192000"/>
              <a:gd name="connsiteY147" fmla="*/ 2010048 h 2237474"/>
              <a:gd name="connsiteX148" fmla="*/ 2117102 w 12192000"/>
              <a:gd name="connsiteY148" fmla="*/ 2023004 h 2237474"/>
              <a:gd name="connsiteX149" fmla="*/ 2111935 w 12192000"/>
              <a:gd name="connsiteY149" fmla="*/ 2023163 h 2237474"/>
              <a:gd name="connsiteX150" fmla="*/ 2089991 w 12192000"/>
              <a:gd name="connsiteY150" fmla="*/ 2034193 h 2237474"/>
              <a:gd name="connsiteX151" fmla="*/ 2058061 w 12192000"/>
              <a:gd name="connsiteY151" fmla="*/ 2047942 h 2237474"/>
              <a:gd name="connsiteX152" fmla="*/ 2055737 w 12192000"/>
              <a:gd name="connsiteY152" fmla="*/ 2047704 h 2237474"/>
              <a:gd name="connsiteX153" fmla="*/ 2042244 w 12192000"/>
              <a:gd name="connsiteY153" fmla="*/ 2055560 h 2237474"/>
              <a:gd name="connsiteX154" fmla="*/ 1976224 w 12192000"/>
              <a:gd name="connsiteY154" fmla="*/ 2074257 h 2237474"/>
              <a:gd name="connsiteX155" fmla="*/ 1877728 w 12192000"/>
              <a:gd name="connsiteY155" fmla="*/ 2101004 h 2237474"/>
              <a:gd name="connsiteX156" fmla="*/ 1759056 w 12192000"/>
              <a:gd name="connsiteY156" fmla="*/ 2125608 h 2237474"/>
              <a:gd name="connsiteX157" fmla="*/ 1637948 w 12192000"/>
              <a:gd name="connsiteY157" fmla="*/ 2172597 h 2237474"/>
              <a:gd name="connsiteX158" fmla="*/ 1434549 w 12192000"/>
              <a:gd name="connsiteY158" fmla="*/ 2234522 h 2237474"/>
              <a:gd name="connsiteX159" fmla="*/ 1398481 w 12192000"/>
              <a:gd name="connsiteY159" fmla="*/ 2237074 h 2237474"/>
              <a:gd name="connsiteX160" fmla="*/ 1398407 w 12192000"/>
              <a:gd name="connsiteY160" fmla="*/ 2237095 h 2237474"/>
              <a:gd name="connsiteX161" fmla="*/ 1370962 w 12192000"/>
              <a:gd name="connsiteY161" fmla="*/ 2237474 h 2237474"/>
              <a:gd name="connsiteX162" fmla="*/ 1356367 w 12192000"/>
              <a:gd name="connsiteY162" fmla="*/ 2235089 h 2237474"/>
              <a:gd name="connsiteX163" fmla="*/ 1324828 w 12192000"/>
              <a:gd name="connsiteY163" fmla="*/ 2231968 h 2237474"/>
              <a:gd name="connsiteX164" fmla="*/ 1297744 w 12192000"/>
              <a:gd name="connsiteY164" fmla="*/ 2235849 h 2237474"/>
              <a:gd name="connsiteX165" fmla="*/ 1286236 w 12192000"/>
              <a:gd name="connsiteY165" fmla="*/ 2233135 h 2237474"/>
              <a:gd name="connsiteX166" fmla="*/ 1283504 w 12192000"/>
              <a:gd name="connsiteY166" fmla="*/ 2233797 h 2237474"/>
              <a:gd name="connsiteX167" fmla="*/ 1279765 w 12192000"/>
              <a:gd name="connsiteY167" fmla="*/ 2229639 h 2237474"/>
              <a:gd name="connsiteX168" fmla="*/ 1195347 w 12192000"/>
              <a:gd name="connsiteY168" fmla="*/ 2212354 h 2237474"/>
              <a:gd name="connsiteX169" fmla="*/ 970251 w 12192000"/>
              <a:gd name="connsiteY169" fmla="*/ 2221029 h 2237474"/>
              <a:gd name="connsiteX170" fmla="*/ 812914 w 12192000"/>
              <a:gd name="connsiteY170" fmla="*/ 2202752 h 2237474"/>
              <a:gd name="connsiteX171" fmla="*/ 800195 w 12192000"/>
              <a:gd name="connsiteY171" fmla="*/ 2209407 h 2237474"/>
              <a:gd name="connsiteX172" fmla="*/ 784978 w 12192000"/>
              <a:gd name="connsiteY172" fmla="*/ 2212360 h 2237474"/>
              <a:gd name="connsiteX173" fmla="*/ 681987 w 12192000"/>
              <a:gd name="connsiteY173" fmla="*/ 2216757 h 2237474"/>
              <a:gd name="connsiteX174" fmla="*/ 669923 w 12192000"/>
              <a:gd name="connsiteY174" fmla="*/ 2211682 h 2237474"/>
              <a:gd name="connsiteX175" fmla="*/ 648680 w 12192000"/>
              <a:gd name="connsiteY175" fmla="*/ 2206229 h 2237474"/>
              <a:gd name="connsiteX176" fmla="*/ 597225 w 12192000"/>
              <a:gd name="connsiteY176" fmla="*/ 2180999 h 2237474"/>
              <a:gd name="connsiteX177" fmla="*/ 558449 w 12192000"/>
              <a:gd name="connsiteY177" fmla="*/ 2182346 h 2237474"/>
              <a:gd name="connsiteX178" fmla="*/ 550517 w 12192000"/>
              <a:gd name="connsiteY178" fmla="*/ 2182060 h 2237474"/>
              <a:gd name="connsiteX179" fmla="*/ 550309 w 12192000"/>
              <a:gd name="connsiteY179" fmla="*/ 2181825 h 2237474"/>
              <a:gd name="connsiteX180" fmla="*/ 541836 w 12192000"/>
              <a:gd name="connsiteY180" fmla="*/ 2181063 h 2237474"/>
              <a:gd name="connsiteX181" fmla="*/ 536057 w 12192000"/>
              <a:gd name="connsiteY181" fmla="*/ 2181537 h 2237474"/>
              <a:gd name="connsiteX182" fmla="*/ 520671 w 12192000"/>
              <a:gd name="connsiteY182" fmla="*/ 2180980 h 2237474"/>
              <a:gd name="connsiteX183" fmla="*/ 515024 w 12192000"/>
              <a:gd name="connsiteY183" fmla="*/ 2179258 h 2237474"/>
              <a:gd name="connsiteX184" fmla="*/ 512278 w 12192000"/>
              <a:gd name="connsiteY184" fmla="*/ 2176369 h 2237474"/>
              <a:gd name="connsiteX185" fmla="*/ 480419 w 12192000"/>
              <a:gd name="connsiteY185" fmla="*/ 2167807 h 2237474"/>
              <a:gd name="connsiteX186" fmla="*/ 413835 w 12192000"/>
              <a:gd name="connsiteY186" fmla="*/ 2156783 h 2237474"/>
              <a:gd name="connsiteX187" fmla="*/ 376513 w 12192000"/>
              <a:gd name="connsiteY187" fmla="*/ 2154014 h 2237474"/>
              <a:gd name="connsiteX188" fmla="*/ 273386 w 12192000"/>
              <a:gd name="connsiteY188" fmla="*/ 2142551 h 2237474"/>
              <a:gd name="connsiteX189" fmla="*/ 169207 w 12192000"/>
              <a:gd name="connsiteY189" fmla="*/ 2128100 h 2237474"/>
              <a:gd name="connsiteX190" fmla="*/ 93149 w 12192000"/>
              <a:gd name="connsiteY190" fmla="*/ 2105324 h 2237474"/>
              <a:gd name="connsiteX191" fmla="*/ 88109 w 12192000"/>
              <a:gd name="connsiteY191" fmla="*/ 2106704 h 2237474"/>
              <a:gd name="connsiteX192" fmla="*/ 80022 w 12192000"/>
              <a:gd name="connsiteY192" fmla="*/ 2107254 h 2237474"/>
              <a:gd name="connsiteX193" fmla="*/ 79717 w 12192000"/>
              <a:gd name="connsiteY193" fmla="*/ 2107046 h 2237474"/>
              <a:gd name="connsiteX194" fmla="*/ 72352 w 12192000"/>
              <a:gd name="connsiteY194" fmla="*/ 2107991 h 2237474"/>
              <a:gd name="connsiteX195" fmla="*/ 37645 w 12192000"/>
              <a:gd name="connsiteY195" fmla="*/ 2115401 h 2237474"/>
              <a:gd name="connsiteX196" fmla="*/ 4572 w 12192000"/>
              <a:gd name="connsiteY196" fmla="*/ 2111091 h 2237474"/>
              <a:gd name="connsiteX197" fmla="*/ 0 w 12192000"/>
              <a:gd name="connsiteY197" fmla="*/ 2110468 h 2237474"/>
              <a:gd name="connsiteX198" fmla="*/ 0 w 12192000"/>
              <a:gd name="connsiteY19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290981 w 12192000"/>
              <a:gd name="connsiteY102" fmla="*/ 1839677 h 2237474"/>
              <a:gd name="connsiteX103" fmla="*/ 4238372 w 12192000"/>
              <a:gd name="connsiteY103" fmla="*/ 1851480 h 2237474"/>
              <a:gd name="connsiteX104" fmla="*/ 4232517 w 12192000"/>
              <a:gd name="connsiteY104" fmla="*/ 1852567 h 2237474"/>
              <a:gd name="connsiteX105" fmla="*/ 4191732 w 12192000"/>
              <a:gd name="connsiteY105" fmla="*/ 1857328 h 2237474"/>
              <a:gd name="connsiteX106" fmla="*/ 4065532 w 12192000"/>
              <a:gd name="connsiteY106" fmla="*/ 1855477 h 2237474"/>
              <a:gd name="connsiteX107" fmla="*/ 4028460 w 12192000"/>
              <a:gd name="connsiteY107" fmla="*/ 1855137 h 2237474"/>
              <a:gd name="connsiteX108" fmla="*/ 4002267 w 12192000"/>
              <a:gd name="connsiteY108" fmla="*/ 1852352 h 2237474"/>
              <a:gd name="connsiteX109" fmla="*/ 3931396 w 12192000"/>
              <a:gd name="connsiteY109" fmla="*/ 1858915 h 2237474"/>
              <a:gd name="connsiteX110" fmla="*/ 3812162 w 12192000"/>
              <a:gd name="connsiteY110" fmla="*/ 1875501 h 2237474"/>
              <a:gd name="connsiteX111" fmla="*/ 3729530 w 12192000"/>
              <a:gd name="connsiteY111" fmla="*/ 1864513 h 2237474"/>
              <a:gd name="connsiteX112" fmla="*/ 3680177 w 12192000"/>
              <a:gd name="connsiteY112" fmla="*/ 1881552 h 2237474"/>
              <a:gd name="connsiteX113" fmla="*/ 3567259 w 12192000"/>
              <a:gd name="connsiteY113" fmla="*/ 1893482 h 2237474"/>
              <a:gd name="connsiteX114" fmla="*/ 3405770 w 12192000"/>
              <a:gd name="connsiteY114" fmla="*/ 1904591 h 2237474"/>
              <a:gd name="connsiteX115" fmla="*/ 3280097 w 12192000"/>
              <a:gd name="connsiteY115" fmla="*/ 1919610 h 2237474"/>
              <a:gd name="connsiteX116" fmla="*/ 3123424 w 12192000"/>
              <a:gd name="connsiteY116" fmla="*/ 1952930 h 2237474"/>
              <a:gd name="connsiteX117" fmla="*/ 3009910 w 12192000"/>
              <a:gd name="connsiteY117" fmla="*/ 1957866 h 2237474"/>
              <a:gd name="connsiteX118" fmla="*/ 2995934 w 12192000"/>
              <a:gd name="connsiteY118" fmla="*/ 1967085 h 2237474"/>
              <a:gd name="connsiteX119" fmla="*/ 2980071 w 12192000"/>
              <a:gd name="connsiteY119" fmla="*/ 1972988 h 2237474"/>
              <a:gd name="connsiteX120" fmla="*/ 2978094 w 12192000"/>
              <a:gd name="connsiteY120" fmla="*/ 1972369 h 2237474"/>
              <a:gd name="connsiteX121" fmla="*/ 2942858 w 12192000"/>
              <a:gd name="connsiteY121" fmla="*/ 1981367 h 2237474"/>
              <a:gd name="connsiteX122" fmla="*/ 2875436 w 12192000"/>
              <a:gd name="connsiteY122" fmla="*/ 1996977 h 2237474"/>
              <a:gd name="connsiteX123" fmla="*/ 2874892 w 12192000"/>
              <a:gd name="connsiteY123" fmla="*/ 1996085 h 2237474"/>
              <a:gd name="connsiteX124" fmla="*/ 2864145 w 12192000"/>
              <a:gd name="connsiteY124" fmla="*/ 1994061 h 2237474"/>
              <a:gd name="connsiteX125" fmla="*/ 2843662 w 12192000"/>
              <a:gd name="connsiteY125" fmla="*/ 1992498 h 2237474"/>
              <a:gd name="connsiteX126" fmla="*/ 2796128 w 12192000"/>
              <a:gd name="connsiteY126" fmla="*/ 1976403 h 2237474"/>
              <a:gd name="connsiteX127" fmla="*/ 2756784 w 12192000"/>
              <a:gd name="connsiteY127" fmla="*/ 1985116 h 2237474"/>
              <a:gd name="connsiteX128" fmla="*/ 2748833 w 12192000"/>
              <a:gd name="connsiteY128" fmla="*/ 1986323 h 2237474"/>
              <a:gd name="connsiteX129" fmla="*/ 2748661 w 12192000"/>
              <a:gd name="connsiteY129" fmla="*/ 1986122 h 2237474"/>
              <a:gd name="connsiteX130" fmla="*/ 2740251 w 12192000"/>
              <a:gd name="connsiteY130" fmla="*/ 1986946 h 2237474"/>
              <a:gd name="connsiteX131" fmla="*/ 2718916 w 12192000"/>
              <a:gd name="connsiteY131" fmla="*/ 1990867 h 2237474"/>
              <a:gd name="connsiteX132" fmla="*/ 2713522 w 12192000"/>
              <a:gd name="connsiteY132" fmla="*/ 1990173 h 2237474"/>
              <a:gd name="connsiteX133" fmla="*/ 2680597 w 12192000"/>
              <a:gd name="connsiteY133" fmla="*/ 1984996 h 2237474"/>
              <a:gd name="connsiteX134" fmla="*/ 2578178 w 12192000"/>
              <a:gd name="connsiteY134" fmla="*/ 1990531 h 2237474"/>
              <a:gd name="connsiteX135" fmla="*/ 2476147 w 12192000"/>
              <a:gd name="connsiteY135" fmla="*/ 1998305 h 2237474"/>
              <a:gd name="connsiteX136" fmla="*/ 2373568 w 12192000"/>
              <a:gd name="connsiteY136" fmla="*/ 2003219 h 2237474"/>
              <a:gd name="connsiteX137" fmla="*/ 2321399 w 12192000"/>
              <a:gd name="connsiteY137" fmla="*/ 1989467 h 2237474"/>
              <a:gd name="connsiteX138" fmla="*/ 2315525 w 12192000"/>
              <a:gd name="connsiteY138" fmla="*/ 1989708 h 2237474"/>
              <a:gd name="connsiteX139" fmla="*/ 2300792 w 12192000"/>
              <a:gd name="connsiteY139" fmla="*/ 1994290 h 2237474"/>
              <a:gd name="connsiteX140" fmla="*/ 2295469 w 12192000"/>
              <a:gd name="connsiteY140" fmla="*/ 1996659 h 2237474"/>
              <a:gd name="connsiteX141" fmla="*/ 2287219 w 12192000"/>
              <a:gd name="connsiteY141" fmla="*/ 1998750 h 2237474"/>
              <a:gd name="connsiteX142" fmla="*/ 2286948 w 12192000"/>
              <a:gd name="connsiteY142" fmla="*/ 1998596 h 2237474"/>
              <a:gd name="connsiteX143" fmla="*/ 2243069 w 12192000"/>
              <a:gd name="connsiteY143" fmla="*/ 2015111 h 2237474"/>
              <a:gd name="connsiteX144" fmla="*/ 2186609 w 12192000"/>
              <a:gd name="connsiteY144" fmla="*/ 2008263 h 2237474"/>
              <a:gd name="connsiteX145" fmla="*/ 2164831 w 12192000"/>
              <a:gd name="connsiteY145" fmla="*/ 2010143 h 2237474"/>
              <a:gd name="connsiteX146" fmla="*/ 2152836 w 12192000"/>
              <a:gd name="connsiteY146" fmla="*/ 2010048 h 2237474"/>
              <a:gd name="connsiteX147" fmla="*/ 2117102 w 12192000"/>
              <a:gd name="connsiteY147" fmla="*/ 2023004 h 2237474"/>
              <a:gd name="connsiteX148" fmla="*/ 2111935 w 12192000"/>
              <a:gd name="connsiteY148" fmla="*/ 2023163 h 2237474"/>
              <a:gd name="connsiteX149" fmla="*/ 2089991 w 12192000"/>
              <a:gd name="connsiteY149" fmla="*/ 2034193 h 2237474"/>
              <a:gd name="connsiteX150" fmla="*/ 2058061 w 12192000"/>
              <a:gd name="connsiteY150" fmla="*/ 2047942 h 2237474"/>
              <a:gd name="connsiteX151" fmla="*/ 2055737 w 12192000"/>
              <a:gd name="connsiteY151" fmla="*/ 2047704 h 2237474"/>
              <a:gd name="connsiteX152" fmla="*/ 2042244 w 12192000"/>
              <a:gd name="connsiteY152" fmla="*/ 2055560 h 2237474"/>
              <a:gd name="connsiteX153" fmla="*/ 1976224 w 12192000"/>
              <a:gd name="connsiteY153" fmla="*/ 2074257 h 2237474"/>
              <a:gd name="connsiteX154" fmla="*/ 1877728 w 12192000"/>
              <a:gd name="connsiteY154" fmla="*/ 2101004 h 2237474"/>
              <a:gd name="connsiteX155" fmla="*/ 1759056 w 12192000"/>
              <a:gd name="connsiteY155" fmla="*/ 2125608 h 2237474"/>
              <a:gd name="connsiteX156" fmla="*/ 1637948 w 12192000"/>
              <a:gd name="connsiteY156" fmla="*/ 2172597 h 2237474"/>
              <a:gd name="connsiteX157" fmla="*/ 1434549 w 12192000"/>
              <a:gd name="connsiteY157" fmla="*/ 2234522 h 2237474"/>
              <a:gd name="connsiteX158" fmla="*/ 1398481 w 12192000"/>
              <a:gd name="connsiteY158" fmla="*/ 2237074 h 2237474"/>
              <a:gd name="connsiteX159" fmla="*/ 1398407 w 12192000"/>
              <a:gd name="connsiteY159" fmla="*/ 2237095 h 2237474"/>
              <a:gd name="connsiteX160" fmla="*/ 1370962 w 12192000"/>
              <a:gd name="connsiteY160" fmla="*/ 2237474 h 2237474"/>
              <a:gd name="connsiteX161" fmla="*/ 1356367 w 12192000"/>
              <a:gd name="connsiteY161" fmla="*/ 2235089 h 2237474"/>
              <a:gd name="connsiteX162" fmla="*/ 1324828 w 12192000"/>
              <a:gd name="connsiteY162" fmla="*/ 2231968 h 2237474"/>
              <a:gd name="connsiteX163" fmla="*/ 1297744 w 12192000"/>
              <a:gd name="connsiteY163" fmla="*/ 2235849 h 2237474"/>
              <a:gd name="connsiteX164" fmla="*/ 1286236 w 12192000"/>
              <a:gd name="connsiteY164" fmla="*/ 2233135 h 2237474"/>
              <a:gd name="connsiteX165" fmla="*/ 1283504 w 12192000"/>
              <a:gd name="connsiteY165" fmla="*/ 2233797 h 2237474"/>
              <a:gd name="connsiteX166" fmla="*/ 1279765 w 12192000"/>
              <a:gd name="connsiteY166" fmla="*/ 2229639 h 2237474"/>
              <a:gd name="connsiteX167" fmla="*/ 1195347 w 12192000"/>
              <a:gd name="connsiteY167" fmla="*/ 2212354 h 2237474"/>
              <a:gd name="connsiteX168" fmla="*/ 970251 w 12192000"/>
              <a:gd name="connsiteY168" fmla="*/ 2221029 h 2237474"/>
              <a:gd name="connsiteX169" fmla="*/ 812914 w 12192000"/>
              <a:gd name="connsiteY169" fmla="*/ 2202752 h 2237474"/>
              <a:gd name="connsiteX170" fmla="*/ 800195 w 12192000"/>
              <a:gd name="connsiteY170" fmla="*/ 2209407 h 2237474"/>
              <a:gd name="connsiteX171" fmla="*/ 784978 w 12192000"/>
              <a:gd name="connsiteY171" fmla="*/ 2212360 h 2237474"/>
              <a:gd name="connsiteX172" fmla="*/ 681987 w 12192000"/>
              <a:gd name="connsiteY172" fmla="*/ 2216757 h 2237474"/>
              <a:gd name="connsiteX173" fmla="*/ 669923 w 12192000"/>
              <a:gd name="connsiteY173" fmla="*/ 2211682 h 2237474"/>
              <a:gd name="connsiteX174" fmla="*/ 648680 w 12192000"/>
              <a:gd name="connsiteY174" fmla="*/ 2206229 h 2237474"/>
              <a:gd name="connsiteX175" fmla="*/ 597225 w 12192000"/>
              <a:gd name="connsiteY175" fmla="*/ 2180999 h 2237474"/>
              <a:gd name="connsiteX176" fmla="*/ 558449 w 12192000"/>
              <a:gd name="connsiteY176" fmla="*/ 2182346 h 2237474"/>
              <a:gd name="connsiteX177" fmla="*/ 550517 w 12192000"/>
              <a:gd name="connsiteY177" fmla="*/ 2182060 h 2237474"/>
              <a:gd name="connsiteX178" fmla="*/ 550309 w 12192000"/>
              <a:gd name="connsiteY178" fmla="*/ 2181825 h 2237474"/>
              <a:gd name="connsiteX179" fmla="*/ 541836 w 12192000"/>
              <a:gd name="connsiteY179" fmla="*/ 2181063 h 2237474"/>
              <a:gd name="connsiteX180" fmla="*/ 536057 w 12192000"/>
              <a:gd name="connsiteY180" fmla="*/ 2181537 h 2237474"/>
              <a:gd name="connsiteX181" fmla="*/ 520671 w 12192000"/>
              <a:gd name="connsiteY181" fmla="*/ 2180980 h 2237474"/>
              <a:gd name="connsiteX182" fmla="*/ 515024 w 12192000"/>
              <a:gd name="connsiteY182" fmla="*/ 2179258 h 2237474"/>
              <a:gd name="connsiteX183" fmla="*/ 512278 w 12192000"/>
              <a:gd name="connsiteY183" fmla="*/ 2176369 h 2237474"/>
              <a:gd name="connsiteX184" fmla="*/ 480419 w 12192000"/>
              <a:gd name="connsiteY184" fmla="*/ 2167807 h 2237474"/>
              <a:gd name="connsiteX185" fmla="*/ 413835 w 12192000"/>
              <a:gd name="connsiteY185" fmla="*/ 2156783 h 2237474"/>
              <a:gd name="connsiteX186" fmla="*/ 376513 w 12192000"/>
              <a:gd name="connsiteY186" fmla="*/ 2154014 h 2237474"/>
              <a:gd name="connsiteX187" fmla="*/ 273386 w 12192000"/>
              <a:gd name="connsiteY187" fmla="*/ 2142551 h 2237474"/>
              <a:gd name="connsiteX188" fmla="*/ 169207 w 12192000"/>
              <a:gd name="connsiteY188" fmla="*/ 2128100 h 2237474"/>
              <a:gd name="connsiteX189" fmla="*/ 93149 w 12192000"/>
              <a:gd name="connsiteY189" fmla="*/ 2105324 h 2237474"/>
              <a:gd name="connsiteX190" fmla="*/ 88109 w 12192000"/>
              <a:gd name="connsiteY190" fmla="*/ 2106704 h 2237474"/>
              <a:gd name="connsiteX191" fmla="*/ 80022 w 12192000"/>
              <a:gd name="connsiteY191" fmla="*/ 2107254 h 2237474"/>
              <a:gd name="connsiteX192" fmla="*/ 79717 w 12192000"/>
              <a:gd name="connsiteY192" fmla="*/ 2107046 h 2237474"/>
              <a:gd name="connsiteX193" fmla="*/ 72352 w 12192000"/>
              <a:gd name="connsiteY193" fmla="*/ 2107991 h 2237474"/>
              <a:gd name="connsiteX194" fmla="*/ 37645 w 12192000"/>
              <a:gd name="connsiteY194" fmla="*/ 2115401 h 2237474"/>
              <a:gd name="connsiteX195" fmla="*/ 4572 w 12192000"/>
              <a:gd name="connsiteY195" fmla="*/ 2111091 h 2237474"/>
              <a:gd name="connsiteX196" fmla="*/ 0 w 12192000"/>
              <a:gd name="connsiteY196" fmla="*/ 2110468 h 2237474"/>
              <a:gd name="connsiteX197" fmla="*/ 0 w 12192000"/>
              <a:gd name="connsiteY19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92727 w 12192000"/>
              <a:gd name="connsiteY65" fmla="*/ 1623628 h 2237474"/>
              <a:gd name="connsiteX66" fmla="*/ 7031309 w 12192000"/>
              <a:gd name="connsiteY66" fmla="*/ 1619451 h 2237474"/>
              <a:gd name="connsiteX67" fmla="*/ 6900177 w 12192000"/>
              <a:gd name="connsiteY67" fmla="*/ 1636016 h 2237474"/>
              <a:gd name="connsiteX68" fmla="*/ 6795372 w 12192000"/>
              <a:gd name="connsiteY68" fmla="*/ 1644845 h 2237474"/>
              <a:gd name="connsiteX69" fmla="*/ 6692251 w 12192000"/>
              <a:gd name="connsiteY69" fmla="*/ 1656357 h 2237474"/>
              <a:gd name="connsiteX70" fmla="*/ 6655235 w 12192000"/>
              <a:gd name="connsiteY70" fmla="*/ 1661869 h 2237474"/>
              <a:gd name="connsiteX71" fmla="*/ 6554894 w 12192000"/>
              <a:gd name="connsiteY71" fmla="*/ 1664428 h 2237474"/>
              <a:gd name="connsiteX72" fmla="*/ 6516595 w 12192000"/>
              <a:gd name="connsiteY72" fmla="*/ 1667475 h 2237474"/>
              <a:gd name="connsiteX73" fmla="*/ 6508541 w 12192000"/>
              <a:gd name="connsiteY73" fmla="*/ 1668757 h 2237474"/>
              <a:gd name="connsiteX74" fmla="*/ 6471012 w 12192000"/>
              <a:gd name="connsiteY74" fmla="*/ 1678604 h 2237474"/>
              <a:gd name="connsiteX75" fmla="*/ 6364035 w 12192000"/>
              <a:gd name="connsiteY75" fmla="*/ 1667683 h 2237474"/>
              <a:gd name="connsiteX76" fmla="*/ 6280959 w 12192000"/>
              <a:gd name="connsiteY76" fmla="*/ 1689329 h 2237474"/>
              <a:gd name="connsiteX77" fmla="*/ 6243319 w 12192000"/>
              <a:gd name="connsiteY77" fmla="*/ 1695560 h 2237474"/>
              <a:gd name="connsiteX78" fmla="*/ 6098321 w 12192000"/>
              <a:gd name="connsiteY78" fmla="*/ 1721646 h 2237474"/>
              <a:gd name="connsiteX79" fmla="*/ 5880652 w 12192000"/>
              <a:gd name="connsiteY79" fmla="*/ 1779643 h 2237474"/>
              <a:gd name="connsiteX80" fmla="*/ 5785959 w 12192000"/>
              <a:gd name="connsiteY80" fmla="*/ 1775307 h 2237474"/>
              <a:gd name="connsiteX81" fmla="*/ 5643534 w 12192000"/>
              <a:gd name="connsiteY81" fmla="*/ 1802919 h 2237474"/>
              <a:gd name="connsiteX82" fmla="*/ 5518799 w 12192000"/>
              <a:gd name="connsiteY82" fmla="*/ 1818312 h 2237474"/>
              <a:gd name="connsiteX83" fmla="*/ 5505014 w 12192000"/>
              <a:gd name="connsiteY83" fmla="*/ 1819259 h 2237474"/>
              <a:gd name="connsiteX84" fmla="*/ 5453307 w 12192000"/>
              <a:gd name="connsiteY84" fmla="*/ 1815450 h 2237474"/>
              <a:gd name="connsiteX85" fmla="*/ 5221533 w 12192000"/>
              <a:gd name="connsiteY85" fmla="*/ 1846950 h 2237474"/>
              <a:gd name="connsiteX86" fmla="*/ 5149802 w 12192000"/>
              <a:gd name="connsiteY86" fmla="*/ 1844846 h 2237474"/>
              <a:gd name="connsiteX87" fmla="*/ 5114927 w 12192000"/>
              <a:gd name="connsiteY87" fmla="*/ 1847827 h 2237474"/>
              <a:gd name="connsiteX88" fmla="*/ 5108970 w 12192000"/>
              <a:gd name="connsiteY88" fmla="*/ 1847935 h 2237474"/>
              <a:gd name="connsiteX89" fmla="*/ 5067961 w 12192000"/>
              <a:gd name="connsiteY89" fmla="*/ 1845917 h 2237474"/>
              <a:gd name="connsiteX90" fmla="*/ 5007075 w 12192000"/>
              <a:gd name="connsiteY90" fmla="*/ 1838626 h 2237474"/>
              <a:gd name="connsiteX91" fmla="*/ 4944087 w 12192000"/>
              <a:gd name="connsiteY91" fmla="*/ 1823332 h 2237474"/>
              <a:gd name="connsiteX92" fmla="*/ 4907662 w 12192000"/>
              <a:gd name="connsiteY92" fmla="*/ 1816900 h 2237474"/>
              <a:gd name="connsiteX93" fmla="*/ 4882386 w 12192000"/>
              <a:gd name="connsiteY93" fmla="*/ 1809844 h 2237474"/>
              <a:gd name="connsiteX94" fmla="*/ 4811440 w 12192000"/>
              <a:gd name="connsiteY94" fmla="*/ 1804655 h 2237474"/>
              <a:gd name="connsiteX95" fmla="*/ 4691075 w 12192000"/>
              <a:gd name="connsiteY95" fmla="*/ 1801389 h 2237474"/>
              <a:gd name="connsiteX96" fmla="*/ 4611738 w 12192000"/>
              <a:gd name="connsiteY96" fmla="*/ 1776964 h 2237474"/>
              <a:gd name="connsiteX97" fmla="*/ 4560070 w 12192000"/>
              <a:gd name="connsiteY97" fmla="*/ 1785640 h 2237474"/>
              <a:gd name="connsiteX98" fmla="*/ 4536503 w 12192000"/>
              <a:gd name="connsiteY98" fmla="*/ 1785334 h 2237474"/>
              <a:gd name="connsiteX99" fmla="*/ 4513724 w 12192000"/>
              <a:gd name="connsiteY99" fmla="*/ 1791996 h 2237474"/>
              <a:gd name="connsiteX100" fmla="*/ 4459810 w 12192000"/>
              <a:gd name="connsiteY100" fmla="*/ 1797886 h 2237474"/>
              <a:gd name="connsiteX101" fmla="*/ 4379064 w 12192000"/>
              <a:gd name="connsiteY101" fmla="*/ 1817177 h 2237474"/>
              <a:gd name="connsiteX102" fmla="*/ 4290981 w 12192000"/>
              <a:gd name="connsiteY102" fmla="*/ 1839677 h 2237474"/>
              <a:gd name="connsiteX103" fmla="*/ 4238372 w 12192000"/>
              <a:gd name="connsiteY103" fmla="*/ 1851480 h 2237474"/>
              <a:gd name="connsiteX104" fmla="*/ 4232517 w 12192000"/>
              <a:gd name="connsiteY104" fmla="*/ 1852567 h 2237474"/>
              <a:gd name="connsiteX105" fmla="*/ 4191732 w 12192000"/>
              <a:gd name="connsiteY105" fmla="*/ 1857328 h 2237474"/>
              <a:gd name="connsiteX106" fmla="*/ 4065532 w 12192000"/>
              <a:gd name="connsiteY106" fmla="*/ 1855477 h 2237474"/>
              <a:gd name="connsiteX107" fmla="*/ 4028460 w 12192000"/>
              <a:gd name="connsiteY107" fmla="*/ 1855137 h 2237474"/>
              <a:gd name="connsiteX108" fmla="*/ 4002267 w 12192000"/>
              <a:gd name="connsiteY108" fmla="*/ 1852352 h 2237474"/>
              <a:gd name="connsiteX109" fmla="*/ 3931396 w 12192000"/>
              <a:gd name="connsiteY109" fmla="*/ 1858915 h 2237474"/>
              <a:gd name="connsiteX110" fmla="*/ 3812162 w 12192000"/>
              <a:gd name="connsiteY110" fmla="*/ 1875501 h 2237474"/>
              <a:gd name="connsiteX111" fmla="*/ 3729530 w 12192000"/>
              <a:gd name="connsiteY111" fmla="*/ 1864513 h 2237474"/>
              <a:gd name="connsiteX112" fmla="*/ 3680177 w 12192000"/>
              <a:gd name="connsiteY112" fmla="*/ 1881552 h 2237474"/>
              <a:gd name="connsiteX113" fmla="*/ 3567259 w 12192000"/>
              <a:gd name="connsiteY113" fmla="*/ 1893482 h 2237474"/>
              <a:gd name="connsiteX114" fmla="*/ 3405770 w 12192000"/>
              <a:gd name="connsiteY114" fmla="*/ 1904591 h 2237474"/>
              <a:gd name="connsiteX115" fmla="*/ 3280097 w 12192000"/>
              <a:gd name="connsiteY115" fmla="*/ 1919610 h 2237474"/>
              <a:gd name="connsiteX116" fmla="*/ 3123424 w 12192000"/>
              <a:gd name="connsiteY116" fmla="*/ 1952930 h 2237474"/>
              <a:gd name="connsiteX117" fmla="*/ 3009910 w 12192000"/>
              <a:gd name="connsiteY117" fmla="*/ 1957866 h 2237474"/>
              <a:gd name="connsiteX118" fmla="*/ 2995934 w 12192000"/>
              <a:gd name="connsiteY118" fmla="*/ 1967085 h 2237474"/>
              <a:gd name="connsiteX119" fmla="*/ 2980071 w 12192000"/>
              <a:gd name="connsiteY119" fmla="*/ 1972988 h 2237474"/>
              <a:gd name="connsiteX120" fmla="*/ 2978094 w 12192000"/>
              <a:gd name="connsiteY120" fmla="*/ 1972369 h 2237474"/>
              <a:gd name="connsiteX121" fmla="*/ 2942858 w 12192000"/>
              <a:gd name="connsiteY121" fmla="*/ 1981367 h 2237474"/>
              <a:gd name="connsiteX122" fmla="*/ 2875436 w 12192000"/>
              <a:gd name="connsiteY122" fmla="*/ 1996977 h 2237474"/>
              <a:gd name="connsiteX123" fmla="*/ 2874892 w 12192000"/>
              <a:gd name="connsiteY123" fmla="*/ 1996085 h 2237474"/>
              <a:gd name="connsiteX124" fmla="*/ 2864145 w 12192000"/>
              <a:gd name="connsiteY124" fmla="*/ 1994061 h 2237474"/>
              <a:gd name="connsiteX125" fmla="*/ 2843662 w 12192000"/>
              <a:gd name="connsiteY125" fmla="*/ 1992498 h 2237474"/>
              <a:gd name="connsiteX126" fmla="*/ 2796128 w 12192000"/>
              <a:gd name="connsiteY126" fmla="*/ 1976403 h 2237474"/>
              <a:gd name="connsiteX127" fmla="*/ 2756784 w 12192000"/>
              <a:gd name="connsiteY127" fmla="*/ 1985116 h 2237474"/>
              <a:gd name="connsiteX128" fmla="*/ 2748833 w 12192000"/>
              <a:gd name="connsiteY128" fmla="*/ 1986323 h 2237474"/>
              <a:gd name="connsiteX129" fmla="*/ 2748661 w 12192000"/>
              <a:gd name="connsiteY129" fmla="*/ 1986122 h 2237474"/>
              <a:gd name="connsiteX130" fmla="*/ 2740251 w 12192000"/>
              <a:gd name="connsiteY130" fmla="*/ 1986946 h 2237474"/>
              <a:gd name="connsiteX131" fmla="*/ 2718916 w 12192000"/>
              <a:gd name="connsiteY131" fmla="*/ 1990867 h 2237474"/>
              <a:gd name="connsiteX132" fmla="*/ 2713522 w 12192000"/>
              <a:gd name="connsiteY132" fmla="*/ 1990173 h 2237474"/>
              <a:gd name="connsiteX133" fmla="*/ 2680597 w 12192000"/>
              <a:gd name="connsiteY133" fmla="*/ 1984996 h 2237474"/>
              <a:gd name="connsiteX134" fmla="*/ 2578178 w 12192000"/>
              <a:gd name="connsiteY134" fmla="*/ 1990531 h 2237474"/>
              <a:gd name="connsiteX135" fmla="*/ 2476147 w 12192000"/>
              <a:gd name="connsiteY135" fmla="*/ 1998305 h 2237474"/>
              <a:gd name="connsiteX136" fmla="*/ 2373568 w 12192000"/>
              <a:gd name="connsiteY136" fmla="*/ 2003219 h 2237474"/>
              <a:gd name="connsiteX137" fmla="*/ 2321399 w 12192000"/>
              <a:gd name="connsiteY137" fmla="*/ 1989467 h 2237474"/>
              <a:gd name="connsiteX138" fmla="*/ 2315525 w 12192000"/>
              <a:gd name="connsiteY138" fmla="*/ 1989708 h 2237474"/>
              <a:gd name="connsiteX139" fmla="*/ 2300792 w 12192000"/>
              <a:gd name="connsiteY139" fmla="*/ 1994290 h 2237474"/>
              <a:gd name="connsiteX140" fmla="*/ 2295469 w 12192000"/>
              <a:gd name="connsiteY140" fmla="*/ 1996659 h 2237474"/>
              <a:gd name="connsiteX141" fmla="*/ 2287219 w 12192000"/>
              <a:gd name="connsiteY141" fmla="*/ 1998750 h 2237474"/>
              <a:gd name="connsiteX142" fmla="*/ 2286948 w 12192000"/>
              <a:gd name="connsiteY142" fmla="*/ 1998596 h 2237474"/>
              <a:gd name="connsiteX143" fmla="*/ 2243069 w 12192000"/>
              <a:gd name="connsiteY143" fmla="*/ 2015111 h 2237474"/>
              <a:gd name="connsiteX144" fmla="*/ 2186609 w 12192000"/>
              <a:gd name="connsiteY144" fmla="*/ 2008263 h 2237474"/>
              <a:gd name="connsiteX145" fmla="*/ 2164831 w 12192000"/>
              <a:gd name="connsiteY145" fmla="*/ 2010143 h 2237474"/>
              <a:gd name="connsiteX146" fmla="*/ 2152836 w 12192000"/>
              <a:gd name="connsiteY146" fmla="*/ 2010048 h 2237474"/>
              <a:gd name="connsiteX147" fmla="*/ 2117102 w 12192000"/>
              <a:gd name="connsiteY147" fmla="*/ 2023004 h 2237474"/>
              <a:gd name="connsiteX148" fmla="*/ 2111935 w 12192000"/>
              <a:gd name="connsiteY148" fmla="*/ 2023163 h 2237474"/>
              <a:gd name="connsiteX149" fmla="*/ 2089991 w 12192000"/>
              <a:gd name="connsiteY149" fmla="*/ 2034193 h 2237474"/>
              <a:gd name="connsiteX150" fmla="*/ 2058061 w 12192000"/>
              <a:gd name="connsiteY150" fmla="*/ 2047942 h 2237474"/>
              <a:gd name="connsiteX151" fmla="*/ 2055737 w 12192000"/>
              <a:gd name="connsiteY151" fmla="*/ 2047704 h 2237474"/>
              <a:gd name="connsiteX152" fmla="*/ 2042244 w 12192000"/>
              <a:gd name="connsiteY152" fmla="*/ 2055560 h 2237474"/>
              <a:gd name="connsiteX153" fmla="*/ 1976224 w 12192000"/>
              <a:gd name="connsiteY153" fmla="*/ 2074257 h 2237474"/>
              <a:gd name="connsiteX154" fmla="*/ 1877728 w 12192000"/>
              <a:gd name="connsiteY154" fmla="*/ 2101004 h 2237474"/>
              <a:gd name="connsiteX155" fmla="*/ 1759056 w 12192000"/>
              <a:gd name="connsiteY155" fmla="*/ 2125608 h 2237474"/>
              <a:gd name="connsiteX156" fmla="*/ 1637948 w 12192000"/>
              <a:gd name="connsiteY156" fmla="*/ 2172597 h 2237474"/>
              <a:gd name="connsiteX157" fmla="*/ 1434549 w 12192000"/>
              <a:gd name="connsiteY157" fmla="*/ 2234522 h 2237474"/>
              <a:gd name="connsiteX158" fmla="*/ 1398481 w 12192000"/>
              <a:gd name="connsiteY158" fmla="*/ 2237074 h 2237474"/>
              <a:gd name="connsiteX159" fmla="*/ 1398407 w 12192000"/>
              <a:gd name="connsiteY159" fmla="*/ 2237095 h 2237474"/>
              <a:gd name="connsiteX160" fmla="*/ 1370962 w 12192000"/>
              <a:gd name="connsiteY160" fmla="*/ 2237474 h 2237474"/>
              <a:gd name="connsiteX161" fmla="*/ 1356367 w 12192000"/>
              <a:gd name="connsiteY161" fmla="*/ 2235089 h 2237474"/>
              <a:gd name="connsiteX162" fmla="*/ 1324828 w 12192000"/>
              <a:gd name="connsiteY162" fmla="*/ 2231968 h 2237474"/>
              <a:gd name="connsiteX163" fmla="*/ 1297744 w 12192000"/>
              <a:gd name="connsiteY163" fmla="*/ 2235849 h 2237474"/>
              <a:gd name="connsiteX164" fmla="*/ 1286236 w 12192000"/>
              <a:gd name="connsiteY164" fmla="*/ 2233135 h 2237474"/>
              <a:gd name="connsiteX165" fmla="*/ 1283504 w 12192000"/>
              <a:gd name="connsiteY165" fmla="*/ 2233797 h 2237474"/>
              <a:gd name="connsiteX166" fmla="*/ 1279765 w 12192000"/>
              <a:gd name="connsiteY166" fmla="*/ 2229639 h 2237474"/>
              <a:gd name="connsiteX167" fmla="*/ 1195347 w 12192000"/>
              <a:gd name="connsiteY167" fmla="*/ 2212354 h 2237474"/>
              <a:gd name="connsiteX168" fmla="*/ 970251 w 12192000"/>
              <a:gd name="connsiteY168" fmla="*/ 2221029 h 2237474"/>
              <a:gd name="connsiteX169" fmla="*/ 812914 w 12192000"/>
              <a:gd name="connsiteY169" fmla="*/ 2202752 h 2237474"/>
              <a:gd name="connsiteX170" fmla="*/ 800195 w 12192000"/>
              <a:gd name="connsiteY170" fmla="*/ 2209407 h 2237474"/>
              <a:gd name="connsiteX171" fmla="*/ 784978 w 12192000"/>
              <a:gd name="connsiteY171" fmla="*/ 2212360 h 2237474"/>
              <a:gd name="connsiteX172" fmla="*/ 681987 w 12192000"/>
              <a:gd name="connsiteY172" fmla="*/ 2216757 h 2237474"/>
              <a:gd name="connsiteX173" fmla="*/ 669923 w 12192000"/>
              <a:gd name="connsiteY173" fmla="*/ 2211682 h 2237474"/>
              <a:gd name="connsiteX174" fmla="*/ 648680 w 12192000"/>
              <a:gd name="connsiteY174" fmla="*/ 2206229 h 2237474"/>
              <a:gd name="connsiteX175" fmla="*/ 597225 w 12192000"/>
              <a:gd name="connsiteY175" fmla="*/ 2180999 h 2237474"/>
              <a:gd name="connsiteX176" fmla="*/ 558449 w 12192000"/>
              <a:gd name="connsiteY176" fmla="*/ 2182346 h 2237474"/>
              <a:gd name="connsiteX177" fmla="*/ 550517 w 12192000"/>
              <a:gd name="connsiteY177" fmla="*/ 2182060 h 2237474"/>
              <a:gd name="connsiteX178" fmla="*/ 550309 w 12192000"/>
              <a:gd name="connsiteY178" fmla="*/ 2181825 h 2237474"/>
              <a:gd name="connsiteX179" fmla="*/ 541836 w 12192000"/>
              <a:gd name="connsiteY179" fmla="*/ 2181063 h 2237474"/>
              <a:gd name="connsiteX180" fmla="*/ 536057 w 12192000"/>
              <a:gd name="connsiteY180" fmla="*/ 2181537 h 2237474"/>
              <a:gd name="connsiteX181" fmla="*/ 520671 w 12192000"/>
              <a:gd name="connsiteY181" fmla="*/ 2180980 h 2237474"/>
              <a:gd name="connsiteX182" fmla="*/ 515024 w 12192000"/>
              <a:gd name="connsiteY182" fmla="*/ 2179258 h 2237474"/>
              <a:gd name="connsiteX183" fmla="*/ 512278 w 12192000"/>
              <a:gd name="connsiteY183" fmla="*/ 2176369 h 2237474"/>
              <a:gd name="connsiteX184" fmla="*/ 480419 w 12192000"/>
              <a:gd name="connsiteY184" fmla="*/ 2167807 h 2237474"/>
              <a:gd name="connsiteX185" fmla="*/ 413835 w 12192000"/>
              <a:gd name="connsiteY185" fmla="*/ 2156783 h 2237474"/>
              <a:gd name="connsiteX186" fmla="*/ 376513 w 12192000"/>
              <a:gd name="connsiteY186" fmla="*/ 2154014 h 2237474"/>
              <a:gd name="connsiteX187" fmla="*/ 273386 w 12192000"/>
              <a:gd name="connsiteY187" fmla="*/ 2142551 h 2237474"/>
              <a:gd name="connsiteX188" fmla="*/ 169207 w 12192000"/>
              <a:gd name="connsiteY188" fmla="*/ 2128100 h 2237474"/>
              <a:gd name="connsiteX189" fmla="*/ 93149 w 12192000"/>
              <a:gd name="connsiteY189" fmla="*/ 2105324 h 2237474"/>
              <a:gd name="connsiteX190" fmla="*/ 88109 w 12192000"/>
              <a:gd name="connsiteY190" fmla="*/ 2106704 h 2237474"/>
              <a:gd name="connsiteX191" fmla="*/ 80022 w 12192000"/>
              <a:gd name="connsiteY191" fmla="*/ 2107254 h 2237474"/>
              <a:gd name="connsiteX192" fmla="*/ 79717 w 12192000"/>
              <a:gd name="connsiteY192" fmla="*/ 2107046 h 2237474"/>
              <a:gd name="connsiteX193" fmla="*/ 72352 w 12192000"/>
              <a:gd name="connsiteY193" fmla="*/ 2107991 h 2237474"/>
              <a:gd name="connsiteX194" fmla="*/ 37645 w 12192000"/>
              <a:gd name="connsiteY194" fmla="*/ 2115401 h 2237474"/>
              <a:gd name="connsiteX195" fmla="*/ 4572 w 12192000"/>
              <a:gd name="connsiteY195" fmla="*/ 2111091 h 2237474"/>
              <a:gd name="connsiteX196" fmla="*/ 0 w 12192000"/>
              <a:gd name="connsiteY196" fmla="*/ 2110468 h 2237474"/>
              <a:gd name="connsiteX197" fmla="*/ 0 w 12192000"/>
              <a:gd name="connsiteY19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75879 w 12192000"/>
              <a:gd name="connsiteY55" fmla="*/ 1345646 h 2237474"/>
              <a:gd name="connsiteX56" fmla="*/ 7840612 w 12192000"/>
              <a:gd name="connsiteY56" fmla="*/ 1369373 h 2237474"/>
              <a:gd name="connsiteX57" fmla="*/ 7786819 w 12192000"/>
              <a:gd name="connsiteY57" fmla="*/ 1378970 h 2237474"/>
              <a:gd name="connsiteX58" fmla="*/ 7548172 w 12192000"/>
              <a:gd name="connsiteY58" fmla="*/ 1417460 h 2237474"/>
              <a:gd name="connsiteX59" fmla="*/ 7483437 w 12192000"/>
              <a:gd name="connsiteY59" fmla="*/ 1478152 h 2237474"/>
              <a:gd name="connsiteX60" fmla="*/ 7377870 w 12192000"/>
              <a:gd name="connsiteY60" fmla="*/ 1523319 h 2237474"/>
              <a:gd name="connsiteX61" fmla="*/ 7230737 w 12192000"/>
              <a:gd name="connsiteY61" fmla="*/ 1562633 h 2237474"/>
              <a:gd name="connsiteX62" fmla="*/ 7224458 w 12192000"/>
              <a:gd name="connsiteY62" fmla="*/ 1573008 h 2237474"/>
              <a:gd name="connsiteX63" fmla="*/ 7183121 w 12192000"/>
              <a:gd name="connsiteY63" fmla="*/ 1595162 h 2237474"/>
              <a:gd name="connsiteX64" fmla="*/ 7164601 w 12192000"/>
              <a:gd name="connsiteY64" fmla="*/ 1606490 h 2237474"/>
              <a:gd name="connsiteX65" fmla="*/ 7031309 w 12192000"/>
              <a:gd name="connsiteY65" fmla="*/ 1619451 h 2237474"/>
              <a:gd name="connsiteX66" fmla="*/ 6900177 w 12192000"/>
              <a:gd name="connsiteY66" fmla="*/ 1636016 h 2237474"/>
              <a:gd name="connsiteX67" fmla="*/ 6795372 w 12192000"/>
              <a:gd name="connsiteY67" fmla="*/ 1644845 h 2237474"/>
              <a:gd name="connsiteX68" fmla="*/ 6692251 w 12192000"/>
              <a:gd name="connsiteY68" fmla="*/ 1656357 h 2237474"/>
              <a:gd name="connsiteX69" fmla="*/ 6655235 w 12192000"/>
              <a:gd name="connsiteY69" fmla="*/ 1661869 h 2237474"/>
              <a:gd name="connsiteX70" fmla="*/ 6554894 w 12192000"/>
              <a:gd name="connsiteY70" fmla="*/ 1664428 h 2237474"/>
              <a:gd name="connsiteX71" fmla="*/ 6516595 w 12192000"/>
              <a:gd name="connsiteY71" fmla="*/ 1667475 h 2237474"/>
              <a:gd name="connsiteX72" fmla="*/ 6508541 w 12192000"/>
              <a:gd name="connsiteY72" fmla="*/ 1668757 h 2237474"/>
              <a:gd name="connsiteX73" fmla="*/ 6471012 w 12192000"/>
              <a:gd name="connsiteY73" fmla="*/ 1678604 h 2237474"/>
              <a:gd name="connsiteX74" fmla="*/ 6364035 w 12192000"/>
              <a:gd name="connsiteY74" fmla="*/ 1667683 h 2237474"/>
              <a:gd name="connsiteX75" fmla="*/ 6280959 w 12192000"/>
              <a:gd name="connsiteY75" fmla="*/ 1689329 h 2237474"/>
              <a:gd name="connsiteX76" fmla="*/ 6243319 w 12192000"/>
              <a:gd name="connsiteY76" fmla="*/ 1695560 h 2237474"/>
              <a:gd name="connsiteX77" fmla="*/ 6098321 w 12192000"/>
              <a:gd name="connsiteY77" fmla="*/ 1721646 h 2237474"/>
              <a:gd name="connsiteX78" fmla="*/ 5880652 w 12192000"/>
              <a:gd name="connsiteY78" fmla="*/ 1779643 h 2237474"/>
              <a:gd name="connsiteX79" fmla="*/ 5785959 w 12192000"/>
              <a:gd name="connsiteY79" fmla="*/ 1775307 h 2237474"/>
              <a:gd name="connsiteX80" fmla="*/ 5643534 w 12192000"/>
              <a:gd name="connsiteY80" fmla="*/ 1802919 h 2237474"/>
              <a:gd name="connsiteX81" fmla="*/ 5518799 w 12192000"/>
              <a:gd name="connsiteY81" fmla="*/ 1818312 h 2237474"/>
              <a:gd name="connsiteX82" fmla="*/ 5505014 w 12192000"/>
              <a:gd name="connsiteY82" fmla="*/ 1819259 h 2237474"/>
              <a:gd name="connsiteX83" fmla="*/ 5453307 w 12192000"/>
              <a:gd name="connsiteY83" fmla="*/ 1815450 h 2237474"/>
              <a:gd name="connsiteX84" fmla="*/ 5221533 w 12192000"/>
              <a:gd name="connsiteY84" fmla="*/ 1846950 h 2237474"/>
              <a:gd name="connsiteX85" fmla="*/ 5149802 w 12192000"/>
              <a:gd name="connsiteY85" fmla="*/ 1844846 h 2237474"/>
              <a:gd name="connsiteX86" fmla="*/ 5114927 w 12192000"/>
              <a:gd name="connsiteY86" fmla="*/ 1847827 h 2237474"/>
              <a:gd name="connsiteX87" fmla="*/ 5108970 w 12192000"/>
              <a:gd name="connsiteY87" fmla="*/ 1847935 h 2237474"/>
              <a:gd name="connsiteX88" fmla="*/ 5067961 w 12192000"/>
              <a:gd name="connsiteY88" fmla="*/ 1845917 h 2237474"/>
              <a:gd name="connsiteX89" fmla="*/ 5007075 w 12192000"/>
              <a:gd name="connsiteY89" fmla="*/ 1838626 h 2237474"/>
              <a:gd name="connsiteX90" fmla="*/ 4944087 w 12192000"/>
              <a:gd name="connsiteY90" fmla="*/ 1823332 h 2237474"/>
              <a:gd name="connsiteX91" fmla="*/ 4907662 w 12192000"/>
              <a:gd name="connsiteY91" fmla="*/ 1816900 h 2237474"/>
              <a:gd name="connsiteX92" fmla="*/ 4882386 w 12192000"/>
              <a:gd name="connsiteY92" fmla="*/ 1809844 h 2237474"/>
              <a:gd name="connsiteX93" fmla="*/ 4811440 w 12192000"/>
              <a:gd name="connsiteY93" fmla="*/ 1804655 h 2237474"/>
              <a:gd name="connsiteX94" fmla="*/ 4691075 w 12192000"/>
              <a:gd name="connsiteY94" fmla="*/ 1801389 h 2237474"/>
              <a:gd name="connsiteX95" fmla="*/ 4611738 w 12192000"/>
              <a:gd name="connsiteY95" fmla="*/ 1776964 h 2237474"/>
              <a:gd name="connsiteX96" fmla="*/ 4560070 w 12192000"/>
              <a:gd name="connsiteY96" fmla="*/ 1785640 h 2237474"/>
              <a:gd name="connsiteX97" fmla="*/ 4536503 w 12192000"/>
              <a:gd name="connsiteY97" fmla="*/ 1785334 h 2237474"/>
              <a:gd name="connsiteX98" fmla="*/ 4513724 w 12192000"/>
              <a:gd name="connsiteY98" fmla="*/ 1791996 h 2237474"/>
              <a:gd name="connsiteX99" fmla="*/ 4459810 w 12192000"/>
              <a:gd name="connsiteY99" fmla="*/ 1797886 h 2237474"/>
              <a:gd name="connsiteX100" fmla="*/ 4379064 w 12192000"/>
              <a:gd name="connsiteY100" fmla="*/ 1817177 h 2237474"/>
              <a:gd name="connsiteX101" fmla="*/ 4290981 w 12192000"/>
              <a:gd name="connsiteY101" fmla="*/ 1839677 h 2237474"/>
              <a:gd name="connsiteX102" fmla="*/ 4238372 w 12192000"/>
              <a:gd name="connsiteY102" fmla="*/ 1851480 h 2237474"/>
              <a:gd name="connsiteX103" fmla="*/ 4232517 w 12192000"/>
              <a:gd name="connsiteY103" fmla="*/ 1852567 h 2237474"/>
              <a:gd name="connsiteX104" fmla="*/ 4191732 w 12192000"/>
              <a:gd name="connsiteY104" fmla="*/ 1857328 h 2237474"/>
              <a:gd name="connsiteX105" fmla="*/ 4065532 w 12192000"/>
              <a:gd name="connsiteY105" fmla="*/ 1855477 h 2237474"/>
              <a:gd name="connsiteX106" fmla="*/ 4028460 w 12192000"/>
              <a:gd name="connsiteY106" fmla="*/ 1855137 h 2237474"/>
              <a:gd name="connsiteX107" fmla="*/ 4002267 w 12192000"/>
              <a:gd name="connsiteY107" fmla="*/ 1852352 h 2237474"/>
              <a:gd name="connsiteX108" fmla="*/ 3931396 w 12192000"/>
              <a:gd name="connsiteY108" fmla="*/ 1858915 h 2237474"/>
              <a:gd name="connsiteX109" fmla="*/ 3812162 w 12192000"/>
              <a:gd name="connsiteY109" fmla="*/ 1875501 h 2237474"/>
              <a:gd name="connsiteX110" fmla="*/ 3729530 w 12192000"/>
              <a:gd name="connsiteY110" fmla="*/ 1864513 h 2237474"/>
              <a:gd name="connsiteX111" fmla="*/ 3680177 w 12192000"/>
              <a:gd name="connsiteY111" fmla="*/ 1881552 h 2237474"/>
              <a:gd name="connsiteX112" fmla="*/ 3567259 w 12192000"/>
              <a:gd name="connsiteY112" fmla="*/ 1893482 h 2237474"/>
              <a:gd name="connsiteX113" fmla="*/ 3405770 w 12192000"/>
              <a:gd name="connsiteY113" fmla="*/ 1904591 h 2237474"/>
              <a:gd name="connsiteX114" fmla="*/ 3280097 w 12192000"/>
              <a:gd name="connsiteY114" fmla="*/ 1919610 h 2237474"/>
              <a:gd name="connsiteX115" fmla="*/ 3123424 w 12192000"/>
              <a:gd name="connsiteY115" fmla="*/ 1952930 h 2237474"/>
              <a:gd name="connsiteX116" fmla="*/ 3009910 w 12192000"/>
              <a:gd name="connsiteY116" fmla="*/ 1957866 h 2237474"/>
              <a:gd name="connsiteX117" fmla="*/ 2995934 w 12192000"/>
              <a:gd name="connsiteY117" fmla="*/ 1967085 h 2237474"/>
              <a:gd name="connsiteX118" fmla="*/ 2980071 w 12192000"/>
              <a:gd name="connsiteY118" fmla="*/ 1972988 h 2237474"/>
              <a:gd name="connsiteX119" fmla="*/ 2978094 w 12192000"/>
              <a:gd name="connsiteY119" fmla="*/ 1972369 h 2237474"/>
              <a:gd name="connsiteX120" fmla="*/ 2942858 w 12192000"/>
              <a:gd name="connsiteY120" fmla="*/ 1981367 h 2237474"/>
              <a:gd name="connsiteX121" fmla="*/ 2875436 w 12192000"/>
              <a:gd name="connsiteY121" fmla="*/ 1996977 h 2237474"/>
              <a:gd name="connsiteX122" fmla="*/ 2874892 w 12192000"/>
              <a:gd name="connsiteY122" fmla="*/ 1996085 h 2237474"/>
              <a:gd name="connsiteX123" fmla="*/ 2864145 w 12192000"/>
              <a:gd name="connsiteY123" fmla="*/ 1994061 h 2237474"/>
              <a:gd name="connsiteX124" fmla="*/ 2843662 w 12192000"/>
              <a:gd name="connsiteY124" fmla="*/ 1992498 h 2237474"/>
              <a:gd name="connsiteX125" fmla="*/ 2796128 w 12192000"/>
              <a:gd name="connsiteY125" fmla="*/ 1976403 h 2237474"/>
              <a:gd name="connsiteX126" fmla="*/ 2756784 w 12192000"/>
              <a:gd name="connsiteY126" fmla="*/ 1985116 h 2237474"/>
              <a:gd name="connsiteX127" fmla="*/ 2748833 w 12192000"/>
              <a:gd name="connsiteY127" fmla="*/ 1986323 h 2237474"/>
              <a:gd name="connsiteX128" fmla="*/ 2748661 w 12192000"/>
              <a:gd name="connsiteY128" fmla="*/ 1986122 h 2237474"/>
              <a:gd name="connsiteX129" fmla="*/ 2740251 w 12192000"/>
              <a:gd name="connsiteY129" fmla="*/ 1986946 h 2237474"/>
              <a:gd name="connsiteX130" fmla="*/ 2718916 w 12192000"/>
              <a:gd name="connsiteY130" fmla="*/ 1990867 h 2237474"/>
              <a:gd name="connsiteX131" fmla="*/ 2713522 w 12192000"/>
              <a:gd name="connsiteY131" fmla="*/ 1990173 h 2237474"/>
              <a:gd name="connsiteX132" fmla="*/ 2680597 w 12192000"/>
              <a:gd name="connsiteY132" fmla="*/ 1984996 h 2237474"/>
              <a:gd name="connsiteX133" fmla="*/ 2578178 w 12192000"/>
              <a:gd name="connsiteY133" fmla="*/ 1990531 h 2237474"/>
              <a:gd name="connsiteX134" fmla="*/ 2476147 w 12192000"/>
              <a:gd name="connsiteY134" fmla="*/ 1998305 h 2237474"/>
              <a:gd name="connsiteX135" fmla="*/ 2373568 w 12192000"/>
              <a:gd name="connsiteY135" fmla="*/ 2003219 h 2237474"/>
              <a:gd name="connsiteX136" fmla="*/ 2321399 w 12192000"/>
              <a:gd name="connsiteY136" fmla="*/ 1989467 h 2237474"/>
              <a:gd name="connsiteX137" fmla="*/ 2315525 w 12192000"/>
              <a:gd name="connsiteY137" fmla="*/ 1989708 h 2237474"/>
              <a:gd name="connsiteX138" fmla="*/ 2300792 w 12192000"/>
              <a:gd name="connsiteY138" fmla="*/ 1994290 h 2237474"/>
              <a:gd name="connsiteX139" fmla="*/ 2295469 w 12192000"/>
              <a:gd name="connsiteY139" fmla="*/ 1996659 h 2237474"/>
              <a:gd name="connsiteX140" fmla="*/ 2287219 w 12192000"/>
              <a:gd name="connsiteY140" fmla="*/ 1998750 h 2237474"/>
              <a:gd name="connsiteX141" fmla="*/ 2286948 w 12192000"/>
              <a:gd name="connsiteY141" fmla="*/ 1998596 h 2237474"/>
              <a:gd name="connsiteX142" fmla="*/ 2243069 w 12192000"/>
              <a:gd name="connsiteY142" fmla="*/ 2015111 h 2237474"/>
              <a:gd name="connsiteX143" fmla="*/ 2186609 w 12192000"/>
              <a:gd name="connsiteY143" fmla="*/ 2008263 h 2237474"/>
              <a:gd name="connsiteX144" fmla="*/ 2164831 w 12192000"/>
              <a:gd name="connsiteY144" fmla="*/ 2010143 h 2237474"/>
              <a:gd name="connsiteX145" fmla="*/ 2152836 w 12192000"/>
              <a:gd name="connsiteY145" fmla="*/ 2010048 h 2237474"/>
              <a:gd name="connsiteX146" fmla="*/ 2117102 w 12192000"/>
              <a:gd name="connsiteY146" fmla="*/ 2023004 h 2237474"/>
              <a:gd name="connsiteX147" fmla="*/ 2111935 w 12192000"/>
              <a:gd name="connsiteY147" fmla="*/ 2023163 h 2237474"/>
              <a:gd name="connsiteX148" fmla="*/ 2089991 w 12192000"/>
              <a:gd name="connsiteY148" fmla="*/ 2034193 h 2237474"/>
              <a:gd name="connsiteX149" fmla="*/ 2058061 w 12192000"/>
              <a:gd name="connsiteY149" fmla="*/ 2047942 h 2237474"/>
              <a:gd name="connsiteX150" fmla="*/ 2055737 w 12192000"/>
              <a:gd name="connsiteY150" fmla="*/ 2047704 h 2237474"/>
              <a:gd name="connsiteX151" fmla="*/ 2042244 w 12192000"/>
              <a:gd name="connsiteY151" fmla="*/ 2055560 h 2237474"/>
              <a:gd name="connsiteX152" fmla="*/ 1976224 w 12192000"/>
              <a:gd name="connsiteY152" fmla="*/ 2074257 h 2237474"/>
              <a:gd name="connsiteX153" fmla="*/ 1877728 w 12192000"/>
              <a:gd name="connsiteY153" fmla="*/ 2101004 h 2237474"/>
              <a:gd name="connsiteX154" fmla="*/ 1759056 w 12192000"/>
              <a:gd name="connsiteY154" fmla="*/ 2125608 h 2237474"/>
              <a:gd name="connsiteX155" fmla="*/ 1637948 w 12192000"/>
              <a:gd name="connsiteY155" fmla="*/ 2172597 h 2237474"/>
              <a:gd name="connsiteX156" fmla="*/ 1434549 w 12192000"/>
              <a:gd name="connsiteY156" fmla="*/ 2234522 h 2237474"/>
              <a:gd name="connsiteX157" fmla="*/ 1398481 w 12192000"/>
              <a:gd name="connsiteY157" fmla="*/ 2237074 h 2237474"/>
              <a:gd name="connsiteX158" fmla="*/ 1398407 w 12192000"/>
              <a:gd name="connsiteY158" fmla="*/ 2237095 h 2237474"/>
              <a:gd name="connsiteX159" fmla="*/ 1370962 w 12192000"/>
              <a:gd name="connsiteY159" fmla="*/ 2237474 h 2237474"/>
              <a:gd name="connsiteX160" fmla="*/ 1356367 w 12192000"/>
              <a:gd name="connsiteY160" fmla="*/ 2235089 h 2237474"/>
              <a:gd name="connsiteX161" fmla="*/ 1324828 w 12192000"/>
              <a:gd name="connsiteY161" fmla="*/ 2231968 h 2237474"/>
              <a:gd name="connsiteX162" fmla="*/ 1297744 w 12192000"/>
              <a:gd name="connsiteY162" fmla="*/ 2235849 h 2237474"/>
              <a:gd name="connsiteX163" fmla="*/ 1286236 w 12192000"/>
              <a:gd name="connsiteY163" fmla="*/ 2233135 h 2237474"/>
              <a:gd name="connsiteX164" fmla="*/ 1283504 w 12192000"/>
              <a:gd name="connsiteY164" fmla="*/ 2233797 h 2237474"/>
              <a:gd name="connsiteX165" fmla="*/ 1279765 w 12192000"/>
              <a:gd name="connsiteY165" fmla="*/ 2229639 h 2237474"/>
              <a:gd name="connsiteX166" fmla="*/ 1195347 w 12192000"/>
              <a:gd name="connsiteY166" fmla="*/ 2212354 h 2237474"/>
              <a:gd name="connsiteX167" fmla="*/ 970251 w 12192000"/>
              <a:gd name="connsiteY167" fmla="*/ 2221029 h 2237474"/>
              <a:gd name="connsiteX168" fmla="*/ 812914 w 12192000"/>
              <a:gd name="connsiteY168" fmla="*/ 2202752 h 2237474"/>
              <a:gd name="connsiteX169" fmla="*/ 800195 w 12192000"/>
              <a:gd name="connsiteY169" fmla="*/ 2209407 h 2237474"/>
              <a:gd name="connsiteX170" fmla="*/ 784978 w 12192000"/>
              <a:gd name="connsiteY170" fmla="*/ 2212360 h 2237474"/>
              <a:gd name="connsiteX171" fmla="*/ 681987 w 12192000"/>
              <a:gd name="connsiteY171" fmla="*/ 2216757 h 2237474"/>
              <a:gd name="connsiteX172" fmla="*/ 669923 w 12192000"/>
              <a:gd name="connsiteY172" fmla="*/ 2211682 h 2237474"/>
              <a:gd name="connsiteX173" fmla="*/ 648680 w 12192000"/>
              <a:gd name="connsiteY173" fmla="*/ 2206229 h 2237474"/>
              <a:gd name="connsiteX174" fmla="*/ 597225 w 12192000"/>
              <a:gd name="connsiteY174" fmla="*/ 2180999 h 2237474"/>
              <a:gd name="connsiteX175" fmla="*/ 558449 w 12192000"/>
              <a:gd name="connsiteY175" fmla="*/ 2182346 h 2237474"/>
              <a:gd name="connsiteX176" fmla="*/ 550517 w 12192000"/>
              <a:gd name="connsiteY176" fmla="*/ 2182060 h 2237474"/>
              <a:gd name="connsiteX177" fmla="*/ 550309 w 12192000"/>
              <a:gd name="connsiteY177" fmla="*/ 2181825 h 2237474"/>
              <a:gd name="connsiteX178" fmla="*/ 541836 w 12192000"/>
              <a:gd name="connsiteY178" fmla="*/ 2181063 h 2237474"/>
              <a:gd name="connsiteX179" fmla="*/ 536057 w 12192000"/>
              <a:gd name="connsiteY179" fmla="*/ 2181537 h 2237474"/>
              <a:gd name="connsiteX180" fmla="*/ 520671 w 12192000"/>
              <a:gd name="connsiteY180" fmla="*/ 2180980 h 2237474"/>
              <a:gd name="connsiteX181" fmla="*/ 515024 w 12192000"/>
              <a:gd name="connsiteY181" fmla="*/ 2179258 h 2237474"/>
              <a:gd name="connsiteX182" fmla="*/ 512278 w 12192000"/>
              <a:gd name="connsiteY182" fmla="*/ 2176369 h 2237474"/>
              <a:gd name="connsiteX183" fmla="*/ 480419 w 12192000"/>
              <a:gd name="connsiteY183" fmla="*/ 2167807 h 2237474"/>
              <a:gd name="connsiteX184" fmla="*/ 413835 w 12192000"/>
              <a:gd name="connsiteY184" fmla="*/ 2156783 h 2237474"/>
              <a:gd name="connsiteX185" fmla="*/ 376513 w 12192000"/>
              <a:gd name="connsiteY185" fmla="*/ 2154014 h 2237474"/>
              <a:gd name="connsiteX186" fmla="*/ 273386 w 12192000"/>
              <a:gd name="connsiteY186" fmla="*/ 2142551 h 2237474"/>
              <a:gd name="connsiteX187" fmla="*/ 169207 w 12192000"/>
              <a:gd name="connsiteY187" fmla="*/ 2128100 h 2237474"/>
              <a:gd name="connsiteX188" fmla="*/ 93149 w 12192000"/>
              <a:gd name="connsiteY188" fmla="*/ 2105324 h 2237474"/>
              <a:gd name="connsiteX189" fmla="*/ 88109 w 12192000"/>
              <a:gd name="connsiteY189" fmla="*/ 2106704 h 2237474"/>
              <a:gd name="connsiteX190" fmla="*/ 80022 w 12192000"/>
              <a:gd name="connsiteY190" fmla="*/ 2107254 h 2237474"/>
              <a:gd name="connsiteX191" fmla="*/ 79717 w 12192000"/>
              <a:gd name="connsiteY191" fmla="*/ 2107046 h 2237474"/>
              <a:gd name="connsiteX192" fmla="*/ 72352 w 12192000"/>
              <a:gd name="connsiteY192" fmla="*/ 2107991 h 2237474"/>
              <a:gd name="connsiteX193" fmla="*/ 37645 w 12192000"/>
              <a:gd name="connsiteY193" fmla="*/ 2115401 h 2237474"/>
              <a:gd name="connsiteX194" fmla="*/ 4572 w 12192000"/>
              <a:gd name="connsiteY194" fmla="*/ 2111091 h 2237474"/>
              <a:gd name="connsiteX195" fmla="*/ 0 w 12192000"/>
              <a:gd name="connsiteY195" fmla="*/ 2110468 h 2237474"/>
              <a:gd name="connsiteX196" fmla="*/ 0 w 12192000"/>
              <a:gd name="connsiteY19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68292 w 12192000"/>
              <a:gd name="connsiteY53" fmla="*/ 1338779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68705 w 12192000"/>
              <a:gd name="connsiteY50" fmla="*/ 1279956 h 2237474"/>
              <a:gd name="connsiteX51" fmla="*/ 8139997 w 12192000"/>
              <a:gd name="connsiteY51" fmla="*/ 1282713 h 2237474"/>
              <a:gd name="connsiteX52" fmla="*/ 8074238 w 12192000"/>
              <a:gd name="connsiteY52" fmla="*/ 1301895 h 2237474"/>
              <a:gd name="connsiteX53" fmla="*/ 7942099 w 12192000"/>
              <a:gd name="connsiteY53" fmla="*/ 1336332 h 2237474"/>
              <a:gd name="connsiteX54" fmla="*/ 7902328 w 12192000"/>
              <a:gd name="connsiteY54" fmla="*/ 1345865 h 2237474"/>
              <a:gd name="connsiteX55" fmla="*/ 7840612 w 12192000"/>
              <a:gd name="connsiteY55" fmla="*/ 1369373 h 2237474"/>
              <a:gd name="connsiteX56" fmla="*/ 7786819 w 12192000"/>
              <a:gd name="connsiteY56" fmla="*/ 1378970 h 2237474"/>
              <a:gd name="connsiteX57" fmla="*/ 7548172 w 12192000"/>
              <a:gd name="connsiteY57" fmla="*/ 1417460 h 2237474"/>
              <a:gd name="connsiteX58" fmla="*/ 7483437 w 12192000"/>
              <a:gd name="connsiteY58" fmla="*/ 1478152 h 2237474"/>
              <a:gd name="connsiteX59" fmla="*/ 7377870 w 12192000"/>
              <a:gd name="connsiteY59" fmla="*/ 1523319 h 2237474"/>
              <a:gd name="connsiteX60" fmla="*/ 7230737 w 12192000"/>
              <a:gd name="connsiteY60" fmla="*/ 1562633 h 2237474"/>
              <a:gd name="connsiteX61" fmla="*/ 7224458 w 12192000"/>
              <a:gd name="connsiteY61" fmla="*/ 1573008 h 2237474"/>
              <a:gd name="connsiteX62" fmla="*/ 7183121 w 12192000"/>
              <a:gd name="connsiteY62" fmla="*/ 1595162 h 2237474"/>
              <a:gd name="connsiteX63" fmla="*/ 7164601 w 12192000"/>
              <a:gd name="connsiteY63" fmla="*/ 1606490 h 2237474"/>
              <a:gd name="connsiteX64" fmla="*/ 7031309 w 12192000"/>
              <a:gd name="connsiteY64" fmla="*/ 1619451 h 2237474"/>
              <a:gd name="connsiteX65" fmla="*/ 6900177 w 12192000"/>
              <a:gd name="connsiteY65" fmla="*/ 1636016 h 2237474"/>
              <a:gd name="connsiteX66" fmla="*/ 6795372 w 12192000"/>
              <a:gd name="connsiteY66" fmla="*/ 1644845 h 2237474"/>
              <a:gd name="connsiteX67" fmla="*/ 6692251 w 12192000"/>
              <a:gd name="connsiteY67" fmla="*/ 1656357 h 2237474"/>
              <a:gd name="connsiteX68" fmla="*/ 6655235 w 12192000"/>
              <a:gd name="connsiteY68" fmla="*/ 1661869 h 2237474"/>
              <a:gd name="connsiteX69" fmla="*/ 6554894 w 12192000"/>
              <a:gd name="connsiteY69" fmla="*/ 1664428 h 2237474"/>
              <a:gd name="connsiteX70" fmla="*/ 6516595 w 12192000"/>
              <a:gd name="connsiteY70" fmla="*/ 1667475 h 2237474"/>
              <a:gd name="connsiteX71" fmla="*/ 6508541 w 12192000"/>
              <a:gd name="connsiteY71" fmla="*/ 1668757 h 2237474"/>
              <a:gd name="connsiteX72" fmla="*/ 6471012 w 12192000"/>
              <a:gd name="connsiteY72" fmla="*/ 1678604 h 2237474"/>
              <a:gd name="connsiteX73" fmla="*/ 6364035 w 12192000"/>
              <a:gd name="connsiteY73" fmla="*/ 1667683 h 2237474"/>
              <a:gd name="connsiteX74" fmla="*/ 6280959 w 12192000"/>
              <a:gd name="connsiteY74" fmla="*/ 1689329 h 2237474"/>
              <a:gd name="connsiteX75" fmla="*/ 6243319 w 12192000"/>
              <a:gd name="connsiteY75" fmla="*/ 1695560 h 2237474"/>
              <a:gd name="connsiteX76" fmla="*/ 6098321 w 12192000"/>
              <a:gd name="connsiteY76" fmla="*/ 1721646 h 2237474"/>
              <a:gd name="connsiteX77" fmla="*/ 5880652 w 12192000"/>
              <a:gd name="connsiteY77" fmla="*/ 1779643 h 2237474"/>
              <a:gd name="connsiteX78" fmla="*/ 5785959 w 12192000"/>
              <a:gd name="connsiteY78" fmla="*/ 1775307 h 2237474"/>
              <a:gd name="connsiteX79" fmla="*/ 5643534 w 12192000"/>
              <a:gd name="connsiteY79" fmla="*/ 1802919 h 2237474"/>
              <a:gd name="connsiteX80" fmla="*/ 5518799 w 12192000"/>
              <a:gd name="connsiteY80" fmla="*/ 1818312 h 2237474"/>
              <a:gd name="connsiteX81" fmla="*/ 5505014 w 12192000"/>
              <a:gd name="connsiteY81" fmla="*/ 1819259 h 2237474"/>
              <a:gd name="connsiteX82" fmla="*/ 5453307 w 12192000"/>
              <a:gd name="connsiteY82" fmla="*/ 1815450 h 2237474"/>
              <a:gd name="connsiteX83" fmla="*/ 5221533 w 12192000"/>
              <a:gd name="connsiteY83" fmla="*/ 1846950 h 2237474"/>
              <a:gd name="connsiteX84" fmla="*/ 5149802 w 12192000"/>
              <a:gd name="connsiteY84" fmla="*/ 1844846 h 2237474"/>
              <a:gd name="connsiteX85" fmla="*/ 5114927 w 12192000"/>
              <a:gd name="connsiteY85" fmla="*/ 1847827 h 2237474"/>
              <a:gd name="connsiteX86" fmla="*/ 5108970 w 12192000"/>
              <a:gd name="connsiteY86" fmla="*/ 1847935 h 2237474"/>
              <a:gd name="connsiteX87" fmla="*/ 5067961 w 12192000"/>
              <a:gd name="connsiteY87" fmla="*/ 1845917 h 2237474"/>
              <a:gd name="connsiteX88" fmla="*/ 5007075 w 12192000"/>
              <a:gd name="connsiteY88" fmla="*/ 1838626 h 2237474"/>
              <a:gd name="connsiteX89" fmla="*/ 4944087 w 12192000"/>
              <a:gd name="connsiteY89" fmla="*/ 1823332 h 2237474"/>
              <a:gd name="connsiteX90" fmla="*/ 4907662 w 12192000"/>
              <a:gd name="connsiteY90" fmla="*/ 1816900 h 2237474"/>
              <a:gd name="connsiteX91" fmla="*/ 4882386 w 12192000"/>
              <a:gd name="connsiteY91" fmla="*/ 1809844 h 2237474"/>
              <a:gd name="connsiteX92" fmla="*/ 4811440 w 12192000"/>
              <a:gd name="connsiteY92" fmla="*/ 1804655 h 2237474"/>
              <a:gd name="connsiteX93" fmla="*/ 4691075 w 12192000"/>
              <a:gd name="connsiteY93" fmla="*/ 1801389 h 2237474"/>
              <a:gd name="connsiteX94" fmla="*/ 4611738 w 12192000"/>
              <a:gd name="connsiteY94" fmla="*/ 1776964 h 2237474"/>
              <a:gd name="connsiteX95" fmla="*/ 4560070 w 12192000"/>
              <a:gd name="connsiteY95" fmla="*/ 1785640 h 2237474"/>
              <a:gd name="connsiteX96" fmla="*/ 4536503 w 12192000"/>
              <a:gd name="connsiteY96" fmla="*/ 1785334 h 2237474"/>
              <a:gd name="connsiteX97" fmla="*/ 4513724 w 12192000"/>
              <a:gd name="connsiteY97" fmla="*/ 1791996 h 2237474"/>
              <a:gd name="connsiteX98" fmla="*/ 4459810 w 12192000"/>
              <a:gd name="connsiteY98" fmla="*/ 1797886 h 2237474"/>
              <a:gd name="connsiteX99" fmla="*/ 4379064 w 12192000"/>
              <a:gd name="connsiteY99" fmla="*/ 1817177 h 2237474"/>
              <a:gd name="connsiteX100" fmla="*/ 4290981 w 12192000"/>
              <a:gd name="connsiteY100" fmla="*/ 1839677 h 2237474"/>
              <a:gd name="connsiteX101" fmla="*/ 4238372 w 12192000"/>
              <a:gd name="connsiteY101" fmla="*/ 1851480 h 2237474"/>
              <a:gd name="connsiteX102" fmla="*/ 4232517 w 12192000"/>
              <a:gd name="connsiteY102" fmla="*/ 1852567 h 2237474"/>
              <a:gd name="connsiteX103" fmla="*/ 4191732 w 12192000"/>
              <a:gd name="connsiteY103" fmla="*/ 1857328 h 2237474"/>
              <a:gd name="connsiteX104" fmla="*/ 4065532 w 12192000"/>
              <a:gd name="connsiteY104" fmla="*/ 1855477 h 2237474"/>
              <a:gd name="connsiteX105" fmla="*/ 4028460 w 12192000"/>
              <a:gd name="connsiteY105" fmla="*/ 1855137 h 2237474"/>
              <a:gd name="connsiteX106" fmla="*/ 4002267 w 12192000"/>
              <a:gd name="connsiteY106" fmla="*/ 1852352 h 2237474"/>
              <a:gd name="connsiteX107" fmla="*/ 3931396 w 12192000"/>
              <a:gd name="connsiteY107" fmla="*/ 1858915 h 2237474"/>
              <a:gd name="connsiteX108" fmla="*/ 3812162 w 12192000"/>
              <a:gd name="connsiteY108" fmla="*/ 1875501 h 2237474"/>
              <a:gd name="connsiteX109" fmla="*/ 3729530 w 12192000"/>
              <a:gd name="connsiteY109" fmla="*/ 1864513 h 2237474"/>
              <a:gd name="connsiteX110" fmla="*/ 3680177 w 12192000"/>
              <a:gd name="connsiteY110" fmla="*/ 1881552 h 2237474"/>
              <a:gd name="connsiteX111" fmla="*/ 3567259 w 12192000"/>
              <a:gd name="connsiteY111" fmla="*/ 1893482 h 2237474"/>
              <a:gd name="connsiteX112" fmla="*/ 3405770 w 12192000"/>
              <a:gd name="connsiteY112" fmla="*/ 1904591 h 2237474"/>
              <a:gd name="connsiteX113" fmla="*/ 3280097 w 12192000"/>
              <a:gd name="connsiteY113" fmla="*/ 1919610 h 2237474"/>
              <a:gd name="connsiteX114" fmla="*/ 3123424 w 12192000"/>
              <a:gd name="connsiteY114" fmla="*/ 1952930 h 2237474"/>
              <a:gd name="connsiteX115" fmla="*/ 3009910 w 12192000"/>
              <a:gd name="connsiteY115" fmla="*/ 1957866 h 2237474"/>
              <a:gd name="connsiteX116" fmla="*/ 2995934 w 12192000"/>
              <a:gd name="connsiteY116" fmla="*/ 1967085 h 2237474"/>
              <a:gd name="connsiteX117" fmla="*/ 2980071 w 12192000"/>
              <a:gd name="connsiteY117" fmla="*/ 1972988 h 2237474"/>
              <a:gd name="connsiteX118" fmla="*/ 2978094 w 12192000"/>
              <a:gd name="connsiteY118" fmla="*/ 1972369 h 2237474"/>
              <a:gd name="connsiteX119" fmla="*/ 2942858 w 12192000"/>
              <a:gd name="connsiteY119" fmla="*/ 1981367 h 2237474"/>
              <a:gd name="connsiteX120" fmla="*/ 2875436 w 12192000"/>
              <a:gd name="connsiteY120" fmla="*/ 1996977 h 2237474"/>
              <a:gd name="connsiteX121" fmla="*/ 2874892 w 12192000"/>
              <a:gd name="connsiteY121" fmla="*/ 1996085 h 2237474"/>
              <a:gd name="connsiteX122" fmla="*/ 2864145 w 12192000"/>
              <a:gd name="connsiteY122" fmla="*/ 1994061 h 2237474"/>
              <a:gd name="connsiteX123" fmla="*/ 2843662 w 12192000"/>
              <a:gd name="connsiteY123" fmla="*/ 1992498 h 2237474"/>
              <a:gd name="connsiteX124" fmla="*/ 2796128 w 12192000"/>
              <a:gd name="connsiteY124" fmla="*/ 1976403 h 2237474"/>
              <a:gd name="connsiteX125" fmla="*/ 2756784 w 12192000"/>
              <a:gd name="connsiteY125" fmla="*/ 1985116 h 2237474"/>
              <a:gd name="connsiteX126" fmla="*/ 2748833 w 12192000"/>
              <a:gd name="connsiteY126" fmla="*/ 1986323 h 2237474"/>
              <a:gd name="connsiteX127" fmla="*/ 2748661 w 12192000"/>
              <a:gd name="connsiteY127" fmla="*/ 1986122 h 2237474"/>
              <a:gd name="connsiteX128" fmla="*/ 2740251 w 12192000"/>
              <a:gd name="connsiteY128" fmla="*/ 1986946 h 2237474"/>
              <a:gd name="connsiteX129" fmla="*/ 2718916 w 12192000"/>
              <a:gd name="connsiteY129" fmla="*/ 1990867 h 2237474"/>
              <a:gd name="connsiteX130" fmla="*/ 2713522 w 12192000"/>
              <a:gd name="connsiteY130" fmla="*/ 1990173 h 2237474"/>
              <a:gd name="connsiteX131" fmla="*/ 2680597 w 12192000"/>
              <a:gd name="connsiteY131" fmla="*/ 1984996 h 2237474"/>
              <a:gd name="connsiteX132" fmla="*/ 2578178 w 12192000"/>
              <a:gd name="connsiteY132" fmla="*/ 1990531 h 2237474"/>
              <a:gd name="connsiteX133" fmla="*/ 2476147 w 12192000"/>
              <a:gd name="connsiteY133" fmla="*/ 1998305 h 2237474"/>
              <a:gd name="connsiteX134" fmla="*/ 2373568 w 12192000"/>
              <a:gd name="connsiteY134" fmla="*/ 2003219 h 2237474"/>
              <a:gd name="connsiteX135" fmla="*/ 2321399 w 12192000"/>
              <a:gd name="connsiteY135" fmla="*/ 1989467 h 2237474"/>
              <a:gd name="connsiteX136" fmla="*/ 2315525 w 12192000"/>
              <a:gd name="connsiteY136" fmla="*/ 1989708 h 2237474"/>
              <a:gd name="connsiteX137" fmla="*/ 2300792 w 12192000"/>
              <a:gd name="connsiteY137" fmla="*/ 1994290 h 2237474"/>
              <a:gd name="connsiteX138" fmla="*/ 2295469 w 12192000"/>
              <a:gd name="connsiteY138" fmla="*/ 1996659 h 2237474"/>
              <a:gd name="connsiteX139" fmla="*/ 2287219 w 12192000"/>
              <a:gd name="connsiteY139" fmla="*/ 1998750 h 2237474"/>
              <a:gd name="connsiteX140" fmla="*/ 2286948 w 12192000"/>
              <a:gd name="connsiteY140" fmla="*/ 1998596 h 2237474"/>
              <a:gd name="connsiteX141" fmla="*/ 2243069 w 12192000"/>
              <a:gd name="connsiteY141" fmla="*/ 2015111 h 2237474"/>
              <a:gd name="connsiteX142" fmla="*/ 2186609 w 12192000"/>
              <a:gd name="connsiteY142" fmla="*/ 2008263 h 2237474"/>
              <a:gd name="connsiteX143" fmla="*/ 2164831 w 12192000"/>
              <a:gd name="connsiteY143" fmla="*/ 2010143 h 2237474"/>
              <a:gd name="connsiteX144" fmla="*/ 2152836 w 12192000"/>
              <a:gd name="connsiteY144" fmla="*/ 2010048 h 2237474"/>
              <a:gd name="connsiteX145" fmla="*/ 2117102 w 12192000"/>
              <a:gd name="connsiteY145" fmla="*/ 2023004 h 2237474"/>
              <a:gd name="connsiteX146" fmla="*/ 2111935 w 12192000"/>
              <a:gd name="connsiteY146" fmla="*/ 2023163 h 2237474"/>
              <a:gd name="connsiteX147" fmla="*/ 2089991 w 12192000"/>
              <a:gd name="connsiteY147" fmla="*/ 2034193 h 2237474"/>
              <a:gd name="connsiteX148" fmla="*/ 2058061 w 12192000"/>
              <a:gd name="connsiteY148" fmla="*/ 2047942 h 2237474"/>
              <a:gd name="connsiteX149" fmla="*/ 2055737 w 12192000"/>
              <a:gd name="connsiteY149" fmla="*/ 2047704 h 2237474"/>
              <a:gd name="connsiteX150" fmla="*/ 2042244 w 12192000"/>
              <a:gd name="connsiteY150" fmla="*/ 2055560 h 2237474"/>
              <a:gd name="connsiteX151" fmla="*/ 1976224 w 12192000"/>
              <a:gd name="connsiteY151" fmla="*/ 2074257 h 2237474"/>
              <a:gd name="connsiteX152" fmla="*/ 1877728 w 12192000"/>
              <a:gd name="connsiteY152" fmla="*/ 2101004 h 2237474"/>
              <a:gd name="connsiteX153" fmla="*/ 1759056 w 12192000"/>
              <a:gd name="connsiteY153" fmla="*/ 2125608 h 2237474"/>
              <a:gd name="connsiteX154" fmla="*/ 1637948 w 12192000"/>
              <a:gd name="connsiteY154" fmla="*/ 2172597 h 2237474"/>
              <a:gd name="connsiteX155" fmla="*/ 1434549 w 12192000"/>
              <a:gd name="connsiteY155" fmla="*/ 2234522 h 2237474"/>
              <a:gd name="connsiteX156" fmla="*/ 1398481 w 12192000"/>
              <a:gd name="connsiteY156" fmla="*/ 2237074 h 2237474"/>
              <a:gd name="connsiteX157" fmla="*/ 1398407 w 12192000"/>
              <a:gd name="connsiteY157" fmla="*/ 2237095 h 2237474"/>
              <a:gd name="connsiteX158" fmla="*/ 1370962 w 12192000"/>
              <a:gd name="connsiteY158" fmla="*/ 2237474 h 2237474"/>
              <a:gd name="connsiteX159" fmla="*/ 1356367 w 12192000"/>
              <a:gd name="connsiteY159" fmla="*/ 2235089 h 2237474"/>
              <a:gd name="connsiteX160" fmla="*/ 1324828 w 12192000"/>
              <a:gd name="connsiteY160" fmla="*/ 2231968 h 2237474"/>
              <a:gd name="connsiteX161" fmla="*/ 1297744 w 12192000"/>
              <a:gd name="connsiteY161" fmla="*/ 2235849 h 2237474"/>
              <a:gd name="connsiteX162" fmla="*/ 1286236 w 12192000"/>
              <a:gd name="connsiteY162" fmla="*/ 2233135 h 2237474"/>
              <a:gd name="connsiteX163" fmla="*/ 1283504 w 12192000"/>
              <a:gd name="connsiteY163" fmla="*/ 2233797 h 2237474"/>
              <a:gd name="connsiteX164" fmla="*/ 1279765 w 12192000"/>
              <a:gd name="connsiteY164" fmla="*/ 2229639 h 2237474"/>
              <a:gd name="connsiteX165" fmla="*/ 1195347 w 12192000"/>
              <a:gd name="connsiteY165" fmla="*/ 2212354 h 2237474"/>
              <a:gd name="connsiteX166" fmla="*/ 970251 w 12192000"/>
              <a:gd name="connsiteY166" fmla="*/ 2221029 h 2237474"/>
              <a:gd name="connsiteX167" fmla="*/ 812914 w 12192000"/>
              <a:gd name="connsiteY167" fmla="*/ 2202752 h 2237474"/>
              <a:gd name="connsiteX168" fmla="*/ 800195 w 12192000"/>
              <a:gd name="connsiteY168" fmla="*/ 2209407 h 2237474"/>
              <a:gd name="connsiteX169" fmla="*/ 784978 w 12192000"/>
              <a:gd name="connsiteY169" fmla="*/ 2212360 h 2237474"/>
              <a:gd name="connsiteX170" fmla="*/ 681987 w 12192000"/>
              <a:gd name="connsiteY170" fmla="*/ 2216757 h 2237474"/>
              <a:gd name="connsiteX171" fmla="*/ 669923 w 12192000"/>
              <a:gd name="connsiteY171" fmla="*/ 2211682 h 2237474"/>
              <a:gd name="connsiteX172" fmla="*/ 648680 w 12192000"/>
              <a:gd name="connsiteY172" fmla="*/ 2206229 h 2237474"/>
              <a:gd name="connsiteX173" fmla="*/ 597225 w 12192000"/>
              <a:gd name="connsiteY173" fmla="*/ 2180999 h 2237474"/>
              <a:gd name="connsiteX174" fmla="*/ 558449 w 12192000"/>
              <a:gd name="connsiteY174" fmla="*/ 2182346 h 2237474"/>
              <a:gd name="connsiteX175" fmla="*/ 550517 w 12192000"/>
              <a:gd name="connsiteY175" fmla="*/ 2182060 h 2237474"/>
              <a:gd name="connsiteX176" fmla="*/ 550309 w 12192000"/>
              <a:gd name="connsiteY176" fmla="*/ 2181825 h 2237474"/>
              <a:gd name="connsiteX177" fmla="*/ 541836 w 12192000"/>
              <a:gd name="connsiteY177" fmla="*/ 2181063 h 2237474"/>
              <a:gd name="connsiteX178" fmla="*/ 536057 w 12192000"/>
              <a:gd name="connsiteY178" fmla="*/ 2181537 h 2237474"/>
              <a:gd name="connsiteX179" fmla="*/ 520671 w 12192000"/>
              <a:gd name="connsiteY179" fmla="*/ 2180980 h 2237474"/>
              <a:gd name="connsiteX180" fmla="*/ 515024 w 12192000"/>
              <a:gd name="connsiteY180" fmla="*/ 2179258 h 2237474"/>
              <a:gd name="connsiteX181" fmla="*/ 512278 w 12192000"/>
              <a:gd name="connsiteY181" fmla="*/ 2176369 h 2237474"/>
              <a:gd name="connsiteX182" fmla="*/ 480419 w 12192000"/>
              <a:gd name="connsiteY182" fmla="*/ 2167807 h 2237474"/>
              <a:gd name="connsiteX183" fmla="*/ 413835 w 12192000"/>
              <a:gd name="connsiteY183" fmla="*/ 2156783 h 2237474"/>
              <a:gd name="connsiteX184" fmla="*/ 376513 w 12192000"/>
              <a:gd name="connsiteY184" fmla="*/ 2154014 h 2237474"/>
              <a:gd name="connsiteX185" fmla="*/ 273386 w 12192000"/>
              <a:gd name="connsiteY185" fmla="*/ 2142551 h 2237474"/>
              <a:gd name="connsiteX186" fmla="*/ 169207 w 12192000"/>
              <a:gd name="connsiteY186" fmla="*/ 2128100 h 2237474"/>
              <a:gd name="connsiteX187" fmla="*/ 93149 w 12192000"/>
              <a:gd name="connsiteY187" fmla="*/ 2105324 h 2237474"/>
              <a:gd name="connsiteX188" fmla="*/ 88109 w 12192000"/>
              <a:gd name="connsiteY188" fmla="*/ 2106704 h 2237474"/>
              <a:gd name="connsiteX189" fmla="*/ 80022 w 12192000"/>
              <a:gd name="connsiteY189" fmla="*/ 2107254 h 2237474"/>
              <a:gd name="connsiteX190" fmla="*/ 79717 w 12192000"/>
              <a:gd name="connsiteY190" fmla="*/ 2107046 h 2237474"/>
              <a:gd name="connsiteX191" fmla="*/ 72352 w 12192000"/>
              <a:gd name="connsiteY191" fmla="*/ 2107991 h 2237474"/>
              <a:gd name="connsiteX192" fmla="*/ 37645 w 12192000"/>
              <a:gd name="connsiteY192" fmla="*/ 2115401 h 2237474"/>
              <a:gd name="connsiteX193" fmla="*/ 4572 w 12192000"/>
              <a:gd name="connsiteY193" fmla="*/ 2111091 h 2237474"/>
              <a:gd name="connsiteX194" fmla="*/ 0 w 12192000"/>
              <a:gd name="connsiteY194" fmla="*/ 2110468 h 2237474"/>
              <a:gd name="connsiteX195" fmla="*/ 0 w 12192000"/>
              <a:gd name="connsiteY19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958984 w 12192000"/>
              <a:gd name="connsiteY38" fmla="*/ 1057212 h 2237474"/>
              <a:gd name="connsiteX39" fmla="*/ 8886001 w 12192000"/>
              <a:gd name="connsiteY39" fmla="*/ 1067468 h 2237474"/>
              <a:gd name="connsiteX40" fmla="*/ 8838610 w 12192000"/>
              <a:gd name="connsiteY40" fmla="*/ 1075091 h 2237474"/>
              <a:gd name="connsiteX41" fmla="*/ 8750383 w 12192000"/>
              <a:gd name="connsiteY41" fmla="*/ 1097387 h 2237474"/>
              <a:gd name="connsiteX42" fmla="*/ 8665605 w 12192000"/>
              <a:gd name="connsiteY42" fmla="*/ 1110791 h 2237474"/>
              <a:gd name="connsiteX43" fmla="*/ 8584946 w 12192000"/>
              <a:gd name="connsiteY43" fmla="*/ 1135226 h 2237474"/>
              <a:gd name="connsiteX44" fmla="*/ 8460755 w 12192000"/>
              <a:gd name="connsiteY44" fmla="*/ 1203427 h 2237474"/>
              <a:gd name="connsiteX45" fmla="*/ 8419755 w 12192000"/>
              <a:gd name="connsiteY45" fmla="*/ 1216260 h 2237474"/>
              <a:gd name="connsiteX46" fmla="*/ 8411626 w 12192000"/>
              <a:gd name="connsiteY46" fmla="*/ 1214397 h 2237474"/>
              <a:gd name="connsiteX47" fmla="*/ 8363469 w 12192000"/>
              <a:gd name="connsiteY47" fmla="*/ 1246658 h 2237474"/>
              <a:gd name="connsiteX48" fmla="*/ 8275497 w 12192000"/>
              <a:gd name="connsiteY48" fmla="*/ 1264396 h 2237474"/>
              <a:gd name="connsiteX49" fmla="*/ 8206287 w 12192000"/>
              <a:gd name="connsiteY49" fmla="*/ 1273060 h 2237474"/>
              <a:gd name="connsiteX50" fmla="*/ 8139997 w 12192000"/>
              <a:gd name="connsiteY50" fmla="*/ 1282713 h 2237474"/>
              <a:gd name="connsiteX51" fmla="*/ 8074238 w 12192000"/>
              <a:gd name="connsiteY51" fmla="*/ 1301895 h 2237474"/>
              <a:gd name="connsiteX52" fmla="*/ 7942099 w 12192000"/>
              <a:gd name="connsiteY52" fmla="*/ 1336332 h 2237474"/>
              <a:gd name="connsiteX53" fmla="*/ 7902328 w 12192000"/>
              <a:gd name="connsiteY53" fmla="*/ 1345865 h 2237474"/>
              <a:gd name="connsiteX54" fmla="*/ 7840612 w 12192000"/>
              <a:gd name="connsiteY54" fmla="*/ 1369373 h 2237474"/>
              <a:gd name="connsiteX55" fmla="*/ 7786819 w 12192000"/>
              <a:gd name="connsiteY55" fmla="*/ 1378970 h 2237474"/>
              <a:gd name="connsiteX56" fmla="*/ 7548172 w 12192000"/>
              <a:gd name="connsiteY56" fmla="*/ 1417460 h 2237474"/>
              <a:gd name="connsiteX57" fmla="*/ 7483437 w 12192000"/>
              <a:gd name="connsiteY57" fmla="*/ 1478152 h 2237474"/>
              <a:gd name="connsiteX58" fmla="*/ 7377870 w 12192000"/>
              <a:gd name="connsiteY58" fmla="*/ 1523319 h 2237474"/>
              <a:gd name="connsiteX59" fmla="*/ 7230737 w 12192000"/>
              <a:gd name="connsiteY59" fmla="*/ 1562633 h 2237474"/>
              <a:gd name="connsiteX60" fmla="*/ 7224458 w 12192000"/>
              <a:gd name="connsiteY60" fmla="*/ 1573008 h 2237474"/>
              <a:gd name="connsiteX61" fmla="*/ 7183121 w 12192000"/>
              <a:gd name="connsiteY61" fmla="*/ 1595162 h 2237474"/>
              <a:gd name="connsiteX62" fmla="*/ 7164601 w 12192000"/>
              <a:gd name="connsiteY62" fmla="*/ 1606490 h 2237474"/>
              <a:gd name="connsiteX63" fmla="*/ 7031309 w 12192000"/>
              <a:gd name="connsiteY63" fmla="*/ 1619451 h 2237474"/>
              <a:gd name="connsiteX64" fmla="*/ 6900177 w 12192000"/>
              <a:gd name="connsiteY64" fmla="*/ 1636016 h 2237474"/>
              <a:gd name="connsiteX65" fmla="*/ 6795372 w 12192000"/>
              <a:gd name="connsiteY65" fmla="*/ 1644845 h 2237474"/>
              <a:gd name="connsiteX66" fmla="*/ 6692251 w 12192000"/>
              <a:gd name="connsiteY66" fmla="*/ 1656357 h 2237474"/>
              <a:gd name="connsiteX67" fmla="*/ 6655235 w 12192000"/>
              <a:gd name="connsiteY67" fmla="*/ 1661869 h 2237474"/>
              <a:gd name="connsiteX68" fmla="*/ 6554894 w 12192000"/>
              <a:gd name="connsiteY68" fmla="*/ 1664428 h 2237474"/>
              <a:gd name="connsiteX69" fmla="*/ 6516595 w 12192000"/>
              <a:gd name="connsiteY69" fmla="*/ 1667475 h 2237474"/>
              <a:gd name="connsiteX70" fmla="*/ 6508541 w 12192000"/>
              <a:gd name="connsiteY70" fmla="*/ 1668757 h 2237474"/>
              <a:gd name="connsiteX71" fmla="*/ 6471012 w 12192000"/>
              <a:gd name="connsiteY71" fmla="*/ 1678604 h 2237474"/>
              <a:gd name="connsiteX72" fmla="*/ 6364035 w 12192000"/>
              <a:gd name="connsiteY72" fmla="*/ 1667683 h 2237474"/>
              <a:gd name="connsiteX73" fmla="*/ 6280959 w 12192000"/>
              <a:gd name="connsiteY73" fmla="*/ 1689329 h 2237474"/>
              <a:gd name="connsiteX74" fmla="*/ 6243319 w 12192000"/>
              <a:gd name="connsiteY74" fmla="*/ 1695560 h 2237474"/>
              <a:gd name="connsiteX75" fmla="*/ 6098321 w 12192000"/>
              <a:gd name="connsiteY75" fmla="*/ 1721646 h 2237474"/>
              <a:gd name="connsiteX76" fmla="*/ 5880652 w 12192000"/>
              <a:gd name="connsiteY76" fmla="*/ 1779643 h 2237474"/>
              <a:gd name="connsiteX77" fmla="*/ 5785959 w 12192000"/>
              <a:gd name="connsiteY77" fmla="*/ 1775307 h 2237474"/>
              <a:gd name="connsiteX78" fmla="*/ 5643534 w 12192000"/>
              <a:gd name="connsiteY78" fmla="*/ 1802919 h 2237474"/>
              <a:gd name="connsiteX79" fmla="*/ 5518799 w 12192000"/>
              <a:gd name="connsiteY79" fmla="*/ 1818312 h 2237474"/>
              <a:gd name="connsiteX80" fmla="*/ 5505014 w 12192000"/>
              <a:gd name="connsiteY80" fmla="*/ 1819259 h 2237474"/>
              <a:gd name="connsiteX81" fmla="*/ 5453307 w 12192000"/>
              <a:gd name="connsiteY81" fmla="*/ 1815450 h 2237474"/>
              <a:gd name="connsiteX82" fmla="*/ 5221533 w 12192000"/>
              <a:gd name="connsiteY82" fmla="*/ 1846950 h 2237474"/>
              <a:gd name="connsiteX83" fmla="*/ 5149802 w 12192000"/>
              <a:gd name="connsiteY83" fmla="*/ 1844846 h 2237474"/>
              <a:gd name="connsiteX84" fmla="*/ 5114927 w 12192000"/>
              <a:gd name="connsiteY84" fmla="*/ 1847827 h 2237474"/>
              <a:gd name="connsiteX85" fmla="*/ 5108970 w 12192000"/>
              <a:gd name="connsiteY85" fmla="*/ 1847935 h 2237474"/>
              <a:gd name="connsiteX86" fmla="*/ 5067961 w 12192000"/>
              <a:gd name="connsiteY86" fmla="*/ 1845917 h 2237474"/>
              <a:gd name="connsiteX87" fmla="*/ 5007075 w 12192000"/>
              <a:gd name="connsiteY87" fmla="*/ 1838626 h 2237474"/>
              <a:gd name="connsiteX88" fmla="*/ 4944087 w 12192000"/>
              <a:gd name="connsiteY88" fmla="*/ 1823332 h 2237474"/>
              <a:gd name="connsiteX89" fmla="*/ 4907662 w 12192000"/>
              <a:gd name="connsiteY89" fmla="*/ 1816900 h 2237474"/>
              <a:gd name="connsiteX90" fmla="*/ 4882386 w 12192000"/>
              <a:gd name="connsiteY90" fmla="*/ 1809844 h 2237474"/>
              <a:gd name="connsiteX91" fmla="*/ 4811440 w 12192000"/>
              <a:gd name="connsiteY91" fmla="*/ 1804655 h 2237474"/>
              <a:gd name="connsiteX92" fmla="*/ 4691075 w 12192000"/>
              <a:gd name="connsiteY92" fmla="*/ 1801389 h 2237474"/>
              <a:gd name="connsiteX93" fmla="*/ 4611738 w 12192000"/>
              <a:gd name="connsiteY93" fmla="*/ 1776964 h 2237474"/>
              <a:gd name="connsiteX94" fmla="*/ 4560070 w 12192000"/>
              <a:gd name="connsiteY94" fmla="*/ 1785640 h 2237474"/>
              <a:gd name="connsiteX95" fmla="*/ 4536503 w 12192000"/>
              <a:gd name="connsiteY95" fmla="*/ 1785334 h 2237474"/>
              <a:gd name="connsiteX96" fmla="*/ 4513724 w 12192000"/>
              <a:gd name="connsiteY96" fmla="*/ 1791996 h 2237474"/>
              <a:gd name="connsiteX97" fmla="*/ 4459810 w 12192000"/>
              <a:gd name="connsiteY97" fmla="*/ 1797886 h 2237474"/>
              <a:gd name="connsiteX98" fmla="*/ 4379064 w 12192000"/>
              <a:gd name="connsiteY98" fmla="*/ 1817177 h 2237474"/>
              <a:gd name="connsiteX99" fmla="*/ 4290981 w 12192000"/>
              <a:gd name="connsiteY99" fmla="*/ 1839677 h 2237474"/>
              <a:gd name="connsiteX100" fmla="*/ 4238372 w 12192000"/>
              <a:gd name="connsiteY100" fmla="*/ 1851480 h 2237474"/>
              <a:gd name="connsiteX101" fmla="*/ 4232517 w 12192000"/>
              <a:gd name="connsiteY101" fmla="*/ 1852567 h 2237474"/>
              <a:gd name="connsiteX102" fmla="*/ 4191732 w 12192000"/>
              <a:gd name="connsiteY102" fmla="*/ 1857328 h 2237474"/>
              <a:gd name="connsiteX103" fmla="*/ 4065532 w 12192000"/>
              <a:gd name="connsiteY103" fmla="*/ 1855477 h 2237474"/>
              <a:gd name="connsiteX104" fmla="*/ 4028460 w 12192000"/>
              <a:gd name="connsiteY104" fmla="*/ 1855137 h 2237474"/>
              <a:gd name="connsiteX105" fmla="*/ 4002267 w 12192000"/>
              <a:gd name="connsiteY105" fmla="*/ 1852352 h 2237474"/>
              <a:gd name="connsiteX106" fmla="*/ 3931396 w 12192000"/>
              <a:gd name="connsiteY106" fmla="*/ 1858915 h 2237474"/>
              <a:gd name="connsiteX107" fmla="*/ 3812162 w 12192000"/>
              <a:gd name="connsiteY107" fmla="*/ 1875501 h 2237474"/>
              <a:gd name="connsiteX108" fmla="*/ 3729530 w 12192000"/>
              <a:gd name="connsiteY108" fmla="*/ 1864513 h 2237474"/>
              <a:gd name="connsiteX109" fmla="*/ 3680177 w 12192000"/>
              <a:gd name="connsiteY109" fmla="*/ 1881552 h 2237474"/>
              <a:gd name="connsiteX110" fmla="*/ 3567259 w 12192000"/>
              <a:gd name="connsiteY110" fmla="*/ 1893482 h 2237474"/>
              <a:gd name="connsiteX111" fmla="*/ 3405770 w 12192000"/>
              <a:gd name="connsiteY111" fmla="*/ 1904591 h 2237474"/>
              <a:gd name="connsiteX112" fmla="*/ 3280097 w 12192000"/>
              <a:gd name="connsiteY112" fmla="*/ 1919610 h 2237474"/>
              <a:gd name="connsiteX113" fmla="*/ 3123424 w 12192000"/>
              <a:gd name="connsiteY113" fmla="*/ 1952930 h 2237474"/>
              <a:gd name="connsiteX114" fmla="*/ 3009910 w 12192000"/>
              <a:gd name="connsiteY114" fmla="*/ 1957866 h 2237474"/>
              <a:gd name="connsiteX115" fmla="*/ 2995934 w 12192000"/>
              <a:gd name="connsiteY115" fmla="*/ 1967085 h 2237474"/>
              <a:gd name="connsiteX116" fmla="*/ 2980071 w 12192000"/>
              <a:gd name="connsiteY116" fmla="*/ 1972988 h 2237474"/>
              <a:gd name="connsiteX117" fmla="*/ 2978094 w 12192000"/>
              <a:gd name="connsiteY117" fmla="*/ 1972369 h 2237474"/>
              <a:gd name="connsiteX118" fmla="*/ 2942858 w 12192000"/>
              <a:gd name="connsiteY118" fmla="*/ 1981367 h 2237474"/>
              <a:gd name="connsiteX119" fmla="*/ 2875436 w 12192000"/>
              <a:gd name="connsiteY119" fmla="*/ 1996977 h 2237474"/>
              <a:gd name="connsiteX120" fmla="*/ 2874892 w 12192000"/>
              <a:gd name="connsiteY120" fmla="*/ 1996085 h 2237474"/>
              <a:gd name="connsiteX121" fmla="*/ 2864145 w 12192000"/>
              <a:gd name="connsiteY121" fmla="*/ 1994061 h 2237474"/>
              <a:gd name="connsiteX122" fmla="*/ 2843662 w 12192000"/>
              <a:gd name="connsiteY122" fmla="*/ 1992498 h 2237474"/>
              <a:gd name="connsiteX123" fmla="*/ 2796128 w 12192000"/>
              <a:gd name="connsiteY123" fmla="*/ 1976403 h 2237474"/>
              <a:gd name="connsiteX124" fmla="*/ 2756784 w 12192000"/>
              <a:gd name="connsiteY124" fmla="*/ 1985116 h 2237474"/>
              <a:gd name="connsiteX125" fmla="*/ 2748833 w 12192000"/>
              <a:gd name="connsiteY125" fmla="*/ 1986323 h 2237474"/>
              <a:gd name="connsiteX126" fmla="*/ 2748661 w 12192000"/>
              <a:gd name="connsiteY126" fmla="*/ 1986122 h 2237474"/>
              <a:gd name="connsiteX127" fmla="*/ 2740251 w 12192000"/>
              <a:gd name="connsiteY127" fmla="*/ 1986946 h 2237474"/>
              <a:gd name="connsiteX128" fmla="*/ 2718916 w 12192000"/>
              <a:gd name="connsiteY128" fmla="*/ 1990867 h 2237474"/>
              <a:gd name="connsiteX129" fmla="*/ 2713522 w 12192000"/>
              <a:gd name="connsiteY129" fmla="*/ 1990173 h 2237474"/>
              <a:gd name="connsiteX130" fmla="*/ 2680597 w 12192000"/>
              <a:gd name="connsiteY130" fmla="*/ 1984996 h 2237474"/>
              <a:gd name="connsiteX131" fmla="*/ 2578178 w 12192000"/>
              <a:gd name="connsiteY131" fmla="*/ 1990531 h 2237474"/>
              <a:gd name="connsiteX132" fmla="*/ 2476147 w 12192000"/>
              <a:gd name="connsiteY132" fmla="*/ 1998305 h 2237474"/>
              <a:gd name="connsiteX133" fmla="*/ 2373568 w 12192000"/>
              <a:gd name="connsiteY133" fmla="*/ 2003219 h 2237474"/>
              <a:gd name="connsiteX134" fmla="*/ 2321399 w 12192000"/>
              <a:gd name="connsiteY134" fmla="*/ 1989467 h 2237474"/>
              <a:gd name="connsiteX135" fmla="*/ 2315525 w 12192000"/>
              <a:gd name="connsiteY135" fmla="*/ 1989708 h 2237474"/>
              <a:gd name="connsiteX136" fmla="*/ 2300792 w 12192000"/>
              <a:gd name="connsiteY136" fmla="*/ 1994290 h 2237474"/>
              <a:gd name="connsiteX137" fmla="*/ 2295469 w 12192000"/>
              <a:gd name="connsiteY137" fmla="*/ 1996659 h 2237474"/>
              <a:gd name="connsiteX138" fmla="*/ 2287219 w 12192000"/>
              <a:gd name="connsiteY138" fmla="*/ 1998750 h 2237474"/>
              <a:gd name="connsiteX139" fmla="*/ 2286948 w 12192000"/>
              <a:gd name="connsiteY139" fmla="*/ 1998596 h 2237474"/>
              <a:gd name="connsiteX140" fmla="*/ 2243069 w 12192000"/>
              <a:gd name="connsiteY140" fmla="*/ 2015111 h 2237474"/>
              <a:gd name="connsiteX141" fmla="*/ 2186609 w 12192000"/>
              <a:gd name="connsiteY141" fmla="*/ 2008263 h 2237474"/>
              <a:gd name="connsiteX142" fmla="*/ 2164831 w 12192000"/>
              <a:gd name="connsiteY142" fmla="*/ 2010143 h 2237474"/>
              <a:gd name="connsiteX143" fmla="*/ 2152836 w 12192000"/>
              <a:gd name="connsiteY143" fmla="*/ 2010048 h 2237474"/>
              <a:gd name="connsiteX144" fmla="*/ 2117102 w 12192000"/>
              <a:gd name="connsiteY144" fmla="*/ 2023004 h 2237474"/>
              <a:gd name="connsiteX145" fmla="*/ 2111935 w 12192000"/>
              <a:gd name="connsiteY145" fmla="*/ 2023163 h 2237474"/>
              <a:gd name="connsiteX146" fmla="*/ 2089991 w 12192000"/>
              <a:gd name="connsiteY146" fmla="*/ 2034193 h 2237474"/>
              <a:gd name="connsiteX147" fmla="*/ 2058061 w 12192000"/>
              <a:gd name="connsiteY147" fmla="*/ 2047942 h 2237474"/>
              <a:gd name="connsiteX148" fmla="*/ 2055737 w 12192000"/>
              <a:gd name="connsiteY148" fmla="*/ 2047704 h 2237474"/>
              <a:gd name="connsiteX149" fmla="*/ 2042244 w 12192000"/>
              <a:gd name="connsiteY149" fmla="*/ 2055560 h 2237474"/>
              <a:gd name="connsiteX150" fmla="*/ 1976224 w 12192000"/>
              <a:gd name="connsiteY150" fmla="*/ 2074257 h 2237474"/>
              <a:gd name="connsiteX151" fmla="*/ 1877728 w 12192000"/>
              <a:gd name="connsiteY151" fmla="*/ 2101004 h 2237474"/>
              <a:gd name="connsiteX152" fmla="*/ 1759056 w 12192000"/>
              <a:gd name="connsiteY152" fmla="*/ 2125608 h 2237474"/>
              <a:gd name="connsiteX153" fmla="*/ 1637948 w 12192000"/>
              <a:gd name="connsiteY153" fmla="*/ 2172597 h 2237474"/>
              <a:gd name="connsiteX154" fmla="*/ 1434549 w 12192000"/>
              <a:gd name="connsiteY154" fmla="*/ 2234522 h 2237474"/>
              <a:gd name="connsiteX155" fmla="*/ 1398481 w 12192000"/>
              <a:gd name="connsiteY155" fmla="*/ 2237074 h 2237474"/>
              <a:gd name="connsiteX156" fmla="*/ 1398407 w 12192000"/>
              <a:gd name="connsiteY156" fmla="*/ 2237095 h 2237474"/>
              <a:gd name="connsiteX157" fmla="*/ 1370962 w 12192000"/>
              <a:gd name="connsiteY157" fmla="*/ 2237474 h 2237474"/>
              <a:gd name="connsiteX158" fmla="*/ 1356367 w 12192000"/>
              <a:gd name="connsiteY158" fmla="*/ 2235089 h 2237474"/>
              <a:gd name="connsiteX159" fmla="*/ 1324828 w 12192000"/>
              <a:gd name="connsiteY159" fmla="*/ 2231968 h 2237474"/>
              <a:gd name="connsiteX160" fmla="*/ 1297744 w 12192000"/>
              <a:gd name="connsiteY160" fmla="*/ 2235849 h 2237474"/>
              <a:gd name="connsiteX161" fmla="*/ 1286236 w 12192000"/>
              <a:gd name="connsiteY161" fmla="*/ 2233135 h 2237474"/>
              <a:gd name="connsiteX162" fmla="*/ 1283504 w 12192000"/>
              <a:gd name="connsiteY162" fmla="*/ 2233797 h 2237474"/>
              <a:gd name="connsiteX163" fmla="*/ 1279765 w 12192000"/>
              <a:gd name="connsiteY163" fmla="*/ 2229639 h 2237474"/>
              <a:gd name="connsiteX164" fmla="*/ 1195347 w 12192000"/>
              <a:gd name="connsiteY164" fmla="*/ 2212354 h 2237474"/>
              <a:gd name="connsiteX165" fmla="*/ 970251 w 12192000"/>
              <a:gd name="connsiteY165" fmla="*/ 2221029 h 2237474"/>
              <a:gd name="connsiteX166" fmla="*/ 812914 w 12192000"/>
              <a:gd name="connsiteY166" fmla="*/ 2202752 h 2237474"/>
              <a:gd name="connsiteX167" fmla="*/ 800195 w 12192000"/>
              <a:gd name="connsiteY167" fmla="*/ 2209407 h 2237474"/>
              <a:gd name="connsiteX168" fmla="*/ 784978 w 12192000"/>
              <a:gd name="connsiteY168" fmla="*/ 2212360 h 2237474"/>
              <a:gd name="connsiteX169" fmla="*/ 681987 w 12192000"/>
              <a:gd name="connsiteY169" fmla="*/ 2216757 h 2237474"/>
              <a:gd name="connsiteX170" fmla="*/ 669923 w 12192000"/>
              <a:gd name="connsiteY170" fmla="*/ 2211682 h 2237474"/>
              <a:gd name="connsiteX171" fmla="*/ 648680 w 12192000"/>
              <a:gd name="connsiteY171" fmla="*/ 2206229 h 2237474"/>
              <a:gd name="connsiteX172" fmla="*/ 597225 w 12192000"/>
              <a:gd name="connsiteY172" fmla="*/ 2180999 h 2237474"/>
              <a:gd name="connsiteX173" fmla="*/ 558449 w 12192000"/>
              <a:gd name="connsiteY173" fmla="*/ 2182346 h 2237474"/>
              <a:gd name="connsiteX174" fmla="*/ 550517 w 12192000"/>
              <a:gd name="connsiteY174" fmla="*/ 2182060 h 2237474"/>
              <a:gd name="connsiteX175" fmla="*/ 550309 w 12192000"/>
              <a:gd name="connsiteY175" fmla="*/ 2181825 h 2237474"/>
              <a:gd name="connsiteX176" fmla="*/ 541836 w 12192000"/>
              <a:gd name="connsiteY176" fmla="*/ 2181063 h 2237474"/>
              <a:gd name="connsiteX177" fmla="*/ 536057 w 12192000"/>
              <a:gd name="connsiteY177" fmla="*/ 2181537 h 2237474"/>
              <a:gd name="connsiteX178" fmla="*/ 520671 w 12192000"/>
              <a:gd name="connsiteY178" fmla="*/ 2180980 h 2237474"/>
              <a:gd name="connsiteX179" fmla="*/ 515024 w 12192000"/>
              <a:gd name="connsiteY179" fmla="*/ 2179258 h 2237474"/>
              <a:gd name="connsiteX180" fmla="*/ 512278 w 12192000"/>
              <a:gd name="connsiteY180" fmla="*/ 2176369 h 2237474"/>
              <a:gd name="connsiteX181" fmla="*/ 480419 w 12192000"/>
              <a:gd name="connsiteY181" fmla="*/ 2167807 h 2237474"/>
              <a:gd name="connsiteX182" fmla="*/ 413835 w 12192000"/>
              <a:gd name="connsiteY182" fmla="*/ 2156783 h 2237474"/>
              <a:gd name="connsiteX183" fmla="*/ 376513 w 12192000"/>
              <a:gd name="connsiteY183" fmla="*/ 2154014 h 2237474"/>
              <a:gd name="connsiteX184" fmla="*/ 273386 w 12192000"/>
              <a:gd name="connsiteY184" fmla="*/ 2142551 h 2237474"/>
              <a:gd name="connsiteX185" fmla="*/ 169207 w 12192000"/>
              <a:gd name="connsiteY185" fmla="*/ 2128100 h 2237474"/>
              <a:gd name="connsiteX186" fmla="*/ 93149 w 12192000"/>
              <a:gd name="connsiteY186" fmla="*/ 2105324 h 2237474"/>
              <a:gd name="connsiteX187" fmla="*/ 88109 w 12192000"/>
              <a:gd name="connsiteY187" fmla="*/ 2106704 h 2237474"/>
              <a:gd name="connsiteX188" fmla="*/ 80022 w 12192000"/>
              <a:gd name="connsiteY188" fmla="*/ 2107254 h 2237474"/>
              <a:gd name="connsiteX189" fmla="*/ 79717 w 12192000"/>
              <a:gd name="connsiteY189" fmla="*/ 2107046 h 2237474"/>
              <a:gd name="connsiteX190" fmla="*/ 72352 w 12192000"/>
              <a:gd name="connsiteY190" fmla="*/ 2107991 h 2237474"/>
              <a:gd name="connsiteX191" fmla="*/ 37645 w 12192000"/>
              <a:gd name="connsiteY191" fmla="*/ 2115401 h 2237474"/>
              <a:gd name="connsiteX192" fmla="*/ 4572 w 12192000"/>
              <a:gd name="connsiteY192" fmla="*/ 2111091 h 2237474"/>
              <a:gd name="connsiteX193" fmla="*/ 0 w 12192000"/>
              <a:gd name="connsiteY193" fmla="*/ 2110468 h 2237474"/>
              <a:gd name="connsiteX194" fmla="*/ 0 w 12192000"/>
              <a:gd name="connsiteY19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12987 w 12192000"/>
              <a:gd name="connsiteY36" fmla="*/ 106198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77033 w 12192000"/>
              <a:gd name="connsiteY24" fmla="*/ 922857 h 2237474"/>
              <a:gd name="connsiteX25" fmla="*/ 9544189 w 12192000"/>
              <a:gd name="connsiteY25" fmla="*/ 938966 h 2237474"/>
              <a:gd name="connsiteX26" fmla="*/ 9500499 w 12192000"/>
              <a:gd name="connsiteY26" fmla="*/ 954680 h 2237474"/>
              <a:gd name="connsiteX27" fmla="*/ 9428195 w 12192000"/>
              <a:gd name="connsiteY27" fmla="*/ 986225 h 2237474"/>
              <a:gd name="connsiteX28" fmla="*/ 9410017 w 12192000"/>
              <a:gd name="connsiteY28" fmla="*/ 993931 h 2237474"/>
              <a:gd name="connsiteX29" fmla="*/ 9392919 w 12192000"/>
              <a:gd name="connsiteY29" fmla="*/ 994656 h 2237474"/>
              <a:gd name="connsiteX30" fmla="*/ 9278619 w 12192000"/>
              <a:gd name="connsiteY30" fmla="*/ 1011878 h 2237474"/>
              <a:gd name="connsiteX31" fmla="*/ 9268019 w 12192000"/>
              <a:gd name="connsiteY31" fmla="*/ 1007442 h 2237474"/>
              <a:gd name="connsiteX32" fmla="*/ 9234662 w 12192000"/>
              <a:gd name="connsiteY32" fmla="*/ 1023056 h 2237474"/>
              <a:gd name="connsiteX33" fmla="*/ 9181033 w 12192000"/>
              <a:gd name="connsiteY33" fmla="*/ 1037921 h 2237474"/>
              <a:gd name="connsiteX34" fmla="*/ 9155969 w 12192000"/>
              <a:gd name="connsiteY34" fmla="*/ 1046804 h 2237474"/>
              <a:gd name="connsiteX35" fmla="*/ 9133985 w 12192000"/>
              <a:gd name="connsiteY35" fmla="*/ 1046450 h 2237474"/>
              <a:gd name="connsiteX36" fmla="*/ 9003462 w 12192000"/>
              <a:gd name="connsiteY36" fmla="*/ 1042406 h 2237474"/>
              <a:gd name="connsiteX37" fmla="*/ 8968445 w 12192000"/>
              <a:gd name="connsiteY37" fmla="*/ 1052169 h 2237474"/>
              <a:gd name="connsiteX38" fmla="*/ 8886001 w 12192000"/>
              <a:gd name="connsiteY38" fmla="*/ 1067468 h 2237474"/>
              <a:gd name="connsiteX39" fmla="*/ 8838610 w 12192000"/>
              <a:gd name="connsiteY39" fmla="*/ 1075091 h 2237474"/>
              <a:gd name="connsiteX40" fmla="*/ 8750383 w 12192000"/>
              <a:gd name="connsiteY40" fmla="*/ 1097387 h 2237474"/>
              <a:gd name="connsiteX41" fmla="*/ 8665605 w 12192000"/>
              <a:gd name="connsiteY41" fmla="*/ 1110791 h 2237474"/>
              <a:gd name="connsiteX42" fmla="*/ 8584946 w 12192000"/>
              <a:gd name="connsiteY42" fmla="*/ 1135226 h 2237474"/>
              <a:gd name="connsiteX43" fmla="*/ 8460755 w 12192000"/>
              <a:gd name="connsiteY43" fmla="*/ 1203427 h 2237474"/>
              <a:gd name="connsiteX44" fmla="*/ 8419755 w 12192000"/>
              <a:gd name="connsiteY44" fmla="*/ 1216260 h 2237474"/>
              <a:gd name="connsiteX45" fmla="*/ 8411626 w 12192000"/>
              <a:gd name="connsiteY45" fmla="*/ 1214397 h 2237474"/>
              <a:gd name="connsiteX46" fmla="*/ 8363469 w 12192000"/>
              <a:gd name="connsiteY46" fmla="*/ 1246658 h 2237474"/>
              <a:gd name="connsiteX47" fmla="*/ 8275497 w 12192000"/>
              <a:gd name="connsiteY47" fmla="*/ 1264396 h 2237474"/>
              <a:gd name="connsiteX48" fmla="*/ 8206287 w 12192000"/>
              <a:gd name="connsiteY48" fmla="*/ 1273060 h 2237474"/>
              <a:gd name="connsiteX49" fmla="*/ 8139997 w 12192000"/>
              <a:gd name="connsiteY49" fmla="*/ 1282713 h 2237474"/>
              <a:gd name="connsiteX50" fmla="*/ 8074238 w 12192000"/>
              <a:gd name="connsiteY50" fmla="*/ 1301895 h 2237474"/>
              <a:gd name="connsiteX51" fmla="*/ 7942099 w 12192000"/>
              <a:gd name="connsiteY51" fmla="*/ 1336332 h 2237474"/>
              <a:gd name="connsiteX52" fmla="*/ 7902328 w 12192000"/>
              <a:gd name="connsiteY52" fmla="*/ 1345865 h 2237474"/>
              <a:gd name="connsiteX53" fmla="*/ 7840612 w 12192000"/>
              <a:gd name="connsiteY53" fmla="*/ 1369373 h 2237474"/>
              <a:gd name="connsiteX54" fmla="*/ 7786819 w 12192000"/>
              <a:gd name="connsiteY54" fmla="*/ 1378970 h 2237474"/>
              <a:gd name="connsiteX55" fmla="*/ 7548172 w 12192000"/>
              <a:gd name="connsiteY55" fmla="*/ 1417460 h 2237474"/>
              <a:gd name="connsiteX56" fmla="*/ 7483437 w 12192000"/>
              <a:gd name="connsiteY56" fmla="*/ 1478152 h 2237474"/>
              <a:gd name="connsiteX57" fmla="*/ 7377870 w 12192000"/>
              <a:gd name="connsiteY57" fmla="*/ 1523319 h 2237474"/>
              <a:gd name="connsiteX58" fmla="*/ 7230737 w 12192000"/>
              <a:gd name="connsiteY58" fmla="*/ 1562633 h 2237474"/>
              <a:gd name="connsiteX59" fmla="*/ 7224458 w 12192000"/>
              <a:gd name="connsiteY59" fmla="*/ 1573008 h 2237474"/>
              <a:gd name="connsiteX60" fmla="*/ 7183121 w 12192000"/>
              <a:gd name="connsiteY60" fmla="*/ 1595162 h 2237474"/>
              <a:gd name="connsiteX61" fmla="*/ 7164601 w 12192000"/>
              <a:gd name="connsiteY61" fmla="*/ 1606490 h 2237474"/>
              <a:gd name="connsiteX62" fmla="*/ 7031309 w 12192000"/>
              <a:gd name="connsiteY62" fmla="*/ 1619451 h 2237474"/>
              <a:gd name="connsiteX63" fmla="*/ 6900177 w 12192000"/>
              <a:gd name="connsiteY63" fmla="*/ 1636016 h 2237474"/>
              <a:gd name="connsiteX64" fmla="*/ 6795372 w 12192000"/>
              <a:gd name="connsiteY64" fmla="*/ 1644845 h 2237474"/>
              <a:gd name="connsiteX65" fmla="*/ 6692251 w 12192000"/>
              <a:gd name="connsiteY65" fmla="*/ 1656357 h 2237474"/>
              <a:gd name="connsiteX66" fmla="*/ 6655235 w 12192000"/>
              <a:gd name="connsiteY66" fmla="*/ 1661869 h 2237474"/>
              <a:gd name="connsiteX67" fmla="*/ 6554894 w 12192000"/>
              <a:gd name="connsiteY67" fmla="*/ 1664428 h 2237474"/>
              <a:gd name="connsiteX68" fmla="*/ 6516595 w 12192000"/>
              <a:gd name="connsiteY68" fmla="*/ 1667475 h 2237474"/>
              <a:gd name="connsiteX69" fmla="*/ 6508541 w 12192000"/>
              <a:gd name="connsiteY69" fmla="*/ 1668757 h 2237474"/>
              <a:gd name="connsiteX70" fmla="*/ 6471012 w 12192000"/>
              <a:gd name="connsiteY70" fmla="*/ 1678604 h 2237474"/>
              <a:gd name="connsiteX71" fmla="*/ 6364035 w 12192000"/>
              <a:gd name="connsiteY71" fmla="*/ 1667683 h 2237474"/>
              <a:gd name="connsiteX72" fmla="*/ 6280959 w 12192000"/>
              <a:gd name="connsiteY72" fmla="*/ 1689329 h 2237474"/>
              <a:gd name="connsiteX73" fmla="*/ 6243319 w 12192000"/>
              <a:gd name="connsiteY73" fmla="*/ 1695560 h 2237474"/>
              <a:gd name="connsiteX74" fmla="*/ 6098321 w 12192000"/>
              <a:gd name="connsiteY74" fmla="*/ 1721646 h 2237474"/>
              <a:gd name="connsiteX75" fmla="*/ 5880652 w 12192000"/>
              <a:gd name="connsiteY75" fmla="*/ 1779643 h 2237474"/>
              <a:gd name="connsiteX76" fmla="*/ 5785959 w 12192000"/>
              <a:gd name="connsiteY76" fmla="*/ 1775307 h 2237474"/>
              <a:gd name="connsiteX77" fmla="*/ 5643534 w 12192000"/>
              <a:gd name="connsiteY77" fmla="*/ 1802919 h 2237474"/>
              <a:gd name="connsiteX78" fmla="*/ 5518799 w 12192000"/>
              <a:gd name="connsiteY78" fmla="*/ 1818312 h 2237474"/>
              <a:gd name="connsiteX79" fmla="*/ 5505014 w 12192000"/>
              <a:gd name="connsiteY79" fmla="*/ 1819259 h 2237474"/>
              <a:gd name="connsiteX80" fmla="*/ 5453307 w 12192000"/>
              <a:gd name="connsiteY80" fmla="*/ 1815450 h 2237474"/>
              <a:gd name="connsiteX81" fmla="*/ 5221533 w 12192000"/>
              <a:gd name="connsiteY81" fmla="*/ 1846950 h 2237474"/>
              <a:gd name="connsiteX82" fmla="*/ 5149802 w 12192000"/>
              <a:gd name="connsiteY82" fmla="*/ 1844846 h 2237474"/>
              <a:gd name="connsiteX83" fmla="*/ 5114927 w 12192000"/>
              <a:gd name="connsiteY83" fmla="*/ 1847827 h 2237474"/>
              <a:gd name="connsiteX84" fmla="*/ 5108970 w 12192000"/>
              <a:gd name="connsiteY84" fmla="*/ 1847935 h 2237474"/>
              <a:gd name="connsiteX85" fmla="*/ 5067961 w 12192000"/>
              <a:gd name="connsiteY85" fmla="*/ 1845917 h 2237474"/>
              <a:gd name="connsiteX86" fmla="*/ 5007075 w 12192000"/>
              <a:gd name="connsiteY86" fmla="*/ 1838626 h 2237474"/>
              <a:gd name="connsiteX87" fmla="*/ 4944087 w 12192000"/>
              <a:gd name="connsiteY87" fmla="*/ 1823332 h 2237474"/>
              <a:gd name="connsiteX88" fmla="*/ 4907662 w 12192000"/>
              <a:gd name="connsiteY88" fmla="*/ 1816900 h 2237474"/>
              <a:gd name="connsiteX89" fmla="*/ 4882386 w 12192000"/>
              <a:gd name="connsiteY89" fmla="*/ 1809844 h 2237474"/>
              <a:gd name="connsiteX90" fmla="*/ 4811440 w 12192000"/>
              <a:gd name="connsiteY90" fmla="*/ 1804655 h 2237474"/>
              <a:gd name="connsiteX91" fmla="*/ 4691075 w 12192000"/>
              <a:gd name="connsiteY91" fmla="*/ 1801389 h 2237474"/>
              <a:gd name="connsiteX92" fmla="*/ 4611738 w 12192000"/>
              <a:gd name="connsiteY92" fmla="*/ 1776964 h 2237474"/>
              <a:gd name="connsiteX93" fmla="*/ 4560070 w 12192000"/>
              <a:gd name="connsiteY93" fmla="*/ 1785640 h 2237474"/>
              <a:gd name="connsiteX94" fmla="*/ 4536503 w 12192000"/>
              <a:gd name="connsiteY94" fmla="*/ 1785334 h 2237474"/>
              <a:gd name="connsiteX95" fmla="*/ 4513724 w 12192000"/>
              <a:gd name="connsiteY95" fmla="*/ 1791996 h 2237474"/>
              <a:gd name="connsiteX96" fmla="*/ 4459810 w 12192000"/>
              <a:gd name="connsiteY96" fmla="*/ 1797886 h 2237474"/>
              <a:gd name="connsiteX97" fmla="*/ 4379064 w 12192000"/>
              <a:gd name="connsiteY97" fmla="*/ 1817177 h 2237474"/>
              <a:gd name="connsiteX98" fmla="*/ 4290981 w 12192000"/>
              <a:gd name="connsiteY98" fmla="*/ 1839677 h 2237474"/>
              <a:gd name="connsiteX99" fmla="*/ 4238372 w 12192000"/>
              <a:gd name="connsiteY99" fmla="*/ 1851480 h 2237474"/>
              <a:gd name="connsiteX100" fmla="*/ 4232517 w 12192000"/>
              <a:gd name="connsiteY100" fmla="*/ 1852567 h 2237474"/>
              <a:gd name="connsiteX101" fmla="*/ 4191732 w 12192000"/>
              <a:gd name="connsiteY101" fmla="*/ 1857328 h 2237474"/>
              <a:gd name="connsiteX102" fmla="*/ 4065532 w 12192000"/>
              <a:gd name="connsiteY102" fmla="*/ 1855477 h 2237474"/>
              <a:gd name="connsiteX103" fmla="*/ 4028460 w 12192000"/>
              <a:gd name="connsiteY103" fmla="*/ 1855137 h 2237474"/>
              <a:gd name="connsiteX104" fmla="*/ 4002267 w 12192000"/>
              <a:gd name="connsiteY104" fmla="*/ 1852352 h 2237474"/>
              <a:gd name="connsiteX105" fmla="*/ 3931396 w 12192000"/>
              <a:gd name="connsiteY105" fmla="*/ 1858915 h 2237474"/>
              <a:gd name="connsiteX106" fmla="*/ 3812162 w 12192000"/>
              <a:gd name="connsiteY106" fmla="*/ 1875501 h 2237474"/>
              <a:gd name="connsiteX107" fmla="*/ 3729530 w 12192000"/>
              <a:gd name="connsiteY107" fmla="*/ 1864513 h 2237474"/>
              <a:gd name="connsiteX108" fmla="*/ 3680177 w 12192000"/>
              <a:gd name="connsiteY108" fmla="*/ 1881552 h 2237474"/>
              <a:gd name="connsiteX109" fmla="*/ 3567259 w 12192000"/>
              <a:gd name="connsiteY109" fmla="*/ 1893482 h 2237474"/>
              <a:gd name="connsiteX110" fmla="*/ 3405770 w 12192000"/>
              <a:gd name="connsiteY110" fmla="*/ 1904591 h 2237474"/>
              <a:gd name="connsiteX111" fmla="*/ 3280097 w 12192000"/>
              <a:gd name="connsiteY111" fmla="*/ 1919610 h 2237474"/>
              <a:gd name="connsiteX112" fmla="*/ 3123424 w 12192000"/>
              <a:gd name="connsiteY112" fmla="*/ 1952930 h 2237474"/>
              <a:gd name="connsiteX113" fmla="*/ 3009910 w 12192000"/>
              <a:gd name="connsiteY113" fmla="*/ 1957866 h 2237474"/>
              <a:gd name="connsiteX114" fmla="*/ 2995934 w 12192000"/>
              <a:gd name="connsiteY114" fmla="*/ 1967085 h 2237474"/>
              <a:gd name="connsiteX115" fmla="*/ 2980071 w 12192000"/>
              <a:gd name="connsiteY115" fmla="*/ 1972988 h 2237474"/>
              <a:gd name="connsiteX116" fmla="*/ 2978094 w 12192000"/>
              <a:gd name="connsiteY116" fmla="*/ 1972369 h 2237474"/>
              <a:gd name="connsiteX117" fmla="*/ 2942858 w 12192000"/>
              <a:gd name="connsiteY117" fmla="*/ 1981367 h 2237474"/>
              <a:gd name="connsiteX118" fmla="*/ 2875436 w 12192000"/>
              <a:gd name="connsiteY118" fmla="*/ 1996977 h 2237474"/>
              <a:gd name="connsiteX119" fmla="*/ 2874892 w 12192000"/>
              <a:gd name="connsiteY119" fmla="*/ 1996085 h 2237474"/>
              <a:gd name="connsiteX120" fmla="*/ 2864145 w 12192000"/>
              <a:gd name="connsiteY120" fmla="*/ 1994061 h 2237474"/>
              <a:gd name="connsiteX121" fmla="*/ 2843662 w 12192000"/>
              <a:gd name="connsiteY121" fmla="*/ 1992498 h 2237474"/>
              <a:gd name="connsiteX122" fmla="*/ 2796128 w 12192000"/>
              <a:gd name="connsiteY122" fmla="*/ 1976403 h 2237474"/>
              <a:gd name="connsiteX123" fmla="*/ 2756784 w 12192000"/>
              <a:gd name="connsiteY123" fmla="*/ 1985116 h 2237474"/>
              <a:gd name="connsiteX124" fmla="*/ 2748833 w 12192000"/>
              <a:gd name="connsiteY124" fmla="*/ 1986323 h 2237474"/>
              <a:gd name="connsiteX125" fmla="*/ 2748661 w 12192000"/>
              <a:gd name="connsiteY125" fmla="*/ 1986122 h 2237474"/>
              <a:gd name="connsiteX126" fmla="*/ 2740251 w 12192000"/>
              <a:gd name="connsiteY126" fmla="*/ 1986946 h 2237474"/>
              <a:gd name="connsiteX127" fmla="*/ 2718916 w 12192000"/>
              <a:gd name="connsiteY127" fmla="*/ 1990867 h 2237474"/>
              <a:gd name="connsiteX128" fmla="*/ 2713522 w 12192000"/>
              <a:gd name="connsiteY128" fmla="*/ 1990173 h 2237474"/>
              <a:gd name="connsiteX129" fmla="*/ 2680597 w 12192000"/>
              <a:gd name="connsiteY129" fmla="*/ 1984996 h 2237474"/>
              <a:gd name="connsiteX130" fmla="*/ 2578178 w 12192000"/>
              <a:gd name="connsiteY130" fmla="*/ 1990531 h 2237474"/>
              <a:gd name="connsiteX131" fmla="*/ 2476147 w 12192000"/>
              <a:gd name="connsiteY131" fmla="*/ 1998305 h 2237474"/>
              <a:gd name="connsiteX132" fmla="*/ 2373568 w 12192000"/>
              <a:gd name="connsiteY132" fmla="*/ 2003219 h 2237474"/>
              <a:gd name="connsiteX133" fmla="*/ 2321399 w 12192000"/>
              <a:gd name="connsiteY133" fmla="*/ 1989467 h 2237474"/>
              <a:gd name="connsiteX134" fmla="*/ 2315525 w 12192000"/>
              <a:gd name="connsiteY134" fmla="*/ 1989708 h 2237474"/>
              <a:gd name="connsiteX135" fmla="*/ 2300792 w 12192000"/>
              <a:gd name="connsiteY135" fmla="*/ 1994290 h 2237474"/>
              <a:gd name="connsiteX136" fmla="*/ 2295469 w 12192000"/>
              <a:gd name="connsiteY136" fmla="*/ 1996659 h 2237474"/>
              <a:gd name="connsiteX137" fmla="*/ 2287219 w 12192000"/>
              <a:gd name="connsiteY137" fmla="*/ 1998750 h 2237474"/>
              <a:gd name="connsiteX138" fmla="*/ 2286948 w 12192000"/>
              <a:gd name="connsiteY138" fmla="*/ 1998596 h 2237474"/>
              <a:gd name="connsiteX139" fmla="*/ 2243069 w 12192000"/>
              <a:gd name="connsiteY139" fmla="*/ 2015111 h 2237474"/>
              <a:gd name="connsiteX140" fmla="*/ 2186609 w 12192000"/>
              <a:gd name="connsiteY140" fmla="*/ 2008263 h 2237474"/>
              <a:gd name="connsiteX141" fmla="*/ 2164831 w 12192000"/>
              <a:gd name="connsiteY141" fmla="*/ 2010143 h 2237474"/>
              <a:gd name="connsiteX142" fmla="*/ 2152836 w 12192000"/>
              <a:gd name="connsiteY142" fmla="*/ 2010048 h 2237474"/>
              <a:gd name="connsiteX143" fmla="*/ 2117102 w 12192000"/>
              <a:gd name="connsiteY143" fmla="*/ 2023004 h 2237474"/>
              <a:gd name="connsiteX144" fmla="*/ 2111935 w 12192000"/>
              <a:gd name="connsiteY144" fmla="*/ 2023163 h 2237474"/>
              <a:gd name="connsiteX145" fmla="*/ 2089991 w 12192000"/>
              <a:gd name="connsiteY145" fmla="*/ 2034193 h 2237474"/>
              <a:gd name="connsiteX146" fmla="*/ 2058061 w 12192000"/>
              <a:gd name="connsiteY146" fmla="*/ 2047942 h 2237474"/>
              <a:gd name="connsiteX147" fmla="*/ 2055737 w 12192000"/>
              <a:gd name="connsiteY147" fmla="*/ 2047704 h 2237474"/>
              <a:gd name="connsiteX148" fmla="*/ 2042244 w 12192000"/>
              <a:gd name="connsiteY148" fmla="*/ 2055560 h 2237474"/>
              <a:gd name="connsiteX149" fmla="*/ 1976224 w 12192000"/>
              <a:gd name="connsiteY149" fmla="*/ 2074257 h 2237474"/>
              <a:gd name="connsiteX150" fmla="*/ 1877728 w 12192000"/>
              <a:gd name="connsiteY150" fmla="*/ 2101004 h 2237474"/>
              <a:gd name="connsiteX151" fmla="*/ 1759056 w 12192000"/>
              <a:gd name="connsiteY151" fmla="*/ 2125608 h 2237474"/>
              <a:gd name="connsiteX152" fmla="*/ 1637948 w 12192000"/>
              <a:gd name="connsiteY152" fmla="*/ 2172597 h 2237474"/>
              <a:gd name="connsiteX153" fmla="*/ 1434549 w 12192000"/>
              <a:gd name="connsiteY153" fmla="*/ 2234522 h 2237474"/>
              <a:gd name="connsiteX154" fmla="*/ 1398481 w 12192000"/>
              <a:gd name="connsiteY154" fmla="*/ 2237074 h 2237474"/>
              <a:gd name="connsiteX155" fmla="*/ 1398407 w 12192000"/>
              <a:gd name="connsiteY155" fmla="*/ 2237095 h 2237474"/>
              <a:gd name="connsiteX156" fmla="*/ 1370962 w 12192000"/>
              <a:gd name="connsiteY156" fmla="*/ 2237474 h 2237474"/>
              <a:gd name="connsiteX157" fmla="*/ 1356367 w 12192000"/>
              <a:gd name="connsiteY157" fmla="*/ 2235089 h 2237474"/>
              <a:gd name="connsiteX158" fmla="*/ 1324828 w 12192000"/>
              <a:gd name="connsiteY158" fmla="*/ 2231968 h 2237474"/>
              <a:gd name="connsiteX159" fmla="*/ 1297744 w 12192000"/>
              <a:gd name="connsiteY159" fmla="*/ 2235849 h 2237474"/>
              <a:gd name="connsiteX160" fmla="*/ 1286236 w 12192000"/>
              <a:gd name="connsiteY160" fmla="*/ 2233135 h 2237474"/>
              <a:gd name="connsiteX161" fmla="*/ 1283504 w 12192000"/>
              <a:gd name="connsiteY161" fmla="*/ 2233797 h 2237474"/>
              <a:gd name="connsiteX162" fmla="*/ 1279765 w 12192000"/>
              <a:gd name="connsiteY162" fmla="*/ 2229639 h 2237474"/>
              <a:gd name="connsiteX163" fmla="*/ 1195347 w 12192000"/>
              <a:gd name="connsiteY163" fmla="*/ 2212354 h 2237474"/>
              <a:gd name="connsiteX164" fmla="*/ 970251 w 12192000"/>
              <a:gd name="connsiteY164" fmla="*/ 2221029 h 2237474"/>
              <a:gd name="connsiteX165" fmla="*/ 812914 w 12192000"/>
              <a:gd name="connsiteY165" fmla="*/ 2202752 h 2237474"/>
              <a:gd name="connsiteX166" fmla="*/ 800195 w 12192000"/>
              <a:gd name="connsiteY166" fmla="*/ 2209407 h 2237474"/>
              <a:gd name="connsiteX167" fmla="*/ 784978 w 12192000"/>
              <a:gd name="connsiteY167" fmla="*/ 2212360 h 2237474"/>
              <a:gd name="connsiteX168" fmla="*/ 681987 w 12192000"/>
              <a:gd name="connsiteY168" fmla="*/ 2216757 h 2237474"/>
              <a:gd name="connsiteX169" fmla="*/ 669923 w 12192000"/>
              <a:gd name="connsiteY169" fmla="*/ 2211682 h 2237474"/>
              <a:gd name="connsiteX170" fmla="*/ 648680 w 12192000"/>
              <a:gd name="connsiteY170" fmla="*/ 2206229 h 2237474"/>
              <a:gd name="connsiteX171" fmla="*/ 597225 w 12192000"/>
              <a:gd name="connsiteY171" fmla="*/ 2180999 h 2237474"/>
              <a:gd name="connsiteX172" fmla="*/ 558449 w 12192000"/>
              <a:gd name="connsiteY172" fmla="*/ 2182346 h 2237474"/>
              <a:gd name="connsiteX173" fmla="*/ 550517 w 12192000"/>
              <a:gd name="connsiteY173" fmla="*/ 2182060 h 2237474"/>
              <a:gd name="connsiteX174" fmla="*/ 550309 w 12192000"/>
              <a:gd name="connsiteY174" fmla="*/ 2181825 h 2237474"/>
              <a:gd name="connsiteX175" fmla="*/ 541836 w 12192000"/>
              <a:gd name="connsiteY175" fmla="*/ 2181063 h 2237474"/>
              <a:gd name="connsiteX176" fmla="*/ 536057 w 12192000"/>
              <a:gd name="connsiteY176" fmla="*/ 2181537 h 2237474"/>
              <a:gd name="connsiteX177" fmla="*/ 520671 w 12192000"/>
              <a:gd name="connsiteY177" fmla="*/ 2180980 h 2237474"/>
              <a:gd name="connsiteX178" fmla="*/ 515024 w 12192000"/>
              <a:gd name="connsiteY178" fmla="*/ 2179258 h 2237474"/>
              <a:gd name="connsiteX179" fmla="*/ 512278 w 12192000"/>
              <a:gd name="connsiteY179" fmla="*/ 2176369 h 2237474"/>
              <a:gd name="connsiteX180" fmla="*/ 480419 w 12192000"/>
              <a:gd name="connsiteY180" fmla="*/ 2167807 h 2237474"/>
              <a:gd name="connsiteX181" fmla="*/ 413835 w 12192000"/>
              <a:gd name="connsiteY181" fmla="*/ 2156783 h 2237474"/>
              <a:gd name="connsiteX182" fmla="*/ 376513 w 12192000"/>
              <a:gd name="connsiteY182" fmla="*/ 2154014 h 2237474"/>
              <a:gd name="connsiteX183" fmla="*/ 273386 w 12192000"/>
              <a:gd name="connsiteY183" fmla="*/ 2142551 h 2237474"/>
              <a:gd name="connsiteX184" fmla="*/ 169207 w 12192000"/>
              <a:gd name="connsiteY184" fmla="*/ 2128100 h 2237474"/>
              <a:gd name="connsiteX185" fmla="*/ 93149 w 12192000"/>
              <a:gd name="connsiteY185" fmla="*/ 2105324 h 2237474"/>
              <a:gd name="connsiteX186" fmla="*/ 88109 w 12192000"/>
              <a:gd name="connsiteY186" fmla="*/ 2106704 h 2237474"/>
              <a:gd name="connsiteX187" fmla="*/ 80022 w 12192000"/>
              <a:gd name="connsiteY187" fmla="*/ 2107254 h 2237474"/>
              <a:gd name="connsiteX188" fmla="*/ 79717 w 12192000"/>
              <a:gd name="connsiteY188" fmla="*/ 2107046 h 2237474"/>
              <a:gd name="connsiteX189" fmla="*/ 72352 w 12192000"/>
              <a:gd name="connsiteY189" fmla="*/ 2107991 h 2237474"/>
              <a:gd name="connsiteX190" fmla="*/ 37645 w 12192000"/>
              <a:gd name="connsiteY190" fmla="*/ 2115401 h 2237474"/>
              <a:gd name="connsiteX191" fmla="*/ 4572 w 12192000"/>
              <a:gd name="connsiteY191" fmla="*/ 2111091 h 2237474"/>
              <a:gd name="connsiteX192" fmla="*/ 0 w 12192000"/>
              <a:gd name="connsiteY192" fmla="*/ 2110468 h 2237474"/>
              <a:gd name="connsiteX193" fmla="*/ 0 w 12192000"/>
              <a:gd name="connsiteY19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34688 w 12192000"/>
              <a:gd name="connsiteY12" fmla="*/ 757726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8975 w 12192000"/>
              <a:gd name="connsiteY12" fmla="*/ 75527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34800 w 12192000"/>
              <a:gd name="connsiteY6" fmla="*/ 747840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60070 w 12192000"/>
              <a:gd name="connsiteY92" fmla="*/ 1785640 h 2237474"/>
              <a:gd name="connsiteX93" fmla="*/ 4536503 w 12192000"/>
              <a:gd name="connsiteY93" fmla="*/ 1785334 h 2237474"/>
              <a:gd name="connsiteX94" fmla="*/ 4513724 w 12192000"/>
              <a:gd name="connsiteY94" fmla="*/ 1791996 h 2237474"/>
              <a:gd name="connsiteX95" fmla="*/ 4459810 w 12192000"/>
              <a:gd name="connsiteY95" fmla="*/ 1797886 h 2237474"/>
              <a:gd name="connsiteX96" fmla="*/ 4379064 w 12192000"/>
              <a:gd name="connsiteY96" fmla="*/ 1817177 h 2237474"/>
              <a:gd name="connsiteX97" fmla="*/ 4290981 w 12192000"/>
              <a:gd name="connsiteY97" fmla="*/ 1839677 h 2237474"/>
              <a:gd name="connsiteX98" fmla="*/ 4238372 w 12192000"/>
              <a:gd name="connsiteY98" fmla="*/ 1851480 h 2237474"/>
              <a:gd name="connsiteX99" fmla="*/ 4232517 w 12192000"/>
              <a:gd name="connsiteY99" fmla="*/ 1852567 h 2237474"/>
              <a:gd name="connsiteX100" fmla="*/ 4191732 w 12192000"/>
              <a:gd name="connsiteY100" fmla="*/ 1857328 h 2237474"/>
              <a:gd name="connsiteX101" fmla="*/ 4065532 w 12192000"/>
              <a:gd name="connsiteY101" fmla="*/ 1855477 h 2237474"/>
              <a:gd name="connsiteX102" fmla="*/ 4028460 w 12192000"/>
              <a:gd name="connsiteY102" fmla="*/ 1855137 h 2237474"/>
              <a:gd name="connsiteX103" fmla="*/ 4002267 w 12192000"/>
              <a:gd name="connsiteY103" fmla="*/ 1852352 h 2237474"/>
              <a:gd name="connsiteX104" fmla="*/ 3931396 w 12192000"/>
              <a:gd name="connsiteY104" fmla="*/ 1858915 h 2237474"/>
              <a:gd name="connsiteX105" fmla="*/ 3812162 w 12192000"/>
              <a:gd name="connsiteY105" fmla="*/ 1875501 h 2237474"/>
              <a:gd name="connsiteX106" fmla="*/ 3729530 w 12192000"/>
              <a:gd name="connsiteY106" fmla="*/ 1864513 h 2237474"/>
              <a:gd name="connsiteX107" fmla="*/ 3680177 w 12192000"/>
              <a:gd name="connsiteY107" fmla="*/ 1881552 h 2237474"/>
              <a:gd name="connsiteX108" fmla="*/ 3567259 w 12192000"/>
              <a:gd name="connsiteY108" fmla="*/ 1893482 h 2237474"/>
              <a:gd name="connsiteX109" fmla="*/ 3405770 w 12192000"/>
              <a:gd name="connsiteY109" fmla="*/ 1904591 h 2237474"/>
              <a:gd name="connsiteX110" fmla="*/ 3280097 w 12192000"/>
              <a:gd name="connsiteY110" fmla="*/ 1919610 h 2237474"/>
              <a:gd name="connsiteX111" fmla="*/ 3123424 w 12192000"/>
              <a:gd name="connsiteY111" fmla="*/ 1952930 h 2237474"/>
              <a:gd name="connsiteX112" fmla="*/ 3009910 w 12192000"/>
              <a:gd name="connsiteY112" fmla="*/ 1957866 h 2237474"/>
              <a:gd name="connsiteX113" fmla="*/ 2995934 w 12192000"/>
              <a:gd name="connsiteY113" fmla="*/ 1967085 h 2237474"/>
              <a:gd name="connsiteX114" fmla="*/ 2980071 w 12192000"/>
              <a:gd name="connsiteY114" fmla="*/ 1972988 h 2237474"/>
              <a:gd name="connsiteX115" fmla="*/ 2978094 w 12192000"/>
              <a:gd name="connsiteY115" fmla="*/ 1972369 h 2237474"/>
              <a:gd name="connsiteX116" fmla="*/ 2942858 w 12192000"/>
              <a:gd name="connsiteY116" fmla="*/ 1981367 h 2237474"/>
              <a:gd name="connsiteX117" fmla="*/ 2875436 w 12192000"/>
              <a:gd name="connsiteY117" fmla="*/ 1996977 h 2237474"/>
              <a:gd name="connsiteX118" fmla="*/ 2874892 w 12192000"/>
              <a:gd name="connsiteY118" fmla="*/ 1996085 h 2237474"/>
              <a:gd name="connsiteX119" fmla="*/ 2864145 w 12192000"/>
              <a:gd name="connsiteY119" fmla="*/ 1994061 h 2237474"/>
              <a:gd name="connsiteX120" fmla="*/ 2843662 w 12192000"/>
              <a:gd name="connsiteY120" fmla="*/ 1992498 h 2237474"/>
              <a:gd name="connsiteX121" fmla="*/ 2796128 w 12192000"/>
              <a:gd name="connsiteY121" fmla="*/ 1976403 h 2237474"/>
              <a:gd name="connsiteX122" fmla="*/ 2756784 w 12192000"/>
              <a:gd name="connsiteY122" fmla="*/ 1985116 h 2237474"/>
              <a:gd name="connsiteX123" fmla="*/ 2748833 w 12192000"/>
              <a:gd name="connsiteY123" fmla="*/ 1986323 h 2237474"/>
              <a:gd name="connsiteX124" fmla="*/ 2748661 w 12192000"/>
              <a:gd name="connsiteY124" fmla="*/ 1986122 h 2237474"/>
              <a:gd name="connsiteX125" fmla="*/ 2740251 w 12192000"/>
              <a:gd name="connsiteY125" fmla="*/ 1986946 h 2237474"/>
              <a:gd name="connsiteX126" fmla="*/ 2718916 w 12192000"/>
              <a:gd name="connsiteY126" fmla="*/ 1990867 h 2237474"/>
              <a:gd name="connsiteX127" fmla="*/ 2713522 w 12192000"/>
              <a:gd name="connsiteY127" fmla="*/ 1990173 h 2237474"/>
              <a:gd name="connsiteX128" fmla="*/ 2680597 w 12192000"/>
              <a:gd name="connsiteY128" fmla="*/ 1984996 h 2237474"/>
              <a:gd name="connsiteX129" fmla="*/ 2578178 w 12192000"/>
              <a:gd name="connsiteY129" fmla="*/ 1990531 h 2237474"/>
              <a:gd name="connsiteX130" fmla="*/ 2476147 w 12192000"/>
              <a:gd name="connsiteY130" fmla="*/ 1998305 h 2237474"/>
              <a:gd name="connsiteX131" fmla="*/ 2373568 w 12192000"/>
              <a:gd name="connsiteY131" fmla="*/ 2003219 h 2237474"/>
              <a:gd name="connsiteX132" fmla="*/ 2321399 w 12192000"/>
              <a:gd name="connsiteY132" fmla="*/ 1989467 h 2237474"/>
              <a:gd name="connsiteX133" fmla="*/ 2315525 w 12192000"/>
              <a:gd name="connsiteY133" fmla="*/ 1989708 h 2237474"/>
              <a:gd name="connsiteX134" fmla="*/ 2300792 w 12192000"/>
              <a:gd name="connsiteY134" fmla="*/ 1994290 h 2237474"/>
              <a:gd name="connsiteX135" fmla="*/ 2295469 w 12192000"/>
              <a:gd name="connsiteY135" fmla="*/ 1996659 h 2237474"/>
              <a:gd name="connsiteX136" fmla="*/ 2287219 w 12192000"/>
              <a:gd name="connsiteY136" fmla="*/ 1998750 h 2237474"/>
              <a:gd name="connsiteX137" fmla="*/ 2286948 w 12192000"/>
              <a:gd name="connsiteY137" fmla="*/ 1998596 h 2237474"/>
              <a:gd name="connsiteX138" fmla="*/ 2243069 w 12192000"/>
              <a:gd name="connsiteY138" fmla="*/ 2015111 h 2237474"/>
              <a:gd name="connsiteX139" fmla="*/ 2186609 w 12192000"/>
              <a:gd name="connsiteY139" fmla="*/ 2008263 h 2237474"/>
              <a:gd name="connsiteX140" fmla="*/ 2164831 w 12192000"/>
              <a:gd name="connsiteY140" fmla="*/ 2010143 h 2237474"/>
              <a:gd name="connsiteX141" fmla="*/ 2152836 w 12192000"/>
              <a:gd name="connsiteY141" fmla="*/ 2010048 h 2237474"/>
              <a:gd name="connsiteX142" fmla="*/ 2117102 w 12192000"/>
              <a:gd name="connsiteY142" fmla="*/ 2023004 h 2237474"/>
              <a:gd name="connsiteX143" fmla="*/ 2111935 w 12192000"/>
              <a:gd name="connsiteY143" fmla="*/ 2023163 h 2237474"/>
              <a:gd name="connsiteX144" fmla="*/ 2089991 w 12192000"/>
              <a:gd name="connsiteY144" fmla="*/ 2034193 h 2237474"/>
              <a:gd name="connsiteX145" fmla="*/ 2058061 w 12192000"/>
              <a:gd name="connsiteY145" fmla="*/ 2047942 h 2237474"/>
              <a:gd name="connsiteX146" fmla="*/ 2055737 w 12192000"/>
              <a:gd name="connsiteY146" fmla="*/ 2047704 h 2237474"/>
              <a:gd name="connsiteX147" fmla="*/ 2042244 w 12192000"/>
              <a:gd name="connsiteY147" fmla="*/ 2055560 h 2237474"/>
              <a:gd name="connsiteX148" fmla="*/ 1976224 w 12192000"/>
              <a:gd name="connsiteY148" fmla="*/ 2074257 h 2237474"/>
              <a:gd name="connsiteX149" fmla="*/ 1877728 w 12192000"/>
              <a:gd name="connsiteY149" fmla="*/ 2101004 h 2237474"/>
              <a:gd name="connsiteX150" fmla="*/ 1759056 w 12192000"/>
              <a:gd name="connsiteY150" fmla="*/ 2125608 h 2237474"/>
              <a:gd name="connsiteX151" fmla="*/ 1637948 w 12192000"/>
              <a:gd name="connsiteY151" fmla="*/ 2172597 h 2237474"/>
              <a:gd name="connsiteX152" fmla="*/ 1434549 w 12192000"/>
              <a:gd name="connsiteY152" fmla="*/ 2234522 h 2237474"/>
              <a:gd name="connsiteX153" fmla="*/ 1398481 w 12192000"/>
              <a:gd name="connsiteY153" fmla="*/ 2237074 h 2237474"/>
              <a:gd name="connsiteX154" fmla="*/ 1398407 w 12192000"/>
              <a:gd name="connsiteY154" fmla="*/ 2237095 h 2237474"/>
              <a:gd name="connsiteX155" fmla="*/ 1370962 w 12192000"/>
              <a:gd name="connsiteY155" fmla="*/ 2237474 h 2237474"/>
              <a:gd name="connsiteX156" fmla="*/ 1356367 w 12192000"/>
              <a:gd name="connsiteY156" fmla="*/ 2235089 h 2237474"/>
              <a:gd name="connsiteX157" fmla="*/ 1324828 w 12192000"/>
              <a:gd name="connsiteY157" fmla="*/ 2231968 h 2237474"/>
              <a:gd name="connsiteX158" fmla="*/ 1297744 w 12192000"/>
              <a:gd name="connsiteY158" fmla="*/ 2235849 h 2237474"/>
              <a:gd name="connsiteX159" fmla="*/ 1286236 w 12192000"/>
              <a:gd name="connsiteY159" fmla="*/ 2233135 h 2237474"/>
              <a:gd name="connsiteX160" fmla="*/ 1283504 w 12192000"/>
              <a:gd name="connsiteY160" fmla="*/ 2233797 h 2237474"/>
              <a:gd name="connsiteX161" fmla="*/ 1279765 w 12192000"/>
              <a:gd name="connsiteY161" fmla="*/ 2229639 h 2237474"/>
              <a:gd name="connsiteX162" fmla="*/ 1195347 w 12192000"/>
              <a:gd name="connsiteY162" fmla="*/ 2212354 h 2237474"/>
              <a:gd name="connsiteX163" fmla="*/ 970251 w 12192000"/>
              <a:gd name="connsiteY163" fmla="*/ 2221029 h 2237474"/>
              <a:gd name="connsiteX164" fmla="*/ 812914 w 12192000"/>
              <a:gd name="connsiteY164" fmla="*/ 2202752 h 2237474"/>
              <a:gd name="connsiteX165" fmla="*/ 800195 w 12192000"/>
              <a:gd name="connsiteY165" fmla="*/ 2209407 h 2237474"/>
              <a:gd name="connsiteX166" fmla="*/ 784978 w 12192000"/>
              <a:gd name="connsiteY166" fmla="*/ 2212360 h 2237474"/>
              <a:gd name="connsiteX167" fmla="*/ 681987 w 12192000"/>
              <a:gd name="connsiteY167" fmla="*/ 2216757 h 2237474"/>
              <a:gd name="connsiteX168" fmla="*/ 669923 w 12192000"/>
              <a:gd name="connsiteY168" fmla="*/ 2211682 h 2237474"/>
              <a:gd name="connsiteX169" fmla="*/ 648680 w 12192000"/>
              <a:gd name="connsiteY169" fmla="*/ 2206229 h 2237474"/>
              <a:gd name="connsiteX170" fmla="*/ 597225 w 12192000"/>
              <a:gd name="connsiteY170" fmla="*/ 2180999 h 2237474"/>
              <a:gd name="connsiteX171" fmla="*/ 558449 w 12192000"/>
              <a:gd name="connsiteY171" fmla="*/ 2182346 h 2237474"/>
              <a:gd name="connsiteX172" fmla="*/ 550517 w 12192000"/>
              <a:gd name="connsiteY172" fmla="*/ 2182060 h 2237474"/>
              <a:gd name="connsiteX173" fmla="*/ 550309 w 12192000"/>
              <a:gd name="connsiteY173" fmla="*/ 2181825 h 2237474"/>
              <a:gd name="connsiteX174" fmla="*/ 541836 w 12192000"/>
              <a:gd name="connsiteY174" fmla="*/ 2181063 h 2237474"/>
              <a:gd name="connsiteX175" fmla="*/ 536057 w 12192000"/>
              <a:gd name="connsiteY175" fmla="*/ 2181537 h 2237474"/>
              <a:gd name="connsiteX176" fmla="*/ 520671 w 12192000"/>
              <a:gd name="connsiteY176" fmla="*/ 2180980 h 2237474"/>
              <a:gd name="connsiteX177" fmla="*/ 515024 w 12192000"/>
              <a:gd name="connsiteY177" fmla="*/ 2179258 h 2237474"/>
              <a:gd name="connsiteX178" fmla="*/ 512278 w 12192000"/>
              <a:gd name="connsiteY178" fmla="*/ 2176369 h 2237474"/>
              <a:gd name="connsiteX179" fmla="*/ 480419 w 12192000"/>
              <a:gd name="connsiteY179" fmla="*/ 2167807 h 2237474"/>
              <a:gd name="connsiteX180" fmla="*/ 413835 w 12192000"/>
              <a:gd name="connsiteY180" fmla="*/ 2156783 h 2237474"/>
              <a:gd name="connsiteX181" fmla="*/ 376513 w 12192000"/>
              <a:gd name="connsiteY181" fmla="*/ 2154014 h 2237474"/>
              <a:gd name="connsiteX182" fmla="*/ 273386 w 12192000"/>
              <a:gd name="connsiteY182" fmla="*/ 2142551 h 2237474"/>
              <a:gd name="connsiteX183" fmla="*/ 169207 w 12192000"/>
              <a:gd name="connsiteY183" fmla="*/ 2128100 h 2237474"/>
              <a:gd name="connsiteX184" fmla="*/ 93149 w 12192000"/>
              <a:gd name="connsiteY184" fmla="*/ 2105324 h 2237474"/>
              <a:gd name="connsiteX185" fmla="*/ 88109 w 12192000"/>
              <a:gd name="connsiteY185" fmla="*/ 2106704 h 2237474"/>
              <a:gd name="connsiteX186" fmla="*/ 80022 w 12192000"/>
              <a:gd name="connsiteY186" fmla="*/ 2107254 h 2237474"/>
              <a:gd name="connsiteX187" fmla="*/ 79717 w 12192000"/>
              <a:gd name="connsiteY187" fmla="*/ 2107046 h 2237474"/>
              <a:gd name="connsiteX188" fmla="*/ 72352 w 12192000"/>
              <a:gd name="connsiteY188" fmla="*/ 2107991 h 2237474"/>
              <a:gd name="connsiteX189" fmla="*/ 37645 w 12192000"/>
              <a:gd name="connsiteY189" fmla="*/ 2115401 h 2237474"/>
              <a:gd name="connsiteX190" fmla="*/ 4572 w 12192000"/>
              <a:gd name="connsiteY190" fmla="*/ 2111091 h 2237474"/>
              <a:gd name="connsiteX191" fmla="*/ 0 w 12192000"/>
              <a:gd name="connsiteY191" fmla="*/ 2110468 h 2237474"/>
              <a:gd name="connsiteX192" fmla="*/ 0 w 12192000"/>
              <a:gd name="connsiteY19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11738 w 12192000"/>
              <a:gd name="connsiteY91" fmla="*/ 1776964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78094 w 12192000"/>
              <a:gd name="connsiteY114" fmla="*/ 1972369 h 2237474"/>
              <a:gd name="connsiteX115" fmla="*/ 2942858 w 12192000"/>
              <a:gd name="connsiteY115" fmla="*/ 1981367 h 2237474"/>
              <a:gd name="connsiteX116" fmla="*/ 2875436 w 12192000"/>
              <a:gd name="connsiteY116" fmla="*/ 1996977 h 2237474"/>
              <a:gd name="connsiteX117" fmla="*/ 2874892 w 12192000"/>
              <a:gd name="connsiteY117" fmla="*/ 1996085 h 2237474"/>
              <a:gd name="connsiteX118" fmla="*/ 2864145 w 12192000"/>
              <a:gd name="connsiteY118" fmla="*/ 1994061 h 2237474"/>
              <a:gd name="connsiteX119" fmla="*/ 2843662 w 12192000"/>
              <a:gd name="connsiteY119" fmla="*/ 1992498 h 2237474"/>
              <a:gd name="connsiteX120" fmla="*/ 2796128 w 12192000"/>
              <a:gd name="connsiteY120" fmla="*/ 1976403 h 2237474"/>
              <a:gd name="connsiteX121" fmla="*/ 2756784 w 12192000"/>
              <a:gd name="connsiteY121" fmla="*/ 1985116 h 2237474"/>
              <a:gd name="connsiteX122" fmla="*/ 2748833 w 12192000"/>
              <a:gd name="connsiteY122" fmla="*/ 1986323 h 2237474"/>
              <a:gd name="connsiteX123" fmla="*/ 2748661 w 12192000"/>
              <a:gd name="connsiteY123" fmla="*/ 1986122 h 2237474"/>
              <a:gd name="connsiteX124" fmla="*/ 2740251 w 12192000"/>
              <a:gd name="connsiteY124" fmla="*/ 1986946 h 2237474"/>
              <a:gd name="connsiteX125" fmla="*/ 2718916 w 12192000"/>
              <a:gd name="connsiteY125" fmla="*/ 1990867 h 2237474"/>
              <a:gd name="connsiteX126" fmla="*/ 2713522 w 12192000"/>
              <a:gd name="connsiteY126" fmla="*/ 1990173 h 2237474"/>
              <a:gd name="connsiteX127" fmla="*/ 2680597 w 12192000"/>
              <a:gd name="connsiteY127" fmla="*/ 1984996 h 2237474"/>
              <a:gd name="connsiteX128" fmla="*/ 2578178 w 12192000"/>
              <a:gd name="connsiteY128" fmla="*/ 1990531 h 2237474"/>
              <a:gd name="connsiteX129" fmla="*/ 2476147 w 12192000"/>
              <a:gd name="connsiteY129" fmla="*/ 1998305 h 2237474"/>
              <a:gd name="connsiteX130" fmla="*/ 2373568 w 12192000"/>
              <a:gd name="connsiteY130" fmla="*/ 2003219 h 2237474"/>
              <a:gd name="connsiteX131" fmla="*/ 2321399 w 12192000"/>
              <a:gd name="connsiteY131" fmla="*/ 1989467 h 2237474"/>
              <a:gd name="connsiteX132" fmla="*/ 2315525 w 12192000"/>
              <a:gd name="connsiteY132" fmla="*/ 1989708 h 2237474"/>
              <a:gd name="connsiteX133" fmla="*/ 2300792 w 12192000"/>
              <a:gd name="connsiteY133" fmla="*/ 1994290 h 2237474"/>
              <a:gd name="connsiteX134" fmla="*/ 2295469 w 12192000"/>
              <a:gd name="connsiteY134" fmla="*/ 1996659 h 2237474"/>
              <a:gd name="connsiteX135" fmla="*/ 2287219 w 12192000"/>
              <a:gd name="connsiteY135" fmla="*/ 1998750 h 2237474"/>
              <a:gd name="connsiteX136" fmla="*/ 2286948 w 12192000"/>
              <a:gd name="connsiteY136" fmla="*/ 1998596 h 2237474"/>
              <a:gd name="connsiteX137" fmla="*/ 2243069 w 12192000"/>
              <a:gd name="connsiteY137" fmla="*/ 2015111 h 2237474"/>
              <a:gd name="connsiteX138" fmla="*/ 2186609 w 12192000"/>
              <a:gd name="connsiteY138" fmla="*/ 2008263 h 2237474"/>
              <a:gd name="connsiteX139" fmla="*/ 2164831 w 12192000"/>
              <a:gd name="connsiteY139" fmla="*/ 2010143 h 2237474"/>
              <a:gd name="connsiteX140" fmla="*/ 2152836 w 12192000"/>
              <a:gd name="connsiteY140" fmla="*/ 2010048 h 2237474"/>
              <a:gd name="connsiteX141" fmla="*/ 2117102 w 12192000"/>
              <a:gd name="connsiteY141" fmla="*/ 2023004 h 2237474"/>
              <a:gd name="connsiteX142" fmla="*/ 2111935 w 12192000"/>
              <a:gd name="connsiteY142" fmla="*/ 2023163 h 2237474"/>
              <a:gd name="connsiteX143" fmla="*/ 2089991 w 12192000"/>
              <a:gd name="connsiteY143" fmla="*/ 2034193 h 2237474"/>
              <a:gd name="connsiteX144" fmla="*/ 2058061 w 12192000"/>
              <a:gd name="connsiteY144" fmla="*/ 2047942 h 2237474"/>
              <a:gd name="connsiteX145" fmla="*/ 2055737 w 12192000"/>
              <a:gd name="connsiteY145" fmla="*/ 2047704 h 2237474"/>
              <a:gd name="connsiteX146" fmla="*/ 2042244 w 12192000"/>
              <a:gd name="connsiteY146" fmla="*/ 2055560 h 2237474"/>
              <a:gd name="connsiteX147" fmla="*/ 1976224 w 12192000"/>
              <a:gd name="connsiteY147" fmla="*/ 2074257 h 2237474"/>
              <a:gd name="connsiteX148" fmla="*/ 1877728 w 12192000"/>
              <a:gd name="connsiteY148" fmla="*/ 2101004 h 2237474"/>
              <a:gd name="connsiteX149" fmla="*/ 1759056 w 12192000"/>
              <a:gd name="connsiteY149" fmla="*/ 2125608 h 2237474"/>
              <a:gd name="connsiteX150" fmla="*/ 1637948 w 12192000"/>
              <a:gd name="connsiteY150" fmla="*/ 2172597 h 2237474"/>
              <a:gd name="connsiteX151" fmla="*/ 1434549 w 12192000"/>
              <a:gd name="connsiteY151" fmla="*/ 2234522 h 2237474"/>
              <a:gd name="connsiteX152" fmla="*/ 1398481 w 12192000"/>
              <a:gd name="connsiteY152" fmla="*/ 2237074 h 2237474"/>
              <a:gd name="connsiteX153" fmla="*/ 1398407 w 12192000"/>
              <a:gd name="connsiteY153" fmla="*/ 2237095 h 2237474"/>
              <a:gd name="connsiteX154" fmla="*/ 1370962 w 12192000"/>
              <a:gd name="connsiteY154" fmla="*/ 2237474 h 2237474"/>
              <a:gd name="connsiteX155" fmla="*/ 1356367 w 12192000"/>
              <a:gd name="connsiteY155" fmla="*/ 2235089 h 2237474"/>
              <a:gd name="connsiteX156" fmla="*/ 1324828 w 12192000"/>
              <a:gd name="connsiteY156" fmla="*/ 2231968 h 2237474"/>
              <a:gd name="connsiteX157" fmla="*/ 1297744 w 12192000"/>
              <a:gd name="connsiteY157" fmla="*/ 2235849 h 2237474"/>
              <a:gd name="connsiteX158" fmla="*/ 1286236 w 12192000"/>
              <a:gd name="connsiteY158" fmla="*/ 2233135 h 2237474"/>
              <a:gd name="connsiteX159" fmla="*/ 1283504 w 12192000"/>
              <a:gd name="connsiteY159" fmla="*/ 2233797 h 2237474"/>
              <a:gd name="connsiteX160" fmla="*/ 1279765 w 12192000"/>
              <a:gd name="connsiteY160" fmla="*/ 2229639 h 2237474"/>
              <a:gd name="connsiteX161" fmla="*/ 1195347 w 12192000"/>
              <a:gd name="connsiteY161" fmla="*/ 2212354 h 2237474"/>
              <a:gd name="connsiteX162" fmla="*/ 970251 w 12192000"/>
              <a:gd name="connsiteY162" fmla="*/ 2221029 h 2237474"/>
              <a:gd name="connsiteX163" fmla="*/ 812914 w 12192000"/>
              <a:gd name="connsiteY163" fmla="*/ 2202752 h 2237474"/>
              <a:gd name="connsiteX164" fmla="*/ 800195 w 12192000"/>
              <a:gd name="connsiteY164" fmla="*/ 2209407 h 2237474"/>
              <a:gd name="connsiteX165" fmla="*/ 784978 w 12192000"/>
              <a:gd name="connsiteY165" fmla="*/ 2212360 h 2237474"/>
              <a:gd name="connsiteX166" fmla="*/ 681987 w 12192000"/>
              <a:gd name="connsiteY166" fmla="*/ 2216757 h 2237474"/>
              <a:gd name="connsiteX167" fmla="*/ 669923 w 12192000"/>
              <a:gd name="connsiteY167" fmla="*/ 2211682 h 2237474"/>
              <a:gd name="connsiteX168" fmla="*/ 648680 w 12192000"/>
              <a:gd name="connsiteY168" fmla="*/ 2206229 h 2237474"/>
              <a:gd name="connsiteX169" fmla="*/ 597225 w 12192000"/>
              <a:gd name="connsiteY169" fmla="*/ 2180999 h 2237474"/>
              <a:gd name="connsiteX170" fmla="*/ 558449 w 12192000"/>
              <a:gd name="connsiteY170" fmla="*/ 2182346 h 2237474"/>
              <a:gd name="connsiteX171" fmla="*/ 550517 w 12192000"/>
              <a:gd name="connsiteY171" fmla="*/ 2182060 h 2237474"/>
              <a:gd name="connsiteX172" fmla="*/ 550309 w 12192000"/>
              <a:gd name="connsiteY172" fmla="*/ 2181825 h 2237474"/>
              <a:gd name="connsiteX173" fmla="*/ 541836 w 12192000"/>
              <a:gd name="connsiteY173" fmla="*/ 2181063 h 2237474"/>
              <a:gd name="connsiteX174" fmla="*/ 536057 w 12192000"/>
              <a:gd name="connsiteY174" fmla="*/ 2181537 h 2237474"/>
              <a:gd name="connsiteX175" fmla="*/ 520671 w 12192000"/>
              <a:gd name="connsiteY175" fmla="*/ 2180980 h 2237474"/>
              <a:gd name="connsiteX176" fmla="*/ 515024 w 12192000"/>
              <a:gd name="connsiteY176" fmla="*/ 2179258 h 2237474"/>
              <a:gd name="connsiteX177" fmla="*/ 512278 w 12192000"/>
              <a:gd name="connsiteY177" fmla="*/ 2176369 h 2237474"/>
              <a:gd name="connsiteX178" fmla="*/ 480419 w 12192000"/>
              <a:gd name="connsiteY178" fmla="*/ 2167807 h 2237474"/>
              <a:gd name="connsiteX179" fmla="*/ 413835 w 12192000"/>
              <a:gd name="connsiteY179" fmla="*/ 2156783 h 2237474"/>
              <a:gd name="connsiteX180" fmla="*/ 376513 w 12192000"/>
              <a:gd name="connsiteY180" fmla="*/ 2154014 h 2237474"/>
              <a:gd name="connsiteX181" fmla="*/ 273386 w 12192000"/>
              <a:gd name="connsiteY181" fmla="*/ 2142551 h 2237474"/>
              <a:gd name="connsiteX182" fmla="*/ 169207 w 12192000"/>
              <a:gd name="connsiteY182" fmla="*/ 2128100 h 2237474"/>
              <a:gd name="connsiteX183" fmla="*/ 93149 w 12192000"/>
              <a:gd name="connsiteY183" fmla="*/ 2105324 h 2237474"/>
              <a:gd name="connsiteX184" fmla="*/ 88109 w 12192000"/>
              <a:gd name="connsiteY184" fmla="*/ 2106704 h 2237474"/>
              <a:gd name="connsiteX185" fmla="*/ 80022 w 12192000"/>
              <a:gd name="connsiteY185" fmla="*/ 2107254 h 2237474"/>
              <a:gd name="connsiteX186" fmla="*/ 79717 w 12192000"/>
              <a:gd name="connsiteY186" fmla="*/ 2107046 h 2237474"/>
              <a:gd name="connsiteX187" fmla="*/ 72352 w 12192000"/>
              <a:gd name="connsiteY187" fmla="*/ 2107991 h 2237474"/>
              <a:gd name="connsiteX188" fmla="*/ 37645 w 12192000"/>
              <a:gd name="connsiteY188" fmla="*/ 2115401 h 2237474"/>
              <a:gd name="connsiteX189" fmla="*/ 4572 w 12192000"/>
              <a:gd name="connsiteY189" fmla="*/ 2111091 h 2237474"/>
              <a:gd name="connsiteX190" fmla="*/ 0 w 12192000"/>
              <a:gd name="connsiteY190" fmla="*/ 2110468 h 2237474"/>
              <a:gd name="connsiteX191" fmla="*/ 0 w 12192000"/>
              <a:gd name="connsiteY19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78094 w 12192000"/>
              <a:gd name="connsiteY114" fmla="*/ 1972369 h 2237474"/>
              <a:gd name="connsiteX115" fmla="*/ 2942858 w 12192000"/>
              <a:gd name="connsiteY115" fmla="*/ 1981367 h 2237474"/>
              <a:gd name="connsiteX116" fmla="*/ 2875436 w 12192000"/>
              <a:gd name="connsiteY116" fmla="*/ 1996977 h 2237474"/>
              <a:gd name="connsiteX117" fmla="*/ 2874892 w 12192000"/>
              <a:gd name="connsiteY117" fmla="*/ 1996085 h 2237474"/>
              <a:gd name="connsiteX118" fmla="*/ 2864145 w 12192000"/>
              <a:gd name="connsiteY118" fmla="*/ 1994061 h 2237474"/>
              <a:gd name="connsiteX119" fmla="*/ 2843662 w 12192000"/>
              <a:gd name="connsiteY119" fmla="*/ 1992498 h 2237474"/>
              <a:gd name="connsiteX120" fmla="*/ 2796128 w 12192000"/>
              <a:gd name="connsiteY120" fmla="*/ 1976403 h 2237474"/>
              <a:gd name="connsiteX121" fmla="*/ 2756784 w 12192000"/>
              <a:gd name="connsiteY121" fmla="*/ 1985116 h 2237474"/>
              <a:gd name="connsiteX122" fmla="*/ 2748833 w 12192000"/>
              <a:gd name="connsiteY122" fmla="*/ 1986323 h 2237474"/>
              <a:gd name="connsiteX123" fmla="*/ 2748661 w 12192000"/>
              <a:gd name="connsiteY123" fmla="*/ 1986122 h 2237474"/>
              <a:gd name="connsiteX124" fmla="*/ 2740251 w 12192000"/>
              <a:gd name="connsiteY124" fmla="*/ 1986946 h 2237474"/>
              <a:gd name="connsiteX125" fmla="*/ 2718916 w 12192000"/>
              <a:gd name="connsiteY125" fmla="*/ 1990867 h 2237474"/>
              <a:gd name="connsiteX126" fmla="*/ 2713522 w 12192000"/>
              <a:gd name="connsiteY126" fmla="*/ 1990173 h 2237474"/>
              <a:gd name="connsiteX127" fmla="*/ 2680597 w 12192000"/>
              <a:gd name="connsiteY127" fmla="*/ 1984996 h 2237474"/>
              <a:gd name="connsiteX128" fmla="*/ 2578178 w 12192000"/>
              <a:gd name="connsiteY128" fmla="*/ 1990531 h 2237474"/>
              <a:gd name="connsiteX129" fmla="*/ 2476147 w 12192000"/>
              <a:gd name="connsiteY129" fmla="*/ 1998305 h 2237474"/>
              <a:gd name="connsiteX130" fmla="*/ 2373568 w 12192000"/>
              <a:gd name="connsiteY130" fmla="*/ 2003219 h 2237474"/>
              <a:gd name="connsiteX131" fmla="*/ 2321399 w 12192000"/>
              <a:gd name="connsiteY131" fmla="*/ 1989467 h 2237474"/>
              <a:gd name="connsiteX132" fmla="*/ 2315525 w 12192000"/>
              <a:gd name="connsiteY132" fmla="*/ 1989708 h 2237474"/>
              <a:gd name="connsiteX133" fmla="*/ 2300792 w 12192000"/>
              <a:gd name="connsiteY133" fmla="*/ 1994290 h 2237474"/>
              <a:gd name="connsiteX134" fmla="*/ 2295469 w 12192000"/>
              <a:gd name="connsiteY134" fmla="*/ 1996659 h 2237474"/>
              <a:gd name="connsiteX135" fmla="*/ 2287219 w 12192000"/>
              <a:gd name="connsiteY135" fmla="*/ 1998750 h 2237474"/>
              <a:gd name="connsiteX136" fmla="*/ 2286948 w 12192000"/>
              <a:gd name="connsiteY136" fmla="*/ 1998596 h 2237474"/>
              <a:gd name="connsiteX137" fmla="*/ 2243069 w 12192000"/>
              <a:gd name="connsiteY137" fmla="*/ 2015111 h 2237474"/>
              <a:gd name="connsiteX138" fmla="*/ 2186609 w 12192000"/>
              <a:gd name="connsiteY138" fmla="*/ 2008263 h 2237474"/>
              <a:gd name="connsiteX139" fmla="*/ 2164831 w 12192000"/>
              <a:gd name="connsiteY139" fmla="*/ 2010143 h 2237474"/>
              <a:gd name="connsiteX140" fmla="*/ 2152836 w 12192000"/>
              <a:gd name="connsiteY140" fmla="*/ 2010048 h 2237474"/>
              <a:gd name="connsiteX141" fmla="*/ 2117102 w 12192000"/>
              <a:gd name="connsiteY141" fmla="*/ 2023004 h 2237474"/>
              <a:gd name="connsiteX142" fmla="*/ 2111935 w 12192000"/>
              <a:gd name="connsiteY142" fmla="*/ 2023163 h 2237474"/>
              <a:gd name="connsiteX143" fmla="*/ 2089991 w 12192000"/>
              <a:gd name="connsiteY143" fmla="*/ 2034193 h 2237474"/>
              <a:gd name="connsiteX144" fmla="*/ 2058061 w 12192000"/>
              <a:gd name="connsiteY144" fmla="*/ 2047942 h 2237474"/>
              <a:gd name="connsiteX145" fmla="*/ 2055737 w 12192000"/>
              <a:gd name="connsiteY145" fmla="*/ 2047704 h 2237474"/>
              <a:gd name="connsiteX146" fmla="*/ 2042244 w 12192000"/>
              <a:gd name="connsiteY146" fmla="*/ 2055560 h 2237474"/>
              <a:gd name="connsiteX147" fmla="*/ 1976224 w 12192000"/>
              <a:gd name="connsiteY147" fmla="*/ 2074257 h 2237474"/>
              <a:gd name="connsiteX148" fmla="*/ 1877728 w 12192000"/>
              <a:gd name="connsiteY148" fmla="*/ 2101004 h 2237474"/>
              <a:gd name="connsiteX149" fmla="*/ 1759056 w 12192000"/>
              <a:gd name="connsiteY149" fmla="*/ 2125608 h 2237474"/>
              <a:gd name="connsiteX150" fmla="*/ 1637948 w 12192000"/>
              <a:gd name="connsiteY150" fmla="*/ 2172597 h 2237474"/>
              <a:gd name="connsiteX151" fmla="*/ 1434549 w 12192000"/>
              <a:gd name="connsiteY151" fmla="*/ 2234522 h 2237474"/>
              <a:gd name="connsiteX152" fmla="*/ 1398481 w 12192000"/>
              <a:gd name="connsiteY152" fmla="*/ 2237074 h 2237474"/>
              <a:gd name="connsiteX153" fmla="*/ 1398407 w 12192000"/>
              <a:gd name="connsiteY153" fmla="*/ 2237095 h 2237474"/>
              <a:gd name="connsiteX154" fmla="*/ 1370962 w 12192000"/>
              <a:gd name="connsiteY154" fmla="*/ 2237474 h 2237474"/>
              <a:gd name="connsiteX155" fmla="*/ 1356367 w 12192000"/>
              <a:gd name="connsiteY155" fmla="*/ 2235089 h 2237474"/>
              <a:gd name="connsiteX156" fmla="*/ 1324828 w 12192000"/>
              <a:gd name="connsiteY156" fmla="*/ 2231968 h 2237474"/>
              <a:gd name="connsiteX157" fmla="*/ 1297744 w 12192000"/>
              <a:gd name="connsiteY157" fmla="*/ 2235849 h 2237474"/>
              <a:gd name="connsiteX158" fmla="*/ 1286236 w 12192000"/>
              <a:gd name="connsiteY158" fmla="*/ 2233135 h 2237474"/>
              <a:gd name="connsiteX159" fmla="*/ 1283504 w 12192000"/>
              <a:gd name="connsiteY159" fmla="*/ 2233797 h 2237474"/>
              <a:gd name="connsiteX160" fmla="*/ 1279765 w 12192000"/>
              <a:gd name="connsiteY160" fmla="*/ 2229639 h 2237474"/>
              <a:gd name="connsiteX161" fmla="*/ 1195347 w 12192000"/>
              <a:gd name="connsiteY161" fmla="*/ 2212354 h 2237474"/>
              <a:gd name="connsiteX162" fmla="*/ 970251 w 12192000"/>
              <a:gd name="connsiteY162" fmla="*/ 2221029 h 2237474"/>
              <a:gd name="connsiteX163" fmla="*/ 812914 w 12192000"/>
              <a:gd name="connsiteY163" fmla="*/ 2202752 h 2237474"/>
              <a:gd name="connsiteX164" fmla="*/ 800195 w 12192000"/>
              <a:gd name="connsiteY164" fmla="*/ 2209407 h 2237474"/>
              <a:gd name="connsiteX165" fmla="*/ 784978 w 12192000"/>
              <a:gd name="connsiteY165" fmla="*/ 2212360 h 2237474"/>
              <a:gd name="connsiteX166" fmla="*/ 681987 w 12192000"/>
              <a:gd name="connsiteY166" fmla="*/ 2216757 h 2237474"/>
              <a:gd name="connsiteX167" fmla="*/ 669923 w 12192000"/>
              <a:gd name="connsiteY167" fmla="*/ 2211682 h 2237474"/>
              <a:gd name="connsiteX168" fmla="*/ 648680 w 12192000"/>
              <a:gd name="connsiteY168" fmla="*/ 2206229 h 2237474"/>
              <a:gd name="connsiteX169" fmla="*/ 597225 w 12192000"/>
              <a:gd name="connsiteY169" fmla="*/ 2180999 h 2237474"/>
              <a:gd name="connsiteX170" fmla="*/ 558449 w 12192000"/>
              <a:gd name="connsiteY170" fmla="*/ 2182346 h 2237474"/>
              <a:gd name="connsiteX171" fmla="*/ 550517 w 12192000"/>
              <a:gd name="connsiteY171" fmla="*/ 2182060 h 2237474"/>
              <a:gd name="connsiteX172" fmla="*/ 550309 w 12192000"/>
              <a:gd name="connsiteY172" fmla="*/ 2181825 h 2237474"/>
              <a:gd name="connsiteX173" fmla="*/ 541836 w 12192000"/>
              <a:gd name="connsiteY173" fmla="*/ 2181063 h 2237474"/>
              <a:gd name="connsiteX174" fmla="*/ 536057 w 12192000"/>
              <a:gd name="connsiteY174" fmla="*/ 2181537 h 2237474"/>
              <a:gd name="connsiteX175" fmla="*/ 520671 w 12192000"/>
              <a:gd name="connsiteY175" fmla="*/ 2180980 h 2237474"/>
              <a:gd name="connsiteX176" fmla="*/ 515024 w 12192000"/>
              <a:gd name="connsiteY176" fmla="*/ 2179258 h 2237474"/>
              <a:gd name="connsiteX177" fmla="*/ 512278 w 12192000"/>
              <a:gd name="connsiteY177" fmla="*/ 2176369 h 2237474"/>
              <a:gd name="connsiteX178" fmla="*/ 480419 w 12192000"/>
              <a:gd name="connsiteY178" fmla="*/ 2167807 h 2237474"/>
              <a:gd name="connsiteX179" fmla="*/ 413835 w 12192000"/>
              <a:gd name="connsiteY179" fmla="*/ 2156783 h 2237474"/>
              <a:gd name="connsiteX180" fmla="*/ 376513 w 12192000"/>
              <a:gd name="connsiteY180" fmla="*/ 2154014 h 2237474"/>
              <a:gd name="connsiteX181" fmla="*/ 273386 w 12192000"/>
              <a:gd name="connsiteY181" fmla="*/ 2142551 h 2237474"/>
              <a:gd name="connsiteX182" fmla="*/ 169207 w 12192000"/>
              <a:gd name="connsiteY182" fmla="*/ 2128100 h 2237474"/>
              <a:gd name="connsiteX183" fmla="*/ 93149 w 12192000"/>
              <a:gd name="connsiteY183" fmla="*/ 2105324 h 2237474"/>
              <a:gd name="connsiteX184" fmla="*/ 88109 w 12192000"/>
              <a:gd name="connsiteY184" fmla="*/ 2106704 h 2237474"/>
              <a:gd name="connsiteX185" fmla="*/ 80022 w 12192000"/>
              <a:gd name="connsiteY185" fmla="*/ 2107254 h 2237474"/>
              <a:gd name="connsiteX186" fmla="*/ 79717 w 12192000"/>
              <a:gd name="connsiteY186" fmla="*/ 2107046 h 2237474"/>
              <a:gd name="connsiteX187" fmla="*/ 72352 w 12192000"/>
              <a:gd name="connsiteY187" fmla="*/ 2107991 h 2237474"/>
              <a:gd name="connsiteX188" fmla="*/ 37645 w 12192000"/>
              <a:gd name="connsiteY188" fmla="*/ 2115401 h 2237474"/>
              <a:gd name="connsiteX189" fmla="*/ 4572 w 12192000"/>
              <a:gd name="connsiteY189" fmla="*/ 2111091 h 2237474"/>
              <a:gd name="connsiteX190" fmla="*/ 0 w 12192000"/>
              <a:gd name="connsiteY190" fmla="*/ 2110468 h 2237474"/>
              <a:gd name="connsiteX191" fmla="*/ 0 w 12192000"/>
              <a:gd name="connsiteY19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29530 w 12192000"/>
              <a:gd name="connsiteY105" fmla="*/ 1864513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680177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805004 w 12192000"/>
              <a:gd name="connsiteY13" fmla="*/ 757573 h 2237474"/>
              <a:gd name="connsiteX14" fmla="*/ 10739478 w 12192000"/>
              <a:gd name="connsiteY14" fmla="*/ 776841 h 2237474"/>
              <a:gd name="connsiteX15" fmla="*/ 10458762 w 12192000"/>
              <a:gd name="connsiteY15" fmla="*/ 755400 h 2237474"/>
              <a:gd name="connsiteX16" fmla="*/ 10211200 w 12192000"/>
              <a:gd name="connsiteY16" fmla="*/ 767513 h 2237474"/>
              <a:gd name="connsiteX17" fmla="*/ 10167995 w 12192000"/>
              <a:gd name="connsiteY17" fmla="*/ 760843 h 2237474"/>
              <a:gd name="connsiteX18" fmla="*/ 9997044 w 12192000"/>
              <a:gd name="connsiteY18" fmla="*/ 780129 h 2237474"/>
              <a:gd name="connsiteX19" fmla="*/ 9943887 w 12192000"/>
              <a:gd name="connsiteY19" fmla="*/ 804141 h 2237474"/>
              <a:gd name="connsiteX20" fmla="*/ 9918248 w 12192000"/>
              <a:gd name="connsiteY20" fmla="*/ 816628 h 2237474"/>
              <a:gd name="connsiteX21" fmla="*/ 9767091 w 12192000"/>
              <a:gd name="connsiteY21" fmla="*/ 870550 h 2237474"/>
              <a:gd name="connsiteX22" fmla="*/ 9683005 w 12192000"/>
              <a:gd name="connsiteY22" fmla="*/ 894128 h 2237474"/>
              <a:gd name="connsiteX23" fmla="*/ 9594438 w 12192000"/>
              <a:gd name="connsiteY23" fmla="*/ 919051 h 2237474"/>
              <a:gd name="connsiteX24" fmla="*/ 9544189 w 12192000"/>
              <a:gd name="connsiteY24" fmla="*/ 938966 h 2237474"/>
              <a:gd name="connsiteX25" fmla="*/ 9500499 w 12192000"/>
              <a:gd name="connsiteY25" fmla="*/ 954680 h 2237474"/>
              <a:gd name="connsiteX26" fmla="*/ 9428195 w 12192000"/>
              <a:gd name="connsiteY26" fmla="*/ 986225 h 2237474"/>
              <a:gd name="connsiteX27" fmla="*/ 9410017 w 12192000"/>
              <a:gd name="connsiteY27" fmla="*/ 993931 h 2237474"/>
              <a:gd name="connsiteX28" fmla="*/ 9392919 w 12192000"/>
              <a:gd name="connsiteY28" fmla="*/ 994656 h 2237474"/>
              <a:gd name="connsiteX29" fmla="*/ 9278619 w 12192000"/>
              <a:gd name="connsiteY29" fmla="*/ 1011878 h 2237474"/>
              <a:gd name="connsiteX30" fmla="*/ 9268019 w 12192000"/>
              <a:gd name="connsiteY30" fmla="*/ 1007442 h 2237474"/>
              <a:gd name="connsiteX31" fmla="*/ 9234662 w 12192000"/>
              <a:gd name="connsiteY31" fmla="*/ 1023056 h 2237474"/>
              <a:gd name="connsiteX32" fmla="*/ 9181033 w 12192000"/>
              <a:gd name="connsiteY32" fmla="*/ 1037921 h 2237474"/>
              <a:gd name="connsiteX33" fmla="*/ 9155969 w 12192000"/>
              <a:gd name="connsiteY33" fmla="*/ 1046804 h 2237474"/>
              <a:gd name="connsiteX34" fmla="*/ 9133985 w 12192000"/>
              <a:gd name="connsiteY34" fmla="*/ 1046450 h 2237474"/>
              <a:gd name="connsiteX35" fmla="*/ 9003462 w 12192000"/>
              <a:gd name="connsiteY35" fmla="*/ 1042406 h 2237474"/>
              <a:gd name="connsiteX36" fmla="*/ 8968445 w 12192000"/>
              <a:gd name="connsiteY36" fmla="*/ 1052169 h 2237474"/>
              <a:gd name="connsiteX37" fmla="*/ 8886001 w 12192000"/>
              <a:gd name="connsiteY37" fmla="*/ 1067468 h 2237474"/>
              <a:gd name="connsiteX38" fmla="*/ 8838610 w 12192000"/>
              <a:gd name="connsiteY38" fmla="*/ 1075091 h 2237474"/>
              <a:gd name="connsiteX39" fmla="*/ 8750383 w 12192000"/>
              <a:gd name="connsiteY39" fmla="*/ 1097387 h 2237474"/>
              <a:gd name="connsiteX40" fmla="*/ 8665605 w 12192000"/>
              <a:gd name="connsiteY40" fmla="*/ 1110791 h 2237474"/>
              <a:gd name="connsiteX41" fmla="*/ 8584946 w 12192000"/>
              <a:gd name="connsiteY41" fmla="*/ 1135226 h 2237474"/>
              <a:gd name="connsiteX42" fmla="*/ 8460755 w 12192000"/>
              <a:gd name="connsiteY42" fmla="*/ 1203427 h 2237474"/>
              <a:gd name="connsiteX43" fmla="*/ 8419755 w 12192000"/>
              <a:gd name="connsiteY43" fmla="*/ 1216260 h 2237474"/>
              <a:gd name="connsiteX44" fmla="*/ 8411626 w 12192000"/>
              <a:gd name="connsiteY44" fmla="*/ 1214397 h 2237474"/>
              <a:gd name="connsiteX45" fmla="*/ 8363469 w 12192000"/>
              <a:gd name="connsiteY45" fmla="*/ 1246658 h 2237474"/>
              <a:gd name="connsiteX46" fmla="*/ 8275497 w 12192000"/>
              <a:gd name="connsiteY46" fmla="*/ 1264396 h 2237474"/>
              <a:gd name="connsiteX47" fmla="*/ 8206287 w 12192000"/>
              <a:gd name="connsiteY47" fmla="*/ 1273060 h 2237474"/>
              <a:gd name="connsiteX48" fmla="*/ 8139997 w 12192000"/>
              <a:gd name="connsiteY48" fmla="*/ 1282713 h 2237474"/>
              <a:gd name="connsiteX49" fmla="*/ 8074238 w 12192000"/>
              <a:gd name="connsiteY49" fmla="*/ 1301895 h 2237474"/>
              <a:gd name="connsiteX50" fmla="*/ 7942099 w 12192000"/>
              <a:gd name="connsiteY50" fmla="*/ 1336332 h 2237474"/>
              <a:gd name="connsiteX51" fmla="*/ 7902328 w 12192000"/>
              <a:gd name="connsiteY51" fmla="*/ 1345865 h 2237474"/>
              <a:gd name="connsiteX52" fmla="*/ 7840612 w 12192000"/>
              <a:gd name="connsiteY52" fmla="*/ 1369373 h 2237474"/>
              <a:gd name="connsiteX53" fmla="*/ 7786819 w 12192000"/>
              <a:gd name="connsiteY53" fmla="*/ 1378970 h 2237474"/>
              <a:gd name="connsiteX54" fmla="*/ 7548172 w 12192000"/>
              <a:gd name="connsiteY54" fmla="*/ 1417460 h 2237474"/>
              <a:gd name="connsiteX55" fmla="*/ 7483437 w 12192000"/>
              <a:gd name="connsiteY55" fmla="*/ 1478152 h 2237474"/>
              <a:gd name="connsiteX56" fmla="*/ 7377870 w 12192000"/>
              <a:gd name="connsiteY56" fmla="*/ 1523319 h 2237474"/>
              <a:gd name="connsiteX57" fmla="*/ 7230737 w 12192000"/>
              <a:gd name="connsiteY57" fmla="*/ 1562633 h 2237474"/>
              <a:gd name="connsiteX58" fmla="*/ 7224458 w 12192000"/>
              <a:gd name="connsiteY58" fmla="*/ 1573008 h 2237474"/>
              <a:gd name="connsiteX59" fmla="*/ 7183121 w 12192000"/>
              <a:gd name="connsiteY59" fmla="*/ 1595162 h 2237474"/>
              <a:gd name="connsiteX60" fmla="*/ 7164601 w 12192000"/>
              <a:gd name="connsiteY60" fmla="*/ 1606490 h 2237474"/>
              <a:gd name="connsiteX61" fmla="*/ 7031309 w 12192000"/>
              <a:gd name="connsiteY61" fmla="*/ 1619451 h 2237474"/>
              <a:gd name="connsiteX62" fmla="*/ 6900177 w 12192000"/>
              <a:gd name="connsiteY62" fmla="*/ 1636016 h 2237474"/>
              <a:gd name="connsiteX63" fmla="*/ 6795372 w 12192000"/>
              <a:gd name="connsiteY63" fmla="*/ 1644845 h 2237474"/>
              <a:gd name="connsiteX64" fmla="*/ 6692251 w 12192000"/>
              <a:gd name="connsiteY64" fmla="*/ 1656357 h 2237474"/>
              <a:gd name="connsiteX65" fmla="*/ 6655235 w 12192000"/>
              <a:gd name="connsiteY65" fmla="*/ 1661869 h 2237474"/>
              <a:gd name="connsiteX66" fmla="*/ 6554894 w 12192000"/>
              <a:gd name="connsiteY66" fmla="*/ 1664428 h 2237474"/>
              <a:gd name="connsiteX67" fmla="*/ 6516595 w 12192000"/>
              <a:gd name="connsiteY67" fmla="*/ 1667475 h 2237474"/>
              <a:gd name="connsiteX68" fmla="*/ 6508541 w 12192000"/>
              <a:gd name="connsiteY68" fmla="*/ 1668757 h 2237474"/>
              <a:gd name="connsiteX69" fmla="*/ 6471012 w 12192000"/>
              <a:gd name="connsiteY69" fmla="*/ 1678604 h 2237474"/>
              <a:gd name="connsiteX70" fmla="*/ 6364035 w 12192000"/>
              <a:gd name="connsiteY70" fmla="*/ 1667683 h 2237474"/>
              <a:gd name="connsiteX71" fmla="*/ 6280959 w 12192000"/>
              <a:gd name="connsiteY71" fmla="*/ 1689329 h 2237474"/>
              <a:gd name="connsiteX72" fmla="*/ 6243319 w 12192000"/>
              <a:gd name="connsiteY72" fmla="*/ 1695560 h 2237474"/>
              <a:gd name="connsiteX73" fmla="*/ 6098321 w 12192000"/>
              <a:gd name="connsiteY73" fmla="*/ 1721646 h 2237474"/>
              <a:gd name="connsiteX74" fmla="*/ 5880652 w 12192000"/>
              <a:gd name="connsiteY74" fmla="*/ 1779643 h 2237474"/>
              <a:gd name="connsiteX75" fmla="*/ 5785959 w 12192000"/>
              <a:gd name="connsiteY75" fmla="*/ 1775307 h 2237474"/>
              <a:gd name="connsiteX76" fmla="*/ 5643534 w 12192000"/>
              <a:gd name="connsiteY76" fmla="*/ 1802919 h 2237474"/>
              <a:gd name="connsiteX77" fmla="*/ 5518799 w 12192000"/>
              <a:gd name="connsiteY77" fmla="*/ 1818312 h 2237474"/>
              <a:gd name="connsiteX78" fmla="*/ 5505014 w 12192000"/>
              <a:gd name="connsiteY78" fmla="*/ 1819259 h 2237474"/>
              <a:gd name="connsiteX79" fmla="*/ 5453307 w 12192000"/>
              <a:gd name="connsiteY79" fmla="*/ 1815450 h 2237474"/>
              <a:gd name="connsiteX80" fmla="*/ 5221533 w 12192000"/>
              <a:gd name="connsiteY80" fmla="*/ 1846950 h 2237474"/>
              <a:gd name="connsiteX81" fmla="*/ 5149802 w 12192000"/>
              <a:gd name="connsiteY81" fmla="*/ 1844846 h 2237474"/>
              <a:gd name="connsiteX82" fmla="*/ 5114927 w 12192000"/>
              <a:gd name="connsiteY82" fmla="*/ 1847827 h 2237474"/>
              <a:gd name="connsiteX83" fmla="*/ 5108970 w 12192000"/>
              <a:gd name="connsiteY83" fmla="*/ 1847935 h 2237474"/>
              <a:gd name="connsiteX84" fmla="*/ 5067961 w 12192000"/>
              <a:gd name="connsiteY84" fmla="*/ 1845917 h 2237474"/>
              <a:gd name="connsiteX85" fmla="*/ 5007075 w 12192000"/>
              <a:gd name="connsiteY85" fmla="*/ 1838626 h 2237474"/>
              <a:gd name="connsiteX86" fmla="*/ 4944087 w 12192000"/>
              <a:gd name="connsiteY86" fmla="*/ 1823332 h 2237474"/>
              <a:gd name="connsiteX87" fmla="*/ 4907662 w 12192000"/>
              <a:gd name="connsiteY87" fmla="*/ 1816900 h 2237474"/>
              <a:gd name="connsiteX88" fmla="*/ 4882386 w 12192000"/>
              <a:gd name="connsiteY88" fmla="*/ 1809844 h 2237474"/>
              <a:gd name="connsiteX89" fmla="*/ 4811440 w 12192000"/>
              <a:gd name="connsiteY89" fmla="*/ 1804655 h 2237474"/>
              <a:gd name="connsiteX90" fmla="*/ 4691075 w 12192000"/>
              <a:gd name="connsiteY90" fmla="*/ 1801389 h 2237474"/>
              <a:gd name="connsiteX91" fmla="*/ 4640313 w 12192000"/>
              <a:gd name="connsiteY91" fmla="*/ 1784307 h 2237474"/>
              <a:gd name="connsiteX92" fmla="*/ 4536503 w 12192000"/>
              <a:gd name="connsiteY92" fmla="*/ 1785334 h 2237474"/>
              <a:gd name="connsiteX93" fmla="*/ 4513724 w 12192000"/>
              <a:gd name="connsiteY93" fmla="*/ 1791996 h 2237474"/>
              <a:gd name="connsiteX94" fmla="*/ 4459810 w 12192000"/>
              <a:gd name="connsiteY94" fmla="*/ 1797886 h 2237474"/>
              <a:gd name="connsiteX95" fmla="*/ 4379064 w 12192000"/>
              <a:gd name="connsiteY95" fmla="*/ 1817177 h 2237474"/>
              <a:gd name="connsiteX96" fmla="*/ 4290981 w 12192000"/>
              <a:gd name="connsiteY96" fmla="*/ 1839677 h 2237474"/>
              <a:gd name="connsiteX97" fmla="*/ 4238372 w 12192000"/>
              <a:gd name="connsiteY97" fmla="*/ 1851480 h 2237474"/>
              <a:gd name="connsiteX98" fmla="*/ 4232517 w 12192000"/>
              <a:gd name="connsiteY98" fmla="*/ 1852567 h 2237474"/>
              <a:gd name="connsiteX99" fmla="*/ 4191732 w 12192000"/>
              <a:gd name="connsiteY99" fmla="*/ 1857328 h 2237474"/>
              <a:gd name="connsiteX100" fmla="*/ 4065532 w 12192000"/>
              <a:gd name="connsiteY100" fmla="*/ 1855477 h 2237474"/>
              <a:gd name="connsiteX101" fmla="*/ 4028460 w 12192000"/>
              <a:gd name="connsiteY101" fmla="*/ 1855137 h 2237474"/>
              <a:gd name="connsiteX102" fmla="*/ 4002267 w 12192000"/>
              <a:gd name="connsiteY102" fmla="*/ 1852352 h 2237474"/>
              <a:gd name="connsiteX103" fmla="*/ 3931396 w 12192000"/>
              <a:gd name="connsiteY103" fmla="*/ 1858915 h 2237474"/>
              <a:gd name="connsiteX104" fmla="*/ 3812162 w 12192000"/>
              <a:gd name="connsiteY104" fmla="*/ 1875501 h 2237474"/>
              <a:gd name="connsiteX105" fmla="*/ 3758105 w 12192000"/>
              <a:gd name="connsiteY105" fmla="*/ 1871856 h 2237474"/>
              <a:gd name="connsiteX106" fmla="*/ 3715896 w 12192000"/>
              <a:gd name="connsiteY106" fmla="*/ 1881552 h 2237474"/>
              <a:gd name="connsiteX107" fmla="*/ 3567259 w 12192000"/>
              <a:gd name="connsiteY107" fmla="*/ 1893482 h 2237474"/>
              <a:gd name="connsiteX108" fmla="*/ 3405770 w 12192000"/>
              <a:gd name="connsiteY108" fmla="*/ 1904591 h 2237474"/>
              <a:gd name="connsiteX109" fmla="*/ 3280097 w 12192000"/>
              <a:gd name="connsiteY109" fmla="*/ 1919610 h 2237474"/>
              <a:gd name="connsiteX110" fmla="*/ 3123424 w 12192000"/>
              <a:gd name="connsiteY110" fmla="*/ 1952930 h 2237474"/>
              <a:gd name="connsiteX111" fmla="*/ 3009910 w 12192000"/>
              <a:gd name="connsiteY111" fmla="*/ 1957866 h 2237474"/>
              <a:gd name="connsiteX112" fmla="*/ 2995934 w 12192000"/>
              <a:gd name="connsiteY112" fmla="*/ 1967085 h 2237474"/>
              <a:gd name="connsiteX113" fmla="*/ 2980071 w 12192000"/>
              <a:gd name="connsiteY113" fmla="*/ 1972988 h 2237474"/>
              <a:gd name="connsiteX114" fmla="*/ 2942858 w 12192000"/>
              <a:gd name="connsiteY114" fmla="*/ 1981367 h 2237474"/>
              <a:gd name="connsiteX115" fmla="*/ 2875436 w 12192000"/>
              <a:gd name="connsiteY115" fmla="*/ 1996977 h 2237474"/>
              <a:gd name="connsiteX116" fmla="*/ 2874892 w 12192000"/>
              <a:gd name="connsiteY116" fmla="*/ 1996085 h 2237474"/>
              <a:gd name="connsiteX117" fmla="*/ 2864145 w 12192000"/>
              <a:gd name="connsiteY117" fmla="*/ 1994061 h 2237474"/>
              <a:gd name="connsiteX118" fmla="*/ 2843662 w 12192000"/>
              <a:gd name="connsiteY118" fmla="*/ 1992498 h 2237474"/>
              <a:gd name="connsiteX119" fmla="*/ 2796128 w 12192000"/>
              <a:gd name="connsiteY119" fmla="*/ 1976403 h 2237474"/>
              <a:gd name="connsiteX120" fmla="*/ 2756784 w 12192000"/>
              <a:gd name="connsiteY120" fmla="*/ 1985116 h 2237474"/>
              <a:gd name="connsiteX121" fmla="*/ 2748833 w 12192000"/>
              <a:gd name="connsiteY121" fmla="*/ 1986323 h 2237474"/>
              <a:gd name="connsiteX122" fmla="*/ 2748661 w 12192000"/>
              <a:gd name="connsiteY122" fmla="*/ 1986122 h 2237474"/>
              <a:gd name="connsiteX123" fmla="*/ 2740251 w 12192000"/>
              <a:gd name="connsiteY123" fmla="*/ 1986946 h 2237474"/>
              <a:gd name="connsiteX124" fmla="*/ 2718916 w 12192000"/>
              <a:gd name="connsiteY124" fmla="*/ 1990867 h 2237474"/>
              <a:gd name="connsiteX125" fmla="*/ 2713522 w 12192000"/>
              <a:gd name="connsiteY125" fmla="*/ 1990173 h 2237474"/>
              <a:gd name="connsiteX126" fmla="*/ 2680597 w 12192000"/>
              <a:gd name="connsiteY126" fmla="*/ 1984996 h 2237474"/>
              <a:gd name="connsiteX127" fmla="*/ 2578178 w 12192000"/>
              <a:gd name="connsiteY127" fmla="*/ 1990531 h 2237474"/>
              <a:gd name="connsiteX128" fmla="*/ 2476147 w 12192000"/>
              <a:gd name="connsiteY128" fmla="*/ 1998305 h 2237474"/>
              <a:gd name="connsiteX129" fmla="*/ 2373568 w 12192000"/>
              <a:gd name="connsiteY129" fmla="*/ 2003219 h 2237474"/>
              <a:gd name="connsiteX130" fmla="*/ 2321399 w 12192000"/>
              <a:gd name="connsiteY130" fmla="*/ 1989467 h 2237474"/>
              <a:gd name="connsiteX131" fmla="*/ 2315525 w 12192000"/>
              <a:gd name="connsiteY131" fmla="*/ 1989708 h 2237474"/>
              <a:gd name="connsiteX132" fmla="*/ 2300792 w 12192000"/>
              <a:gd name="connsiteY132" fmla="*/ 1994290 h 2237474"/>
              <a:gd name="connsiteX133" fmla="*/ 2295469 w 12192000"/>
              <a:gd name="connsiteY133" fmla="*/ 1996659 h 2237474"/>
              <a:gd name="connsiteX134" fmla="*/ 2287219 w 12192000"/>
              <a:gd name="connsiteY134" fmla="*/ 1998750 h 2237474"/>
              <a:gd name="connsiteX135" fmla="*/ 2286948 w 12192000"/>
              <a:gd name="connsiteY135" fmla="*/ 1998596 h 2237474"/>
              <a:gd name="connsiteX136" fmla="*/ 2243069 w 12192000"/>
              <a:gd name="connsiteY136" fmla="*/ 2015111 h 2237474"/>
              <a:gd name="connsiteX137" fmla="*/ 2186609 w 12192000"/>
              <a:gd name="connsiteY137" fmla="*/ 2008263 h 2237474"/>
              <a:gd name="connsiteX138" fmla="*/ 2164831 w 12192000"/>
              <a:gd name="connsiteY138" fmla="*/ 2010143 h 2237474"/>
              <a:gd name="connsiteX139" fmla="*/ 2152836 w 12192000"/>
              <a:gd name="connsiteY139" fmla="*/ 2010048 h 2237474"/>
              <a:gd name="connsiteX140" fmla="*/ 2117102 w 12192000"/>
              <a:gd name="connsiteY140" fmla="*/ 2023004 h 2237474"/>
              <a:gd name="connsiteX141" fmla="*/ 2111935 w 12192000"/>
              <a:gd name="connsiteY141" fmla="*/ 2023163 h 2237474"/>
              <a:gd name="connsiteX142" fmla="*/ 2089991 w 12192000"/>
              <a:gd name="connsiteY142" fmla="*/ 2034193 h 2237474"/>
              <a:gd name="connsiteX143" fmla="*/ 2058061 w 12192000"/>
              <a:gd name="connsiteY143" fmla="*/ 2047942 h 2237474"/>
              <a:gd name="connsiteX144" fmla="*/ 2055737 w 12192000"/>
              <a:gd name="connsiteY144" fmla="*/ 2047704 h 2237474"/>
              <a:gd name="connsiteX145" fmla="*/ 2042244 w 12192000"/>
              <a:gd name="connsiteY145" fmla="*/ 2055560 h 2237474"/>
              <a:gd name="connsiteX146" fmla="*/ 1976224 w 12192000"/>
              <a:gd name="connsiteY146" fmla="*/ 2074257 h 2237474"/>
              <a:gd name="connsiteX147" fmla="*/ 1877728 w 12192000"/>
              <a:gd name="connsiteY147" fmla="*/ 2101004 h 2237474"/>
              <a:gd name="connsiteX148" fmla="*/ 1759056 w 12192000"/>
              <a:gd name="connsiteY148" fmla="*/ 2125608 h 2237474"/>
              <a:gd name="connsiteX149" fmla="*/ 1637948 w 12192000"/>
              <a:gd name="connsiteY149" fmla="*/ 2172597 h 2237474"/>
              <a:gd name="connsiteX150" fmla="*/ 1434549 w 12192000"/>
              <a:gd name="connsiteY150" fmla="*/ 2234522 h 2237474"/>
              <a:gd name="connsiteX151" fmla="*/ 1398481 w 12192000"/>
              <a:gd name="connsiteY151" fmla="*/ 2237074 h 2237474"/>
              <a:gd name="connsiteX152" fmla="*/ 1398407 w 12192000"/>
              <a:gd name="connsiteY152" fmla="*/ 2237095 h 2237474"/>
              <a:gd name="connsiteX153" fmla="*/ 1370962 w 12192000"/>
              <a:gd name="connsiteY153" fmla="*/ 2237474 h 2237474"/>
              <a:gd name="connsiteX154" fmla="*/ 1356367 w 12192000"/>
              <a:gd name="connsiteY154" fmla="*/ 2235089 h 2237474"/>
              <a:gd name="connsiteX155" fmla="*/ 1324828 w 12192000"/>
              <a:gd name="connsiteY155" fmla="*/ 2231968 h 2237474"/>
              <a:gd name="connsiteX156" fmla="*/ 1297744 w 12192000"/>
              <a:gd name="connsiteY156" fmla="*/ 2235849 h 2237474"/>
              <a:gd name="connsiteX157" fmla="*/ 1286236 w 12192000"/>
              <a:gd name="connsiteY157" fmla="*/ 2233135 h 2237474"/>
              <a:gd name="connsiteX158" fmla="*/ 1283504 w 12192000"/>
              <a:gd name="connsiteY158" fmla="*/ 2233797 h 2237474"/>
              <a:gd name="connsiteX159" fmla="*/ 1279765 w 12192000"/>
              <a:gd name="connsiteY159" fmla="*/ 2229639 h 2237474"/>
              <a:gd name="connsiteX160" fmla="*/ 1195347 w 12192000"/>
              <a:gd name="connsiteY160" fmla="*/ 2212354 h 2237474"/>
              <a:gd name="connsiteX161" fmla="*/ 970251 w 12192000"/>
              <a:gd name="connsiteY161" fmla="*/ 2221029 h 2237474"/>
              <a:gd name="connsiteX162" fmla="*/ 812914 w 12192000"/>
              <a:gd name="connsiteY162" fmla="*/ 2202752 h 2237474"/>
              <a:gd name="connsiteX163" fmla="*/ 800195 w 12192000"/>
              <a:gd name="connsiteY163" fmla="*/ 2209407 h 2237474"/>
              <a:gd name="connsiteX164" fmla="*/ 784978 w 12192000"/>
              <a:gd name="connsiteY164" fmla="*/ 2212360 h 2237474"/>
              <a:gd name="connsiteX165" fmla="*/ 681987 w 12192000"/>
              <a:gd name="connsiteY165" fmla="*/ 2216757 h 2237474"/>
              <a:gd name="connsiteX166" fmla="*/ 669923 w 12192000"/>
              <a:gd name="connsiteY166" fmla="*/ 2211682 h 2237474"/>
              <a:gd name="connsiteX167" fmla="*/ 648680 w 12192000"/>
              <a:gd name="connsiteY167" fmla="*/ 2206229 h 2237474"/>
              <a:gd name="connsiteX168" fmla="*/ 597225 w 12192000"/>
              <a:gd name="connsiteY168" fmla="*/ 2180999 h 2237474"/>
              <a:gd name="connsiteX169" fmla="*/ 558449 w 12192000"/>
              <a:gd name="connsiteY169" fmla="*/ 2182346 h 2237474"/>
              <a:gd name="connsiteX170" fmla="*/ 550517 w 12192000"/>
              <a:gd name="connsiteY170" fmla="*/ 2182060 h 2237474"/>
              <a:gd name="connsiteX171" fmla="*/ 550309 w 12192000"/>
              <a:gd name="connsiteY171" fmla="*/ 2181825 h 2237474"/>
              <a:gd name="connsiteX172" fmla="*/ 541836 w 12192000"/>
              <a:gd name="connsiteY172" fmla="*/ 2181063 h 2237474"/>
              <a:gd name="connsiteX173" fmla="*/ 536057 w 12192000"/>
              <a:gd name="connsiteY173" fmla="*/ 2181537 h 2237474"/>
              <a:gd name="connsiteX174" fmla="*/ 520671 w 12192000"/>
              <a:gd name="connsiteY174" fmla="*/ 2180980 h 2237474"/>
              <a:gd name="connsiteX175" fmla="*/ 515024 w 12192000"/>
              <a:gd name="connsiteY175" fmla="*/ 2179258 h 2237474"/>
              <a:gd name="connsiteX176" fmla="*/ 512278 w 12192000"/>
              <a:gd name="connsiteY176" fmla="*/ 2176369 h 2237474"/>
              <a:gd name="connsiteX177" fmla="*/ 480419 w 12192000"/>
              <a:gd name="connsiteY177" fmla="*/ 2167807 h 2237474"/>
              <a:gd name="connsiteX178" fmla="*/ 413835 w 12192000"/>
              <a:gd name="connsiteY178" fmla="*/ 2156783 h 2237474"/>
              <a:gd name="connsiteX179" fmla="*/ 376513 w 12192000"/>
              <a:gd name="connsiteY179" fmla="*/ 2154014 h 2237474"/>
              <a:gd name="connsiteX180" fmla="*/ 273386 w 12192000"/>
              <a:gd name="connsiteY180" fmla="*/ 2142551 h 2237474"/>
              <a:gd name="connsiteX181" fmla="*/ 169207 w 12192000"/>
              <a:gd name="connsiteY181" fmla="*/ 2128100 h 2237474"/>
              <a:gd name="connsiteX182" fmla="*/ 93149 w 12192000"/>
              <a:gd name="connsiteY182" fmla="*/ 2105324 h 2237474"/>
              <a:gd name="connsiteX183" fmla="*/ 88109 w 12192000"/>
              <a:gd name="connsiteY183" fmla="*/ 2106704 h 2237474"/>
              <a:gd name="connsiteX184" fmla="*/ 80022 w 12192000"/>
              <a:gd name="connsiteY184" fmla="*/ 2107254 h 2237474"/>
              <a:gd name="connsiteX185" fmla="*/ 79717 w 12192000"/>
              <a:gd name="connsiteY185" fmla="*/ 2107046 h 2237474"/>
              <a:gd name="connsiteX186" fmla="*/ 72352 w 12192000"/>
              <a:gd name="connsiteY186" fmla="*/ 2107991 h 2237474"/>
              <a:gd name="connsiteX187" fmla="*/ 37645 w 12192000"/>
              <a:gd name="connsiteY187" fmla="*/ 2115401 h 2237474"/>
              <a:gd name="connsiteX188" fmla="*/ 4572 w 12192000"/>
              <a:gd name="connsiteY188" fmla="*/ 2111091 h 2237474"/>
              <a:gd name="connsiteX189" fmla="*/ 0 w 12192000"/>
              <a:gd name="connsiteY189" fmla="*/ 2110468 h 2237474"/>
              <a:gd name="connsiteX190" fmla="*/ 0 w 12192000"/>
              <a:gd name="connsiteY19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78619 w 12192000"/>
              <a:gd name="connsiteY28" fmla="*/ 1011878 h 2237474"/>
              <a:gd name="connsiteX29" fmla="*/ 9268019 w 12192000"/>
              <a:gd name="connsiteY29" fmla="*/ 1007442 h 2237474"/>
              <a:gd name="connsiteX30" fmla="*/ 9234662 w 12192000"/>
              <a:gd name="connsiteY30" fmla="*/ 1023056 h 2237474"/>
              <a:gd name="connsiteX31" fmla="*/ 9181033 w 12192000"/>
              <a:gd name="connsiteY31" fmla="*/ 1037921 h 2237474"/>
              <a:gd name="connsiteX32" fmla="*/ 9155969 w 12192000"/>
              <a:gd name="connsiteY32" fmla="*/ 1046804 h 2237474"/>
              <a:gd name="connsiteX33" fmla="*/ 9133985 w 12192000"/>
              <a:gd name="connsiteY33" fmla="*/ 1046450 h 2237474"/>
              <a:gd name="connsiteX34" fmla="*/ 9003462 w 12192000"/>
              <a:gd name="connsiteY34" fmla="*/ 1042406 h 2237474"/>
              <a:gd name="connsiteX35" fmla="*/ 8968445 w 12192000"/>
              <a:gd name="connsiteY35" fmla="*/ 1052169 h 2237474"/>
              <a:gd name="connsiteX36" fmla="*/ 8886001 w 12192000"/>
              <a:gd name="connsiteY36" fmla="*/ 1067468 h 2237474"/>
              <a:gd name="connsiteX37" fmla="*/ 8838610 w 12192000"/>
              <a:gd name="connsiteY37" fmla="*/ 1075091 h 2237474"/>
              <a:gd name="connsiteX38" fmla="*/ 8750383 w 12192000"/>
              <a:gd name="connsiteY38" fmla="*/ 1097387 h 2237474"/>
              <a:gd name="connsiteX39" fmla="*/ 8665605 w 12192000"/>
              <a:gd name="connsiteY39" fmla="*/ 1110791 h 2237474"/>
              <a:gd name="connsiteX40" fmla="*/ 8584946 w 12192000"/>
              <a:gd name="connsiteY40" fmla="*/ 1135226 h 2237474"/>
              <a:gd name="connsiteX41" fmla="*/ 8460755 w 12192000"/>
              <a:gd name="connsiteY41" fmla="*/ 1203427 h 2237474"/>
              <a:gd name="connsiteX42" fmla="*/ 8419755 w 12192000"/>
              <a:gd name="connsiteY42" fmla="*/ 1216260 h 2237474"/>
              <a:gd name="connsiteX43" fmla="*/ 8411626 w 12192000"/>
              <a:gd name="connsiteY43" fmla="*/ 1214397 h 2237474"/>
              <a:gd name="connsiteX44" fmla="*/ 8363469 w 12192000"/>
              <a:gd name="connsiteY44" fmla="*/ 1246658 h 2237474"/>
              <a:gd name="connsiteX45" fmla="*/ 8275497 w 12192000"/>
              <a:gd name="connsiteY45" fmla="*/ 1264396 h 2237474"/>
              <a:gd name="connsiteX46" fmla="*/ 8206287 w 12192000"/>
              <a:gd name="connsiteY46" fmla="*/ 1273060 h 2237474"/>
              <a:gd name="connsiteX47" fmla="*/ 8139997 w 12192000"/>
              <a:gd name="connsiteY47" fmla="*/ 1282713 h 2237474"/>
              <a:gd name="connsiteX48" fmla="*/ 8074238 w 12192000"/>
              <a:gd name="connsiteY48" fmla="*/ 1301895 h 2237474"/>
              <a:gd name="connsiteX49" fmla="*/ 7942099 w 12192000"/>
              <a:gd name="connsiteY49" fmla="*/ 1336332 h 2237474"/>
              <a:gd name="connsiteX50" fmla="*/ 7902328 w 12192000"/>
              <a:gd name="connsiteY50" fmla="*/ 1345865 h 2237474"/>
              <a:gd name="connsiteX51" fmla="*/ 7840612 w 12192000"/>
              <a:gd name="connsiteY51" fmla="*/ 1369373 h 2237474"/>
              <a:gd name="connsiteX52" fmla="*/ 7786819 w 12192000"/>
              <a:gd name="connsiteY52" fmla="*/ 1378970 h 2237474"/>
              <a:gd name="connsiteX53" fmla="*/ 7548172 w 12192000"/>
              <a:gd name="connsiteY53" fmla="*/ 1417460 h 2237474"/>
              <a:gd name="connsiteX54" fmla="*/ 7483437 w 12192000"/>
              <a:gd name="connsiteY54" fmla="*/ 1478152 h 2237474"/>
              <a:gd name="connsiteX55" fmla="*/ 7377870 w 12192000"/>
              <a:gd name="connsiteY55" fmla="*/ 1523319 h 2237474"/>
              <a:gd name="connsiteX56" fmla="*/ 7230737 w 12192000"/>
              <a:gd name="connsiteY56" fmla="*/ 1562633 h 2237474"/>
              <a:gd name="connsiteX57" fmla="*/ 7224458 w 12192000"/>
              <a:gd name="connsiteY57" fmla="*/ 1573008 h 2237474"/>
              <a:gd name="connsiteX58" fmla="*/ 7183121 w 12192000"/>
              <a:gd name="connsiteY58" fmla="*/ 1595162 h 2237474"/>
              <a:gd name="connsiteX59" fmla="*/ 7164601 w 12192000"/>
              <a:gd name="connsiteY59" fmla="*/ 1606490 h 2237474"/>
              <a:gd name="connsiteX60" fmla="*/ 7031309 w 12192000"/>
              <a:gd name="connsiteY60" fmla="*/ 1619451 h 2237474"/>
              <a:gd name="connsiteX61" fmla="*/ 6900177 w 12192000"/>
              <a:gd name="connsiteY61" fmla="*/ 1636016 h 2237474"/>
              <a:gd name="connsiteX62" fmla="*/ 6795372 w 12192000"/>
              <a:gd name="connsiteY62" fmla="*/ 1644845 h 2237474"/>
              <a:gd name="connsiteX63" fmla="*/ 6692251 w 12192000"/>
              <a:gd name="connsiteY63" fmla="*/ 1656357 h 2237474"/>
              <a:gd name="connsiteX64" fmla="*/ 6655235 w 12192000"/>
              <a:gd name="connsiteY64" fmla="*/ 1661869 h 2237474"/>
              <a:gd name="connsiteX65" fmla="*/ 6554894 w 12192000"/>
              <a:gd name="connsiteY65" fmla="*/ 1664428 h 2237474"/>
              <a:gd name="connsiteX66" fmla="*/ 6516595 w 12192000"/>
              <a:gd name="connsiteY66" fmla="*/ 1667475 h 2237474"/>
              <a:gd name="connsiteX67" fmla="*/ 6508541 w 12192000"/>
              <a:gd name="connsiteY67" fmla="*/ 1668757 h 2237474"/>
              <a:gd name="connsiteX68" fmla="*/ 6471012 w 12192000"/>
              <a:gd name="connsiteY68" fmla="*/ 1678604 h 2237474"/>
              <a:gd name="connsiteX69" fmla="*/ 6364035 w 12192000"/>
              <a:gd name="connsiteY69" fmla="*/ 1667683 h 2237474"/>
              <a:gd name="connsiteX70" fmla="*/ 6280959 w 12192000"/>
              <a:gd name="connsiteY70" fmla="*/ 1689329 h 2237474"/>
              <a:gd name="connsiteX71" fmla="*/ 6243319 w 12192000"/>
              <a:gd name="connsiteY71" fmla="*/ 1695560 h 2237474"/>
              <a:gd name="connsiteX72" fmla="*/ 6098321 w 12192000"/>
              <a:gd name="connsiteY72" fmla="*/ 1721646 h 2237474"/>
              <a:gd name="connsiteX73" fmla="*/ 5880652 w 12192000"/>
              <a:gd name="connsiteY73" fmla="*/ 1779643 h 2237474"/>
              <a:gd name="connsiteX74" fmla="*/ 5785959 w 12192000"/>
              <a:gd name="connsiteY74" fmla="*/ 1775307 h 2237474"/>
              <a:gd name="connsiteX75" fmla="*/ 5643534 w 12192000"/>
              <a:gd name="connsiteY75" fmla="*/ 1802919 h 2237474"/>
              <a:gd name="connsiteX76" fmla="*/ 5518799 w 12192000"/>
              <a:gd name="connsiteY76" fmla="*/ 1818312 h 2237474"/>
              <a:gd name="connsiteX77" fmla="*/ 5505014 w 12192000"/>
              <a:gd name="connsiteY77" fmla="*/ 1819259 h 2237474"/>
              <a:gd name="connsiteX78" fmla="*/ 5453307 w 12192000"/>
              <a:gd name="connsiteY78" fmla="*/ 1815450 h 2237474"/>
              <a:gd name="connsiteX79" fmla="*/ 5221533 w 12192000"/>
              <a:gd name="connsiteY79" fmla="*/ 1846950 h 2237474"/>
              <a:gd name="connsiteX80" fmla="*/ 5149802 w 12192000"/>
              <a:gd name="connsiteY80" fmla="*/ 1844846 h 2237474"/>
              <a:gd name="connsiteX81" fmla="*/ 5114927 w 12192000"/>
              <a:gd name="connsiteY81" fmla="*/ 1847827 h 2237474"/>
              <a:gd name="connsiteX82" fmla="*/ 5108970 w 12192000"/>
              <a:gd name="connsiteY82" fmla="*/ 1847935 h 2237474"/>
              <a:gd name="connsiteX83" fmla="*/ 5067961 w 12192000"/>
              <a:gd name="connsiteY83" fmla="*/ 1845917 h 2237474"/>
              <a:gd name="connsiteX84" fmla="*/ 5007075 w 12192000"/>
              <a:gd name="connsiteY84" fmla="*/ 1838626 h 2237474"/>
              <a:gd name="connsiteX85" fmla="*/ 4944087 w 12192000"/>
              <a:gd name="connsiteY85" fmla="*/ 1823332 h 2237474"/>
              <a:gd name="connsiteX86" fmla="*/ 4907662 w 12192000"/>
              <a:gd name="connsiteY86" fmla="*/ 1816900 h 2237474"/>
              <a:gd name="connsiteX87" fmla="*/ 4882386 w 12192000"/>
              <a:gd name="connsiteY87" fmla="*/ 1809844 h 2237474"/>
              <a:gd name="connsiteX88" fmla="*/ 4811440 w 12192000"/>
              <a:gd name="connsiteY88" fmla="*/ 1804655 h 2237474"/>
              <a:gd name="connsiteX89" fmla="*/ 4691075 w 12192000"/>
              <a:gd name="connsiteY89" fmla="*/ 1801389 h 2237474"/>
              <a:gd name="connsiteX90" fmla="*/ 4640313 w 12192000"/>
              <a:gd name="connsiteY90" fmla="*/ 1784307 h 2237474"/>
              <a:gd name="connsiteX91" fmla="*/ 4536503 w 12192000"/>
              <a:gd name="connsiteY91" fmla="*/ 1785334 h 2237474"/>
              <a:gd name="connsiteX92" fmla="*/ 4513724 w 12192000"/>
              <a:gd name="connsiteY92" fmla="*/ 1791996 h 2237474"/>
              <a:gd name="connsiteX93" fmla="*/ 4459810 w 12192000"/>
              <a:gd name="connsiteY93" fmla="*/ 1797886 h 2237474"/>
              <a:gd name="connsiteX94" fmla="*/ 4379064 w 12192000"/>
              <a:gd name="connsiteY94" fmla="*/ 1817177 h 2237474"/>
              <a:gd name="connsiteX95" fmla="*/ 4290981 w 12192000"/>
              <a:gd name="connsiteY95" fmla="*/ 1839677 h 2237474"/>
              <a:gd name="connsiteX96" fmla="*/ 4238372 w 12192000"/>
              <a:gd name="connsiteY96" fmla="*/ 1851480 h 2237474"/>
              <a:gd name="connsiteX97" fmla="*/ 4232517 w 12192000"/>
              <a:gd name="connsiteY97" fmla="*/ 1852567 h 2237474"/>
              <a:gd name="connsiteX98" fmla="*/ 4191732 w 12192000"/>
              <a:gd name="connsiteY98" fmla="*/ 1857328 h 2237474"/>
              <a:gd name="connsiteX99" fmla="*/ 4065532 w 12192000"/>
              <a:gd name="connsiteY99" fmla="*/ 1855477 h 2237474"/>
              <a:gd name="connsiteX100" fmla="*/ 4028460 w 12192000"/>
              <a:gd name="connsiteY100" fmla="*/ 1855137 h 2237474"/>
              <a:gd name="connsiteX101" fmla="*/ 4002267 w 12192000"/>
              <a:gd name="connsiteY101" fmla="*/ 1852352 h 2237474"/>
              <a:gd name="connsiteX102" fmla="*/ 3931396 w 12192000"/>
              <a:gd name="connsiteY102" fmla="*/ 1858915 h 2237474"/>
              <a:gd name="connsiteX103" fmla="*/ 3812162 w 12192000"/>
              <a:gd name="connsiteY103" fmla="*/ 1875501 h 2237474"/>
              <a:gd name="connsiteX104" fmla="*/ 3758105 w 12192000"/>
              <a:gd name="connsiteY104" fmla="*/ 1871856 h 2237474"/>
              <a:gd name="connsiteX105" fmla="*/ 3715896 w 12192000"/>
              <a:gd name="connsiteY105" fmla="*/ 1881552 h 2237474"/>
              <a:gd name="connsiteX106" fmla="*/ 3567259 w 12192000"/>
              <a:gd name="connsiteY106" fmla="*/ 1893482 h 2237474"/>
              <a:gd name="connsiteX107" fmla="*/ 3405770 w 12192000"/>
              <a:gd name="connsiteY107" fmla="*/ 1904591 h 2237474"/>
              <a:gd name="connsiteX108" fmla="*/ 3280097 w 12192000"/>
              <a:gd name="connsiteY108" fmla="*/ 1919610 h 2237474"/>
              <a:gd name="connsiteX109" fmla="*/ 3123424 w 12192000"/>
              <a:gd name="connsiteY109" fmla="*/ 1952930 h 2237474"/>
              <a:gd name="connsiteX110" fmla="*/ 3009910 w 12192000"/>
              <a:gd name="connsiteY110" fmla="*/ 1957866 h 2237474"/>
              <a:gd name="connsiteX111" fmla="*/ 2995934 w 12192000"/>
              <a:gd name="connsiteY111" fmla="*/ 1967085 h 2237474"/>
              <a:gd name="connsiteX112" fmla="*/ 2980071 w 12192000"/>
              <a:gd name="connsiteY112" fmla="*/ 1972988 h 2237474"/>
              <a:gd name="connsiteX113" fmla="*/ 2942858 w 12192000"/>
              <a:gd name="connsiteY113" fmla="*/ 1981367 h 2237474"/>
              <a:gd name="connsiteX114" fmla="*/ 2875436 w 12192000"/>
              <a:gd name="connsiteY114" fmla="*/ 1996977 h 2237474"/>
              <a:gd name="connsiteX115" fmla="*/ 2874892 w 12192000"/>
              <a:gd name="connsiteY115" fmla="*/ 1996085 h 2237474"/>
              <a:gd name="connsiteX116" fmla="*/ 2864145 w 12192000"/>
              <a:gd name="connsiteY116" fmla="*/ 1994061 h 2237474"/>
              <a:gd name="connsiteX117" fmla="*/ 2843662 w 12192000"/>
              <a:gd name="connsiteY117" fmla="*/ 1992498 h 2237474"/>
              <a:gd name="connsiteX118" fmla="*/ 2796128 w 12192000"/>
              <a:gd name="connsiteY118" fmla="*/ 1976403 h 2237474"/>
              <a:gd name="connsiteX119" fmla="*/ 2756784 w 12192000"/>
              <a:gd name="connsiteY119" fmla="*/ 1985116 h 2237474"/>
              <a:gd name="connsiteX120" fmla="*/ 2748833 w 12192000"/>
              <a:gd name="connsiteY120" fmla="*/ 1986323 h 2237474"/>
              <a:gd name="connsiteX121" fmla="*/ 2748661 w 12192000"/>
              <a:gd name="connsiteY121" fmla="*/ 1986122 h 2237474"/>
              <a:gd name="connsiteX122" fmla="*/ 2740251 w 12192000"/>
              <a:gd name="connsiteY122" fmla="*/ 1986946 h 2237474"/>
              <a:gd name="connsiteX123" fmla="*/ 2718916 w 12192000"/>
              <a:gd name="connsiteY123" fmla="*/ 1990867 h 2237474"/>
              <a:gd name="connsiteX124" fmla="*/ 2713522 w 12192000"/>
              <a:gd name="connsiteY124" fmla="*/ 1990173 h 2237474"/>
              <a:gd name="connsiteX125" fmla="*/ 2680597 w 12192000"/>
              <a:gd name="connsiteY125" fmla="*/ 1984996 h 2237474"/>
              <a:gd name="connsiteX126" fmla="*/ 2578178 w 12192000"/>
              <a:gd name="connsiteY126" fmla="*/ 1990531 h 2237474"/>
              <a:gd name="connsiteX127" fmla="*/ 2476147 w 12192000"/>
              <a:gd name="connsiteY127" fmla="*/ 1998305 h 2237474"/>
              <a:gd name="connsiteX128" fmla="*/ 2373568 w 12192000"/>
              <a:gd name="connsiteY128" fmla="*/ 2003219 h 2237474"/>
              <a:gd name="connsiteX129" fmla="*/ 2321399 w 12192000"/>
              <a:gd name="connsiteY129" fmla="*/ 1989467 h 2237474"/>
              <a:gd name="connsiteX130" fmla="*/ 2315525 w 12192000"/>
              <a:gd name="connsiteY130" fmla="*/ 1989708 h 2237474"/>
              <a:gd name="connsiteX131" fmla="*/ 2300792 w 12192000"/>
              <a:gd name="connsiteY131" fmla="*/ 1994290 h 2237474"/>
              <a:gd name="connsiteX132" fmla="*/ 2295469 w 12192000"/>
              <a:gd name="connsiteY132" fmla="*/ 1996659 h 2237474"/>
              <a:gd name="connsiteX133" fmla="*/ 2287219 w 12192000"/>
              <a:gd name="connsiteY133" fmla="*/ 1998750 h 2237474"/>
              <a:gd name="connsiteX134" fmla="*/ 2286948 w 12192000"/>
              <a:gd name="connsiteY134" fmla="*/ 1998596 h 2237474"/>
              <a:gd name="connsiteX135" fmla="*/ 2243069 w 12192000"/>
              <a:gd name="connsiteY135" fmla="*/ 2015111 h 2237474"/>
              <a:gd name="connsiteX136" fmla="*/ 2186609 w 12192000"/>
              <a:gd name="connsiteY136" fmla="*/ 2008263 h 2237474"/>
              <a:gd name="connsiteX137" fmla="*/ 2164831 w 12192000"/>
              <a:gd name="connsiteY137" fmla="*/ 2010143 h 2237474"/>
              <a:gd name="connsiteX138" fmla="*/ 2152836 w 12192000"/>
              <a:gd name="connsiteY138" fmla="*/ 2010048 h 2237474"/>
              <a:gd name="connsiteX139" fmla="*/ 2117102 w 12192000"/>
              <a:gd name="connsiteY139" fmla="*/ 2023004 h 2237474"/>
              <a:gd name="connsiteX140" fmla="*/ 2111935 w 12192000"/>
              <a:gd name="connsiteY140" fmla="*/ 2023163 h 2237474"/>
              <a:gd name="connsiteX141" fmla="*/ 2089991 w 12192000"/>
              <a:gd name="connsiteY141" fmla="*/ 2034193 h 2237474"/>
              <a:gd name="connsiteX142" fmla="*/ 2058061 w 12192000"/>
              <a:gd name="connsiteY142" fmla="*/ 2047942 h 2237474"/>
              <a:gd name="connsiteX143" fmla="*/ 2055737 w 12192000"/>
              <a:gd name="connsiteY143" fmla="*/ 2047704 h 2237474"/>
              <a:gd name="connsiteX144" fmla="*/ 2042244 w 12192000"/>
              <a:gd name="connsiteY144" fmla="*/ 2055560 h 2237474"/>
              <a:gd name="connsiteX145" fmla="*/ 1976224 w 12192000"/>
              <a:gd name="connsiteY145" fmla="*/ 2074257 h 2237474"/>
              <a:gd name="connsiteX146" fmla="*/ 1877728 w 12192000"/>
              <a:gd name="connsiteY146" fmla="*/ 2101004 h 2237474"/>
              <a:gd name="connsiteX147" fmla="*/ 1759056 w 12192000"/>
              <a:gd name="connsiteY147" fmla="*/ 2125608 h 2237474"/>
              <a:gd name="connsiteX148" fmla="*/ 1637948 w 12192000"/>
              <a:gd name="connsiteY148" fmla="*/ 2172597 h 2237474"/>
              <a:gd name="connsiteX149" fmla="*/ 1434549 w 12192000"/>
              <a:gd name="connsiteY149" fmla="*/ 2234522 h 2237474"/>
              <a:gd name="connsiteX150" fmla="*/ 1398481 w 12192000"/>
              <a:gd name="connsiteY150" fmla="*/ 2237074 h 2237474"/>
              <a:gd name="connsiteX151" fmla="*/ 1398407 w 12192000"/>
              <a:gd name="connsiteY151" fmla="*/ 2237095 h 2237474"/>
              <a:gd name="connsiteX152" fmla="*/ 1370962 w 12192000"/>
              <a:gd name="connsiteY152" fmla="*/ 2237474 h 2237474"/>
              <a:gd name="connsiteX153" fmla="*/ 1356367 w 12192000"/>
              <a:gd name="connsiteY153" fmla="*/ 2235089 h 2237474"/>
              <a:gd name="connsiteX154" fmla="*/ 1324828 w 12192000"/>
              <a:gd name="connsiteY154" fmla="*/ 2231968 h 2237474"/>
              <a:gd name="connsiteX155" fmla="*/ 1297744 w 12192000"/>
              <a:gd name="connsiteY155" fmla="*/ 2235849 h 2237474"/>
              <a:gd name="connsiteX156" fmla="*/ 1286236 w 12192000"/>
              <a:gd name="connsiteY156" fmla="*/ 2233135 h 2237474"/>
              <a:gd name="connsiteX157" fmla="*/ 1283504 w 12192000"/>
              <a:gd name="connsiteY157" fmla="*/ 2233797 h 2237474"/>
              <a:gd name="connsiteX158" fmla="*/ 1279765 w 12192000"/>
              <a:gd name="connsiteY158" fmla="*/ 2229639 h 2237474"/>
              <a:gd name="connsiteX159" fmla="*/ 1195347 w 12192000"/>
              <a:gd name="connsiteY159" fmla="*/ 2212354 h 2237474"/>
              <a:gd name="connsiteX160" fmla="*/ 970251 w 12192000"/>
              <a:gd name="connsiteY160" fmla="*/ 2221029 h 2237474"/>
              <a:gd name="connsiteX161" fmla="*/ 812914 w 12192000"/>
              <a:gd name="connsiteY161" fmla="*/ 2202752 h 2237474"/>
              <a:gd name="connsiteX162" fmla="*/ 800195 w 12192000"/>
              <a:gd name="connsiteY162" fmla="*/ 2209407 h 2237474"/>
              <a:gd name="connsiteX163" fmla="*/ 784978 w 12192000"/>
              <a:gd name="connsiteY163" fmla="*/ 2212360 h 2237474"/>
              <a:gd name="connsiteX164" fmla="*/ 681987 w 12192000"/>
              <a:gd name="connsiteY164" fmla="*/ 2216757 h 2237474"/>
              <a:gd name="connsiteX165" fmla="*/ 669923 w 12192000"/>
              <a:gd name="connsiteY165" fmla="*/ 2211682 h 2237474"/>
              <a:gd name="connsiteX166" fmla="*/ 648680 w 12192000"/>
              <a:gd name="connsiteY166" fmla="*/ 2206229 h 2237474"/>
              <a:gd name="connsiteX167" fmla="*/ 597225 w 12192000"/>
              <a:gd name="connsiteY167" fmla="*/ 2180999 h 2237474"/>
              <a:gd name="connsiteX168" fmla="*/ 558449 w 12192000"/>
              <a:gd name="connsiteY168" fmla="*/ 2182346 h 2237474"/>
              <a:gd name="connsiteX169" fmla="*/ 550517 w 12192000"/>
              <a:gd name="connsiteY169" fmla="*/ 2182060 h 2237474"/>
              <a:gd name="connsiteX170" fmla="*/ 550309 w 12192000"/>
              <a:gd name="connsiteY170" fmla="*/ 2181825 h 2237474"/>
              <a:gd name="connsiteX171" fmla="*/ 541836 w 12192000"/>
              <a:gd name="connsiteY171" fmla="*/ 2181063 h 2237474"/>
              <a:gd name="connsiteX172" fmla="*/ 536057 w 12192000"/>
              <a:gd name="connsiteY172" fmla="*/ 2181537 h 2237474"/>
              <a:gd name="connsiteX173" fmla="*/ 520671 w 12192000"/>
              <a:gd name="connsiteY173" fmla="*/ 2180980 h 2237474"/>
              <a:gd name="connsiteX174" fmla="*/ 515024 w 12192000"/>
              <a:gd name="connsiteY174" fmla="*/ 2179258 h 2237474"/>
              <a:gd name="connsiteX175" fmla="*/ 512278 w 12192000"/>
              <a:gd name="connsiteY175" fmla="*/ 2176369 h 2237474"/>
              <a:gd name="connsiteX176" fmla="*/ 480419 w 12192000"/>
              <a:gd name="connsiteY176" fmla="*/ 2167807 h 2237474"/>
              <a:gd name="connsiteX177" fmla="*/ 413835 w 12192000"/>
              <a:gd name="connsiteY177" fmla="*/ 2156783 h 2237474"/>
              <a:gd name="connsiteX178" fmla="*/ 376513 w 12192000"/>
              <a:gd name="connsiteY178" fmla="*/ 2154014 h 2237474"/>
              <a:gd name="connsiteX179" fmla="*/ 273386 w 12192000"/>
              <a:gd name="connsiteY179" fmla="*/ 2142551 h 2237474"/>
              <a:gd name="connsiteX180" fmla="*/ 169207 w 12192000"/>
              <a:gd name="connsiteY180" fmla="*/ 2128100 h 2237474"/>
              <a:gd name="connsiteX181" fmla="*/ 93149 w 12192000"/>
              <a:gd name="connsiteY181" fmla="*/ 2105324 h 2237474"/>
              <a:gd name="connsiteX182" fmla="*/ 88109 w 12192000"/>
              <a:gd name="connsiteY182" fmla="*/ 2106704 h 2237474"/>
              <a:gd name="connsiteX183" fmla="*/ 80022 w 12192000"/>
              <a:gd name="connsiteY183" fmla="*/ 2107254 h 2237474"/>
              <a:gd name="connsiteX184" fmla="*/ 79717 w 12192000"/>
              <a:gd name="connsiteY184" fmla="*/ 2107046 h 2237474"/>
              <a:gd name="connsiteX185" fmla="*/ 72352 w 12192000"/>
              <a:gd name="connsiteY185" fmla="*/ 2107991 h 2237474"/>
              <a:gd name="connsiteX186" fmla="*/ 37645 w 12192000"/>
              <a:gd name="connsiteY186" fmla="*/ 2115401 h 2237474"/>
              <a:gd name="connsiteX187" fmla="*/ 4572 w 12192000"/>
              <a:gd name="connsiteY187" fmla="*/ 2111091 h 2237474"/>
              <a:gd name="connsiteX188" fmla="*/ 0 w 12192000"/>
              <a:gd name="connsiteY188" fmla="*/ 2110468 h 2237474"/>
              <a:gd name="connsiteX189" fmla="*/ 0 w 12192000"/>
              <a:gd name="connsiteY18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60755 w 12192000"/>
              <a:gd name="connsiteY40" fmla="*/ 1203427 h 2237474"/>
              <a:gd name="connsiteX41" fmla="*/ 8419755 w 12192000"/>
              <a:gd name="connsiteY41" fmla="*/ 1216260 h 2237474"/>
              <a:gd name="connsiteX42" fmla="*/ 8411626 w 12192000"/>
              <a:gd name="connsiteY42" fmla="*/ 1214397 h 2237474"/>
              <a:gd name="connsiteX43" fmla="*/ 8363469 w 12192000"/>
              <a:gd name="connsiteY43" fmla="*/ 1246658 h 2237474"/>
              <a:gd name="connsiteX44" fmla="*/ 8275497 w 12192000"/>
              <a:gd name="connsiteY44" fmla="*/ 1264396 h 2237474"/>
              <a:gd name="connsiteX45" fmla="*/ 8206287 w 12192000"/>
              <a:gd name="connsiteY45" fmla="*/ 1273060 h 2237474"/>
              <a:gd name="connsiteX46" fmla="*/ 8139997 w 12192000"/>
              <a:gd name="connsiteY46" fmla="*/ 1282713 h 2237474"/>
              <a:gd name="connsiteX47" fmla="*/ 8074238 w 12192000"/>
              <a:gd name="connsiteY47" fmla="*/ 1301895 h 2237474"/>
              <a:gd name="connsiteX48" fmla="*/ 7942099 w 12192000"/>
              <a:gd name="connsiteY48" fmla="*/ 1336332 h 2237474"/>
              <a:gd name="connsiteX49" fmla="*/ 7902328 w 12192000"/>
              <a:gd name="connsiteY49" fmla="*/ 1345865 h 2237474"/>
              <a:gd name="connsiteX50" fmla="*/ 7840612 w 12192000"/>
              <a:gd name="connsiteY50" fmla="*/ 1369373 h 2237474"/>
              <a:gd name="connsiteX51" fmla="*/ 7786819 w 12192000"/>
              <a:gd name="connsiteY51" fmla="*/ 1378970 h 2237474"/>
              <a:gd name="connsiteX52" fmla="*/ 7548172 w 12192000"/>
              <a:gd name="connsiteY52" fmla="*/ 1417460 h 2237474"/>
              <a:gd name="connsiteX53" fmla="*/ 7483437 w 12192000"/>
              <a:gd name="connsiteY53" fmla="*/ 1478152 h 2237474"/>
              <a:gd name="connsiteX54" fmla="*/ 7377870 w 12192000"/>
              <a:gd name="connsiteY54" fmla="*/ 1523319 h 2237474"/>
              <a:gd name="connsiteX55" fmla="*/ 7230737 w 12192000"/>
              <a:gd name="connsiteY55" fmla="*/ 1562633 h 2237474"/>
              <a:gd name="connsiteX56" fmla="*/ 7224458 w 12192000"/>
              <a:gd name="connsiteY56" fmla="*/ 1573008 h 2237474"/>
              <a:gd name="connsiteX57" fmla="*/ 7183121 w 12192000"/>
              <a:gd name="connsiteY57" fmla="*/ 1595162 h 2237474"/>
              <a:gd name="connsiteX58" fmla="*/ 7164601 w 12192000"/>
              <a:gd name="connsiteY58" fmla="*/ 1606490 h 2237474"/>
              <a:gd name="connsiteX59" fmla="*/ 7031309 w 12192000"/>
              <a:gd name="connsiteY59" fmla="*/ 1619451 h 2237474"/>
              <a:gd name="connsiteX60" fmla="*/ 6900177 w 12192000"/>
              <a:gd name="connsiteY60" fmla="*/ 1636016 h 2237474"/>
              <a:gd name="connsiteX61" fmla="*/ 6795372 w 12192000"/>
              <a:gd name="connsiteY61" fmla="*/ 1644845 h 2237474"/>
              <a:gd name="connsiteX62" fmla="*/ 6692251 w 12192000"/>
              <a:gd name="connsiteY62" fmla="*/ 1656357 h 2237474"/>
              <a:gd name="connsiteX63" fmla="*/ 6655235 w 12192000"/>
              <a:gd name="connsiteY63" fmla="*/ 1661869 h 2237474"/>
              <a:gd name="connsiteX64" fmla="*/ 6554894 w 12192000"/>
              <a:gd name="connsiteY64" fmla="*/ 1664428 h 2237474"/>
              <a:gd name="connsiteX65" fmla="*/ 6516595 w 12192000"/>
              <a:gd name="connsiteY65" fmla="*/ 1667475 h 2237474"/>
              <a:gd name="connsiteX66" fmla="*/ 6508541 w 12192000"/>
              <a:gd name="connsiteY66" fmla="*/ 1668757 h 2237474"/>
              <a:gd name="connsiteX67" fmla="*/ 6471012 w 12192000"/>
              <a:gd name="connsiteY67" fmla="*/ 1678604 h 2237474"/>
              <a:gd name="connsiteX68" fmla="*/ 6364035 w 12192000"/>
              <a:gd name="connsiteY68" fmla="*/ 1667683 h 2237474"/>
              <a:gd name="connsiteX69" fmla="*/ 6280959 w 12192000"/>
              <a:gd name="connsiteY69" fmla="*/ 1689329 h 2237474"/>
              <a:gd name="connsiteX70" fmla="*/ 6243319 w 12192000"/>
              <a:gd name="connsiteY70" fmla="*/ 1695560 h 2237474"/>
              <a:gd name="connsiteX71" fmla="*/ 6098321 w 12192000"/>
              <a:gd name="connsiteY71" fmla="*/ 1721646 h 2237474"/>
              <a:gd name="connsiteX72" fmla="*/ 5880652 w 12192000"/>
              <a:gd name="connsiteY72" fmla="*/ 1779643 h 2237474"/>
              <a:gd name="connsiteX73" fmla="*/ 5785959 w 12192000"/>
              <a:gd name="connsiteY73" fmla="*/ 1775307 h 2237474"/>
              <a:gd name="connsiteX74" fmla="*/ 5643534 w 12192000"/>
              <a:gd name="connsiteY74" fmla="*/ 1802919 h 2237474"/>
              <a:gd name="connsiteX75" fmla="*/ 5518799 w 12192000"/>
              <a:gd name="connsiteY75" fmla="*/ 1818312 h 2237474"/>
              <a:gd name="connsiteX76" fmla="*/ 5505014 w 12192000"/>
              <a:gd name="connsiteY76" fmla="*/ 1819259 h 2237474"/>
              <a:gd name="connsiteX77" fmla="*/ 5453307 w 12192000"/>
              <a:gd name="connsiteY77" fmla="*/ 1815450 h 2237474"/>
              <a:gd name="connsiteX78" fmla="*/ 5221533 w 12192000"/>
              <a:gd name="connsiteY78" fmla="*/ 1846950 h 2237474"/>
              <a:gd name="connsiteX79" fmla="*/ 5149802 w 12192000"/>
              <a:gd name="connsiteY79" fmla="*/ 1844846 h 2237474"/>
              <a:gd name="connsiteX80" fmla="*/ 5114927 w 12192000"/>
              <a:gd name="connsiteY80" fmla="*/ 1847827 h 2237474"/>
              <a:gd name="connsiteX81" fmla="*/ 5108970 w 12192000"/>
              <a:gd name="connsiteY81" fmla="*/ 1847935 h 2237474"/>
              <a:gd name="connsiteX82" fmla="*/ 5067961 w 12192000"/>
              <a:gd name="connsiteY82" fmla="*/ 1845917 h 2237474"/>
              <a:gd name="connsiteX83" fmla="*/ 5007075 w 12192000"/>
              <a:gd name="connsiteY83" fmla="*/ 1838626 h 2237474"/>
              <a:gd name="connsiteX84" fmla="*/ 4944087 w 12192000"/>
              <a:gd name="connsiteY84" fmla="*/ 1823332 h 2237474"/>
              <a:gd name="connsiteX85" fmla="*/ 4907662 w 12192000"/>
              <a:gd name="connsiteY85" fmla="*/ 1816900 h 2237474"/>
              <a:gd name="connsiteX86" fmla="*/ 4882386 w 12192000"/>
              <a:gd name="connsiteY86" fmla="*/ 1809844 h 2237474"/>
              <a:gd name="connsiteX87" fmla="*/ 4811440 w 12192000"/>
              <a:gd name="connsiteY87" fmla="*/ 1804655 h 2237474"/>
              <a:gd name="connsiteX88" fmla="*/ 4691075 w 12192000"/>
              <a:gd name="connsiteY88" fmla="*/ 1801389 h 2237474"/>
              <a:gd name="connsiteX89" fmla="*/ 4640313 w 12192000"/>
              <a:gd name="connsiteY89" fmla="*/ 1784307 h 2237474"/>
              <a:gd name="connsiteX90" fmla="*/ 4536503 w 12192000"/>
              <a:gd name="connsiteY90" fmla="*/ 1785334 h 2237474"/>
              <a:gd name="connsiteX91" fmla="*/ 4513724 w 12192000"/>
              <a:gd name="connsiteY91" fmla="*/ 1791996 h 2237474"/>
              <a:gd name="connsiteX92" fmla="*/ 4459810 w 12192000"/>
              <a:gd name="connsiteY92" fmla="*/ 1797886 h 2237474"/>
              <a:gd name="connsiteX93" fmla="*/ 4379064 w 12192000"/>
              <a:gd name="connsiteY93" fmla="*/ 1817177 h 2237474"/>
              <a:gd name="connsiteX94" fmla="*/ 4290981 w 12192000"/>
              <a:gd name="connsiteY94" fmla="*/ 1839677 h 2237474"/>
              <a:gd name="connsiteX95" fmla="*/ 4238372 w 12192000"/>
              <a:gd name="connsiteY95" fmla="*/ 1851480 h 2237474"/>
              <a:gd name="connsiteX96" fmla="*/ 4232517 w 12192000"/>
              <a:gd name="connsiteY96" fmla="*/ 1852567 h 2237474"/>
              <a:gd name="connsiteX97" fmla="*/ 4191732 w 12192000"/>
              <a:gd name="connsiteY97" fmla="*/ 1857328 h 2237474"/>
              <a:gd name="connsiteX98" fmla="*/ 4065532 w 12192000"/>
              <a:gd name="connsiteY98" fmla="*/ 1855477 h 2237474"/>
              <a:gd name="connsiteX99" fmla="*/ 4028460 w 12192000"/>
              <a:gd name="connsiteY99" fmla="*/ 1855137 h 2237474"/>
              <a:gd name="connsiteX100" fmla="*/ 4002267 w 12192000"/>
              <a:gd name="connsiteY100" fmla="*/ 1852352 h 2237474"/>
              <a:gd name="connsiteX101" fmla="*/ 3931396 w 12192000"/>
              <a:gd name="connsiteY101" fmla="*/ 1858915 h 2237474"/>
              <a:gd name="connsiteX102" fmla="*/ 3812162 w 12192000"/>
              <a:gd name="connsiteY102" fmla="*/ 1875501 h 2237474"/>
              <a:gd name="connsiteX103" fmla="*/ 3758105 w 12192000"/>
              <a:gd name="connsiteY103" fmla="*/ 1871856 h 2237474"/>
              <a:gd name="connsiteX104" fmla="*/ 3715896 w 12192000"/>
              <a:gd name="connsiteY104" fmla="*/ 1881552 h 2237474"/>
              <a:gd name="connsiteX105" fmla="*/ 3567259 w 12192000"/>
              <a:gd name="connsiteY105" fmla="*/ 1893482 h 2237474"/>
              <a:gd name="connsiteX106" fmla="*/ 3405770 w 12192000"/>
              <a:gd name="connsiteY106" fmla="*/ 1904591 h 2237474"/>
              <a:gd name="connsiteX107" fmla="*/ 3280097 w 12192000"/>
              <a:gd name="connsiteY107" fmla="*/ 1919610 h 2237474"/>
              <a:gd name="connsiteX108" fmla="*/ 3123424 w 12192000"/>
              <a:gd name="connsiteY108" fmla="*/ 1952930 h 2237474"/>
              <a:gd name="connsiteX109" fmla="*/ 3009910 w 12192000"/>
              <a:gd name="connsiteY109" fmla="*/ 1957866 h 2237474"/>
              <a:gd name="connsiteX110" fmla="*/ 2995934 w 12192000"/>
              <a:gd name="connsiteY110" fmla="*/ 1967085 h 2237474"/>
              <a:gd name="connsiteX111" fmla="*/ 2980071 w 12192000"/>
              <a:gd name="connsiteY111" fmla="*/ 1972988 h 2237474"/>
              <a:gd name="connsiteX112" fmla="*/ 2942858 w 12192000"/>
              <a:gd name="connsiteY112" fmla="*/ 1981367 h 2237474"/>
              <a:gd name="connsiteX113" fmla="*/ 2875436 w 12192000"/>
              <a:gd name="connsiteY113" fmla="*/ 1996977 h 2237474"/>
              <a:gd name="connsiteX114" fmla="*/ 2874892 w 12192000"/>
              <a:gd name="connsiteY114" fmla="*/ 1996085 h 2237474"/>
              <a:gd name="connsiteX115" fmla="*/ 2864145 w 12192000"/>
              <a:gd name="connsiteY115" fmla="*/ 1994061 h 2237474"/>
              <a:gd name="connsiteX116" fmla="*/ 2843662 w 12192000"/>
              <a:gd name="connsiteY116" fmla="*/ 1992498 h 2237474"/>
              <a:gd name="connsiteX117" fmla="*/ 2796128 w 12192000"/>
              <a:gd name="connsiteY117" fmla="*/ 1976403 h 2237474"/>
              <a:gd name="connsiteX118" fmla="*/ 2756784 w 12192000"/>
              <a:gd name="connsiteY118" fmla="*/ 1985116 h 2237474"/>
              <a:gd name="connsiteX119" fmla="*/ 2748833 w 12192000"/>
              <a:gd name="connsiteY119" fmla="*/ 1986323 h 2237474"/>
              <a:gd name="connsiteX120" fmla="*/ 2748661 w 12192000"/>
              <a:gd name="connsiteY120" fmla="*/ 1986122 h 2237474"/>
              <a:gd name="connsiteX121" fmla="*/ 2740251 w 12192000"/>
              <a:gd name="connsiteY121" fmla="*/ 1986946 h 2237474"/>
              <a:gd name="connsiteX122" fmla="*/ 2718916 w 12192000"/>
              <a:gd name="connsiteY122" fmla="*/ 1990867 h 2237474"/>
              <a:gd name="connsiteX123" fmla="*/ 2713522 w 12192000"/>
              <a:gd name="connsiteY123" fmla="*/ 1990173 h 2237474"/>
              <a:gd name="connsiteX124" fmla="*/ 2680597 w 12192000"/>
              <a:gd name="connsiteY124" fmla="*/ 1984996 h 2237474"/>
              <a:gd name="connsiteX125" fmla="*/ 2578178 w 12192000"/>
              <a:gd name="connsiteY125" fmla="*/ 1990531 h 2237474"/>
              <a:gd name="connsiteX126" fmla="*/ 2476147 w 12192000"/>
              <a:gd name="connsiteY126" fmla="*/ 1998305 h 2237474"/>
              <a:gd name="connsiteX127" fmla="*/ 2373568 w 12192000"/>
              <a:gd name="connsiteY127" fmla="*/ 2003219 h 2237474"/>
              <a:gd name="connsiteX128" fmla="*/ 2321399 w 12192000"/>
              <a:gd name="connsiteY128" fmla="*/ 1989467 h 2237474"/>
              <a:gd name="connsiteX129" fmla="*/ 2315525 w 12192000"/>
              <a:gd name="connsiteY129" fmla="*/ 1989708 h 2237474"/>
              <a:gd name="connsiteX130" fmla="*/ 2300792 w 12192000"/>
              <a:gd name="connsiteY130" fmla="*/ 1994290 h 2237474"/>
              <a:gd name="connsiteX131" fmla="*/ 2295469 w 12192000"/>
              <a:gd name="connsiteY131" fmla="*/ 1996659 h 2237474"/>
              <a:gd name="connsiteX132" fmla="*/ 2287219 w 12192000"/>
              <a:gd name="connsiteY132" fmla="*/ 1998750 h 2237474"/>
              <a:gd name="connsiteX133" fmla="*/ 2286948 w 12192000"/>
              <a:gd name="connsiteY133" fmla="*/ 1998596 h 2237474"/>
              <a:gd name="connsiteX134" fmla="*/ 2243069 w 12192000"/>
              <a:gd name="connsiteY134" fmla="*/ 2015111 h 2237474"/>
              <a:gd name="connsiteX135" fmla="*/ 2186609 w 12192000"/>
              <a:gd name="connsiteY135" fmla="*/ 2008263 h 2237474"/>
              <a:gd name="connsiteX136" fmla="*/ 2164831 w 12192000"/>
              <a:gd name="connsiteY136" fmla="*/ 2010143 h 2237474"/>
              <a:gd name="connsiteX137" fmla="*/ 2152836 w 12192000"/>
              <a:gd name="connsiteY137" fmla="*/ 2010048 h 2237474"/>
              <a:gd name="connsiteX138" fmla="*/ 2117102 w 12192000"/>
              <a:gd name="connsiteY138" fmla="*/ 2023004 h 2237474"/>
              <a:gd name="connsiteX139" fmla="*/ 2111935 w 12192000"/>
              <a:gd name="connsiteY139" fmla="*/ 2023163 h 2237474"/>
              <a:gd name="connsiteX140" fmla="*/ 2089991 w 12192000"/>
              <a:gd name="connsiteY140" fmla="*/ 2034193 h 2237474"/>
              <a:gd name="connsiteX141" fmla="*/ 2058061 w 12192000"/>
              <a:gd name="connsiteY141" fmla="*/ 2047942 h 2237474"/>
              <a:gd name="connsiteX142" fmla="*/ 2055737 w 12192000"/>
              <a:gd name="connsiteY142" fmla="*/ 2047704 h 2237474"/>
              <a:gd name="connsiteX143" fmla="*/ 2042244 w 12192000"/>
              <a:gd name="connsiteY143" fmla="*/ 2055560 h 2237474"/>
              <a:gd name="connsiteX144" fmla="*/ 1976224 w 12192000"/>
              <a:gd name="connsiteY144" fmla="*/ 2074257 h 2237474"/>
              <a:gd name="connsiteX145" fmla="*/ 1877728 w 12192000"/>
              <a:gd name="connsiteY145" fmla="*/ 2101004 h 2237474"/>
              <a:gd name="connsiteX146" fmla="*/ 1759056 w 12192000"/>
              <a:gd name="connsiteY146" fmla="*/ 2125608 h 2237474"/>
              <a:gd name="connsiteX147" fmla="*/ 1637948 w 12192000"/>
              <a:gd name="connsiteY147" fmla="*/ 2172597 h 2237474"/>
              <a:gd name="connsiteX148" fmla="*/ 1434549 w 12192000"/>
              <a:gd name="connsiteY148" fmla="*/ 2234522 h 2237474"/>
              <a:gd name="connsiteX149" fmla="*/ 1398481 w 12192000"/>
              <a:gd name="connsiteY149" fmla="*/ 2237074 h 2237474"/>
              <a:gd name="connsiteX150" fmla="*/ 1398407 w 12192000"/>
              <a:gd name="connsiteY150" fmla="*/ 2237095 h 2237474"/>
              <a:gd name="connsiteX151" fmla="*/ 1370962 w 12192000"/>
              <a:gd name="connsiteY151" fmla="*/ 2237474 h 2237474"/>
              <a:gd name="connsiteX152" fmla="*/ 1356367 w 12192000"/>
              <a:gd name="connsiteY152" fmla="*/ 2235089 h 2237474"/>
              <a:gd name="connsiteX153" fmla="*/ 1324828 w 12192000"/>
              <a:gd name="connsiteY153" fmla="*/ 2231968 h 2237474"/>
              <a:gd name="connsiteX154" fmla="*/ 1297744 w 12192000"/>
              <a:gd name="connsiteY154" fmla="*/ 2235849 h 2237474"/>
              <a:gd name="connsiteX155" fmla="*/ 1286236 w 12192000"/>
              <a:gd name="connsiteY155" fmla="*/ 2233135 h 2237474"/>
              <a:gd name="connsiteX156" fmla="*/ 1283504 w 12192000"/>
              <a:gd name="connsiteY156" fmla="*/ 2233797 h 2237474"/>
              <a:gd name="connsiteX157" fmla="*/ 1279765 w 12192000"/>
              <a:gd name="connsiteY157" fmla="*/ 2229639 h 2237474"/>
              <a:gd name="connsiteX158" fmla="*/ 1195347 w 12192000"/>
              <a:gd name="connsiteY158" fmla="*/ 2212354 h 2237474"/>
              <a:gd name="connsiteX159" fmla="*/ 970251 w 12192000"/>
              <a:gd name="connsiteY159" fmla="*/ 2221029 h 2237474"/>
              <a:gd name="connsiteX160" fmla="*/ 812914 w 12192000"/>
              <a:gd name="connsiteY160" fmla="*/ 2202752 h 2237474"/>
              <a:gd name="connsiteX161" fmla="*/ 800195 w 12192000"/>
              <a:gd name="connsiteY161" fmla="*/ 2209407 h 2237474"/>
              <a:gd name="connsiteX162" fmla="*/ 784978 w 12192000"/>
              <a:gd name="connsiteY162" fmla="*/ 2212360 h 2237474"/>
              <a:gd name="connsiteX163" fmla="*/ 681987 w 12192000"/>
              <a:gd name="connsiteY163" fmla="*/ 2216757 h 2237474"/>
              <a:gd name="connsiteX164" fmla="*/ 669923 w 12192000"/>
              <a:gd name="connsiteY164" fmla="*/ 2211682 h 2237474"/>
              <a:gd name="connsiteX165" fmla="*/ 648680 w 12192000"/>
              <a:gd name="connsiteY165" fmla="*/ 2206229 h 2237474"/>
              <a:gd name="connsiteX166" fmla="*/ 597225 w 12192000"/>
              <a:gd name="connsiteY166" fmla="*/ 2180999 h 2237474"/>
              <a:gd name="connsiteX167" fmla="*/ 558449 w 12192000"/>
              <a:gd name="connsiteY167" fmla="*/ 2182346 h 2237474"/>
              <a:gd name="connsiteX168" fmla="*/ 550517 w 12192000"/>
              <a:gd name="connsiteY168" fmla="*/ 2182060 h 2237474"/>
              <a:gd name="connsiteX169" fmla="*/ 550309 w 12192000"/>
              <a:gd name="connsiteY169" fmla="*/ 2181825 h 2237474"/>
              <a:gd name="connsiteX170" fmla="*/ 541836 w 12192000"/>
              <a:gd name="connsiteY170" fmla="*/ 2181063 h 2237474"/>
              <a:gd name="connsiteX171" fmla="*/ 536057 w 12192000"/>
              <a:gd name="connsiteY171" fmla="*/ 2181537 h 2237474"/>
              <a:gd name="connsiteX172" fmla="*/ 520671 w 12192000"/>
              <a:gd name="connsiteY172" fmla="*/ 2180980 h 2237474"/>
              <a:gd name="connsiteX173" fmla="*/ 515024 w 12192000"/>
              <a:gd name="connsiteY173" fmla="*/ 2179258 h 2237474"/>
              <a:gd name="connsiteX174" fmla="*/ 512278 w 12192000"/>
              <a:gd name="connsiteY174" fmla="*/ 2176369 h 2237474"/>
              <a:gd name="connsiteX175" fmla="*/ 480419 w 12192000"/>
              <a:gd name="connsiteY175" fmla="*/ 2167807 h 2237474"/>
              <a:gd name="connsiteX176" fmla="*/ 413835 w 12192000"/>
              <a:gd name="connsiteY176" fmla="*/ 2156783 h 2237474"/>
              <a:gd name="connsiteX177" fmla="*/ 376513 w 12192000"/>
              <a:gd name="connsiteY177" fmla="*/ 2154014 h 2237474"/>
              <a:gd name="connsiteX178" fmla="*/ 273386 w 12192000"/>
              <a:gd name="connsiteY178" fmla="*/ 2142551 h 2237474"/>
              <a:gd name="connsiteX179" fmla="*/ 169207 w 12192000"/>
              <a:gd name="connsiteY179" fmla="*/ 2128100 h 2237474"/>
              <a:gd name="connsiteX180" fmla="*/ 93149 w 12192000"/>
              <a:gd name="connsiteY180" fmla="*/ 2105324 h 2237474"/>
              <a:gd name="connsiteX181" fmla="*/ 88109 w 12192000"/>
              <a:gd name="connsiteY181" fmla="*/ 2106704 h 2237474"/>
              <a:gd name="connsiteX182" fmla="*/ 80022 w 12192000"/>
              <a:gd name="connsiteY182" fmla="*/ 2107254 h 2237474"/>
              <a:gd name="connsiteX183" fmla="*/ 79717 w 12192000"/>
              <a:gd name="connsiteY183" fmla="*/ 2107046 h 2237474"/>
              <a:gd name="connsiteX184" fmla="*/ 72352 w 12192000"/>
              <a:gd name="connsiteY184" fmla="*/ 2107991 h 2237474"/>
              <a:gd name="connsiteX185" fmla="*/ 37645 w 12192000"/>
              <a:gd name="connsiteY185" fmla="*/ 2115401 h 2237474"/>
              <a:gd name="connsiteX186" fmla="*/ 4572 w 12192000"/>
              <a:gd name="connsiteY186" fmla="*/ 2111091 h 2237474"/>
              <a:gd name="connsiteX187" fmla="*/ 0 w 12192000"/>
              <a:gd name="connsiteY187" fmla="*/ 2110468 h 2237474"/>
              <a:gd name="connsiteX188" fmla="*/ 0 w 12192000"/>
              <a:gd name="connsiteY18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80071 w 12192000"/>
              <a:gd name="connsiteY110" fmla="*/ 1972988 h 2237474"/>
              <a:gd name="connsiteX111" fmla="*/ 2942858 w 12192000"/>
              <a:gd name="connsiteY111" fmla="*/ 1981367 h 2237474"/>
              <a:gd name="connsiteX112" fmla="*/ 2875436 w 12192000"/>
              <a:gd name="connsiteY112" fmla="*/ 1996977 h 2237474"/>
              <a:gd name="connsiteX113" fmla="*/ 2874892 w 12192000"/>
              <a:gd name="connsiteY113" fmla="*/ 1996085 h 2237474"/>
              <a:gd name="connsiteX114" fmla="*/ 2864145 w 12192000"/>
              <a:gd name="connsiteY114" fmla="*/ 1994061 h 2237474"/>
              <a:gd name="connsiteX115" fmla="*/ 2843662 w 12192000"/>
              <a:gd name="connsiteY115" fmla="*/ 1992498 h 2237474"/>
              <a:gd name="connsiteX116" fmla="*/ 2796128 w 12192000"/>
              <a:gd name="connsiteY116" fmla="*/ 1976403 h 2237474"/>
              <a:gd name="connsiteX117" fmla="*/ 2756784 w 12192000"/>
              <a:gd name="connsiteY117" fmla="*/ 1985116 h 2237474"/>
              <a:gd name="connsiteX118" fmla="*/ 2748833 w 12192000"/>
              <a:gd name="connsiteY118" fmla="*/ 1986323 h 2237474"/>
              <a:gd name="connsiteX119" fmla="*/ 2748661 w 12192000"/>
              <a:gd name="connsiteY119" fmla="*/ 1986122 h 2237474"/>
              <a:gd name="connsiteX120" fmla="*/ 2740251 w 12192000"/>
              <a:gd name="connsiteY120" fmla="*/ 1986946 h 2237474"/>
              <a:gd name="connsiteX121" fmla="*/ 2718916 w 12192000"/>
              <a:gd name="connsiteY121" fmla="*/ 1990867 h 2237474"/>
              <a:gd name="connsiteX122" fmla="*/ 2713522 w 12192000"/>
              <a:gd name="connsiteY122" fmla="*/ 1990173 h 2237474"/>
              <a:gd name="connsiteX123" fmla="*/ 2680597 w 12192000"/>
              <a:gd name="connsiteY123" fmla="*/ 1984996 h 2237474"/>
              <a:gd name="connsiteX124" fmla="*/ 2578178 w 12192000"/>
              <a:gd name="connsiteY124" fmla="*/ 1990531 h 2237474"/>
              <a:gd name="connsiteX125" fmla="*/ 2476147 w 12192000"/>
              <a:gd name="connsiteY125" fmla="*/ 1998305 h 2237474"/>
              <a:gd name="connsiteX126" fmla="*/ 2373568 w 12192000"/>
              <a:gd name="connsiteY126" fmla="*/ 2003219 h 2237474"/>
              <a:gd name="connsiteX127" fmla="*/ 2321399 w 12192000"/>
              <a:gd name="connsiteY127" fmla="*/ 1989467 h 2237474"/>
              <a:gd name="connsiteX128" fmla="*/ 2315525 w 12192000"/>
              <a:gd name="connsiteY128" fmla="*/ 1989708 h 2237474"/>
              <a:gd name="connsiteX129" fmla="*/ 2300792 w 12192000"/>
              <a:gd name="connsiteY129" fmla="*/ 1994290 h 2237474"/>
              <a:gd name="connsiteX130" fmla="*/ 2295469 w 12192000"/>
              <a:gd name="connsiteY130" fmla="*/ 1996659 h 2237474"/>
              <a:gd name="connsiteX131" fmla="*/ 2287219 w 12192000"/>
              <a:gd name="connsiteY131" fmla="*/ 1998750 h 2237474"/>
              <a:gd name="connsiteX132" fmla="*/ 2286948 w 12192000"/>
              <a:gd name="connsiteY132" fmla="*/ 1998596 h 2237474"/>
              <a:gd name="connsiteX133" fmla="*/ 2243069 w 12192000"/>
              <a:gd name="connsiteY133" fmla="*/ 2015111 h 2237474"/>
              <a:gd name="connsiteX134" fmla="*/ 2186609 w 12192000"/>
              <a:gd name="connsiteY134" fmla="*/ 2008263 h 2237474"/>
              <a:gd name="connsiteX135" fmla="*/ 2164831 w 12192000"/>
              <a:gd name="connsiteY135" fmla="*/ 2010143 h 2237474"/>
              <a:gd name="connsiteX136" fmla="*/ 2152836 w 12192000"/>
              <a:gd name="connsiteY136" fmla="*/ 2010048 h 2237474"/>
              <a:gd name="connsiteX137" fmla="*/ 2117102 w 12192000"/>
              <a:gd name="connsiteY137" fmla="*/ 2023004 h 2237474"/>
              <a:gd name="connsiteX138" fmla="*/ 2111935 w 12192000"/>
              <a:gd name="connsiteY138" fmla="*/ 2023163 h 2237474"/>
              <a:gd name="connsiteX139" fmla="*/ 2089991 w 12192000"/>
              <a:gd name="connsiteY139" fmla="*/ 2034193 h 2237474"/>
              <a:gd name="connsiteX140" fmla="*/ 2058061 w 12192000"/>
              <a:gd name="connsiteY140" fmla="*/ 2047942 h 2237474"/>
              <a:gd name="connsiteX141" fmla="*/ 2055737 w 12192000"/>
              <a:gd name="connsiteY141" fmla="*/ 2047704 h 2237474"/>
              <a:gd name="connsiteX142" fmla="*/ 2042244 w 12192000"/>
              <a:gd name="connsiteY142" fmla="*/ 2055560 h 2237474"/>
              <a:gd name="connsiteX143" fmla="*/ 1976224 w 12192000"/>
              <a:gd name="connsiteY143" fmla="*/ 2074257 h 2237474"/>
              <a:gd name="connsiteX144" fmla="*/ 1877728 w 12192000"/>
              <a:gd name="connsiteY144" fmla="*/ 2101004 h 2237474"/>
              <a:gd name="connsiteX145" fmla="*/ 1759056 w 12192000"/>
              <a:gd name="connsiteY145" fmla="*/ 2125608 h 2237474"/>
              <a:gd name="connsiteX146" fmla="*/ 1637948 w 12192000"/>
              <a:gd name="connsiteY146" fmla="*/ 2172597 h 2237474"/>
              <a:gd name="connsiteX147" fmla="*/ 1434549 w 12192000"/>
              <a:gd name="connsiteY147" fmla="*/ 2234522 h 2237474"/>
              <a:gd name="connsiteX148" fmla="*/ 1398481 w 12192000"/>
              <a:gd name="connsiteY148" fmla="*/ 2237074 h 2237474"/>
              <a:gd name="connsiteX149" fmla="*/ 1398407 w 12192000"/>
              <a:gd name="connsiteY149" fmla="*/ 2237095 h 2237474"/>
              <a:gd name="connsiteX150" fmla="*/ 1370962 w 12192000"/>
              <a:gd name="connsiteY150" fmla="*/ 2237474 h 2237474"/>
              <a:gd name="connsiteX151" fmla="*/ 1356367 w 12192000"/>
              <a:gd name="connsiteY151" fmla="*/ 2235089 h 2237474"/>
              <a:gd name="connsiteX152" fmla="*/ 1324828 w 12192000"/>
              <a:gd name="connsiteY152" fmla="*/ 2231968 h 2237474"/>
              <a:gd name="connsiteX153" fmla="*/ 1297744 w 12192000"/>
              <a:gd name="connsiteY153" fmla="*/ 2235849 h 2237474"/>
              <a:gd name="connsiteX154" fmla="*/ 1286236 w 12192000"/>
              <a:gd name="connsiteY154" fmla="*/ 2233135 h 2237474"/>
              <a:gd name="connsiteX155" fmla="*/ 1283504 w 12192000"/>
              <a:gd name="connsiteY155" fmla="*/ 2233797 h 2237474"/>
              <a:gd name="connsiteX156" fmla="*/ 1279765 w 12192000"/>
              <a:gd name="connsiteY156" fmla="*/ 2229639 h 2237474"/>
              <a:gd name="connsiteX157" fmla="*/ 1195347 w 12192000"/>
              <a:gd name="connsiteY157" fmla="*/ 2212354 h 2237474"/>
              <a:gd name="connsiteX158" fmla="*/ 970251 w 12192000"/>
              <a:gd name="connsiteY158" fmla="*/ 2221029 h 2237474"/>
              <a:gd name="connsiteX159" fmla="*/ 812914 w 12192000"/>
              <a:gd name="connsiteY159" fmla="*/ 2202752 h 2237474"/>
              <a:gd name="connsiteX160" fmla="*/ 800195 w 12192000"/>
              <a:gd name="connsiteY160" fmla="*/ 2209407 h 2237474"/>
              <a:gd name="connsiteX161" fmla="*/ 784978 w 12192000"/>
              <a:gd name="connsiteY161" fmla="*/ 2212360 h 2237474"/>
              <a:gd name="connsiteX162" fmla="*/ 681987 w 12192000"/>
              <a:gd name="connsiteY162" fmla="*/ 2216757 h 2237474"/>
              <a:gd name="connsiteX163" fmla="*/ 669923 w 12192000"/>
              <a:gd name="connsiteY163" fmla="*/ 2211682 h 2237474"/>
              <a:gd name="connsiteX164" fmla="*/ 648680 w 12192000"/>
              <a:gd name="connsiteY164" fmla="*/ 2206229 h 2237474"/>
              <a:gd name="connsiteX165" fmla="*/ 597225 w 12192000"/>
              <a:gd name="connsiteY165" fmla="*/ 2180999 h 2237474"/>
              <a:gd name="connsiteX166" fmla="*/ 558449 w 12192000"/>
              <a:gd name="connsiteY166" fmla="*/ 2182346 h 2237474"/>
              <a:gd name="connsiteX167" fmla="*/ 550517 w 12192000"/>
              <a:gd name="connsiteY167" fmla="*/ 2182060 h 2237474"/>
              <a:gd name="connsiteX168" fmla="*/ 550309 w 12192000"/>
              <a:gd name="connsiteY168" fmla="*/ 2181825 h 2237474"/>
              <a:gd name="connsiteX169" fmla="*/ 541836 w 12192000"/>
              <a:gd name="connsiteY169" fmla="*/ 2181063 h 2237474"/>
              <a:gd name="connsiteX170" fmla="*/ 536057 w 12192000"/>
              <a:gd name="connsiteY170" fmla="*/ 2181537 h 2237474"/>
              <a:gd name="connsiteX171" fmla="*/ 520671 w 12192000"/>
              <a:gd name="connsiteY171" fmla="*/ 2180980 h 2237474"/>
              <a:gd name="connsiteX172" fmla="*/ 515024 w 12192000"/>
              <a:gd name="connsiteY172" fmla="*/ 2179258 h 2237474"/>
              <a:gd name="connsiteX173" fmla="*/ 512278 w 12192000"/>
              <a:gd name="connsiteY173" fmla="*/ 2176369 h 2237474"/>
              <a:gd name="connsiteX174" fmla="*/ 480419 w 12192000"/>
              <a:gd name="connsiteY174" fmla="*/ 2167807 h 2237474"/>
              <a:gd name="connsiteX175" fmla="*/ 413835 w 12192000"/>
              <a:gd name="connsiteY175" fmla="*/ 2156783 h 2237474"/>
              <a:gd name="connsiteX176" fmla="*/ 376513 w 12192000"/>
              <a:gd name="connsiteY176" fmla="*/ 2154014 h 2237474"/>
              <a:gd name="connsiteX177" fmla="*/ 273386 w 12192000"/>
              <a:gd name="connsiteY177" fmla="*/ 2142551 h 2237474"/>
              <a:gd name="connsiteX178" fmla="*/ 169207 w 12192000"/>
              <a:gd name="connsiteY178" fmla="*/ 2128100 h 2237474"/>
              <a:gd name="connsiteX179" fmla="*/ 93149 w 12192000"/>
              <a:gd name="connsiteY179" fmla="*/ 2105324 h 2237474"/>
              <a:gd name="connsiteX180" fmla="*/ 88109 w 12192000"/>
              <a:gd name="connsiteY180" fmla="*/ 2106704 h 2237474"/>
              <a:gd name="connsiteX181" fmla="*/ 80022 w 12192000"/>
              <a:gd name="connsiteY181" fmla="*/ 2107254 h 2237474"/>
              <a:gd name="connsiteX182" fmla="*/ 79717 w 12192000"/>
              <a:gd name="connsiteY182" fmla="*/ 2107046 h 2237474"/>
              <a:gd name="connsiteX183" fmla="*/ 72352 w 12192000"/>
              <a:gd name="connsiteY183" fmla="*/ 2107991 h 2237474"/>
              <a:gd name="connsiteX184" fmla="*/ 37645 w 12192000"/>
              <a:gd name="connsiteY184" fmla="*/ 2115401 h 2237474"/>
              <a:gd name="connsiteX185" fmla="*/ 4572 w 12192000"/>
              <a:gd name="connsiteY185" fmla="*/ 2111091 h 2237474"/>
              <a:gd name="connsiteX186" fmla="*/ 0 w 12192000"/>
              <a:gd name="connsiteY186" fmla="*/ 2110468 h 2237474"/>
              <a:gd name="connsiteX187" fmla="*/ 0 w 12192000"/>
              <a:gd name="connsiteY18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64145 w 12192000"/>
              <a:gd name="connsiteY113" fmla="*/ 1994061 h 2237474"/>
              <a:gd name="connsiteX114" fmla="*/ 2843662 w 12192000"/>
              <a:gd name="connsiteY114" fmla="*/ 1992498 h 2237474"/>
              <a:gd name="connsiteX115" fmla="*/ 2796128 w 12192000"/>
              <a:gd name="connsiteY115" fmla="*/ 1976403 h 2237474"/>
              <a:gd name="connsiteX116" fmla="*/ 2756784 w 12192000"/>
              <a:gd name="connsiteY116" fmla="*/ 1985116 h 2237474"/>
              <a:gd name="connsiteX117" fmla="*/ 2748833 w 12192000"/>
              <a:gd name="connsiteY117" fmla="*/ 1986323 h 2237474"/>
              <a:gd name="connsiteX118" fmla="*/ 2748661 w 12192000"/>
              <a:gd name="connsiteY118" fmla="*/ 1986122 h 2237474"/>
              <a:gd name="connsiteX119" fmla="*/ 2740251 w 12192000"/>
              <a:gd name="connsiteY119" fmla="*/ 1986946 h 2237474"/>
              <a:gd name="connsiteX120" fmla="*/ 2718916 w 12192000"/>
              <a:gd name="connsiteY120" fmla="*/ 1990867 h 2237474"/>
              <a:gd name="connsiteX121" fmla="*/ 2713522 w 12192000"/>
              <a:gd name="connsiteY121" fmla="*/ 1990173 h 2237474"/>
              <a:gd name="connsiteX122" fmla="*/ 2680597 w 12192000"/>
              <a:gd name="connsiteY122" fmla="*/ 1984996 h 2237474"/>
              <a:gd name="connsiteX123" fmla="*/ 2578178 w 12192000"/>
              <a:gd name="connsiteY123" fmla="*/ 1990531 h 2237474"/>
              <a:gd name="connsiteX124" fmla="*/ 2476147 w 12192000"/>
              <a:gd name="connsiteY124" fmla="*/ 1998305 h 2237474"/>
              <a:gd name="connsiteX125" fmla="*/ 2373568 w 12192000"/>
              <a:gd name="connsiteY125" fmla="*/ 2003219 h 2237474"/>
              <a:gd name="connsiteX126" fmla="*/ 2321399 w 12192000"/>
              <a:gd name="connsiteY126" fmla="*/ 1989467 h 2237474"/>
              <a:gd name="connsiteX127" fmla="*/ 2315525 w 12192000"/>
              <a:gd name="connsiteY127" fmla="*/ 1989708 h 2237474"/>
              <a:gd name="connsiteX128" fmla="*/ 2300792 w 12192000"/>
              <a:gd name="connsiteY128" fmla="*/ 1994290 h 2237474"/>
              <a:gd name="connsiteX129" fmla="*/ 2295469 w 12192000"/>
              <a:gd name="connsiteY129" fmla="*/ 1996659 h 2237474"/>
              <a:gd name="connsiteX130" fmla="*/ 2287219 w 12192000"/>
              <a:gd name="connsiteY130" fmla="*/ 1998750 h 2237474"/>
              <a:gd name="connsiteX131" fmla="*/ 2286948 w 12192000"/>
              <a:gd name="connsiteY131" fmla="*/ 1998596 h 2237474"/>
              <a:gd name="connsiteX132" fmla="*/ 2243069 w 12192000"/>
              <a:gd name="connsiteY132" fmla="*/ 2015111 h 2237474"/>
              <a:gd name="connsiteX133" fmla="*/ 2186609 w 12192000"/>
              <a:gd name="connsiteY133" fmla="*/ 2008263 h 2237474"/>
              <a:gd name="connsiteX134" fmla="*/ 2164831 w 12192000"/>
              <a:gd name="connsiteY134" fmla="*/ 2010143 h 2237474"/>
              <a:gd name="connsiteX135" fmla="*/ 2152836 w 12192000"/>
              <a:gd name="connsiteY135" fmla="*/ 2010048 h 2237474"/>
              <a:gd name="connsiteX136" fmla="*/ 2117102 w 12192000"/>
              <a:gd name="connsiteY136" fmla="*/ 2023004 h 2237474"/>
              <a:gd name="connsiteX137" fmla="*/ 2111935 w 12192000"/>
              <a:gd name="connsiteY137" fmla="*/ 2023163 h 2237474"/>
              <a:gd name="connsiteX138" fmla="*/ 2089991 w 12192000"/>
              <a:gd name="connsiteY138" fmla="*/ 2034193 h 2237474"/>
              <a:gd name="connsiteX139" fmla="*/ 2058061 w 12192000"/>
              <a:gd name="connsiteY139" fmla="*/ 2047942 h 2237474"/>
              <a:gd name="connsiteX140" fmla="*/ 2055737 w 12192000"/>
              <a:gd name="connsiteY140" fmla="*/ 2047704 h 2237474"/>
              <a:gd name="connsiteX141" fmla="*/ 2042244 w 12192000"/>
              <a:gd name="connsiteY141" fmla="*/ 2055560 h 2237474"/>
              <a:gd name="connsiteX142" fmla="*/ 1976224 w 12192000"/>
              <a:gd name="connsiteY142" fmla="*/ 2074257 h 2237474"/>
              <a:gd name="connsiteX143" fmla="*/ 1877728 w 12192000"/>
              <a:gd name="connsiteY143" fmla="*/ 2101004 h 2237474"/>
              <a:gd name="connsiteX144" fmla="*/ 1759056 w 12192000"/>
              <a:gd name="connsiteY144" fmla="*/ 2125608 h 2237474"/>
              <a:gd name="connsiteX145" fmla="*/ 1637948 w 12192000"/>
              <a:gd name="connsiteY145" fmla="*/ 2172597 h 2237474"/>
              <a:gd name="connsiteX146" fmla="*/ 1434549 w 12192000"/>
              <a:gd name="connsiteY146" fmla="*/ 2234522 h 2237474"/>
              <a:gd name="connsiteX147" fmla="*/ 1398481 w 12192000"/>
              <a:gd name="connsiteY147" fmla="*/ 2237074 h 2237474"/>
              <a:gd name="connsiteX148" fmla="*/ 1398407 w 12192000"/>
              <a:gd name="connsiteY148" fmla="*/ 2237095 h 2237474"/>
              <a:gd name="connsiteX149" fmla="*/ 1370962 w 12192000"/>
              <a:gd name="connsiteY149" fmla="*/ 2237474 h 2237474"/>
              <a:gd name="connsiteX150" fmla="*/ 1356367 w 12192000"/>
              <a:gd name="connsiteY150" fmla="*/ 2235089 h 2237474"/>
              <a:gd name="connsiteX151" fmla="*/ 1324828 w 12192000"/>
              <a:gd name="connsiteY151" fmla="*/ 2231968 h 2237474"/>
              <a:gd name="connsiteX152" fmla="*/ 1297744 w 12192000"/>
              <a:gd name="connsiteY152" fmla="*/ 2235849 h 2237474"/>
              <a:gd name="connsiteX153" fmla="*/ 1286236 w 12192000"/>
              <a:gd name="connsiteY153" fmla="*/ 2233135 h 2237474"/>
              <a:gd name="connsiteX154" fmla="*/ 1283504 w 12192000"/>
              <a:gd name="connsiteY154" fmla="*/ 2233797 h 2237474"/>
              <a:gd name="connsiteX155" fmla="*/ 1279765 w 12192000"/>
              <a:gd name="connsiteY155" fmla="*/ 2229639 h 2237474"/>
              <a:gd name="connsiteX156" fmla="*/ 1195347 w 12192000"/>
              <a:gd name="connsiteY156" fmla="*/ 2212354 h 2237474"/>
              <a:gd name="connsiteX157" fmla="*/ 970251 w 12192000"/>
              <a:gd name="connsiteY157" fmla="*/ 2221029 h 2237474"/>
              <a:gd name="connsiteX158" fmla="*/ 812914 w 12192000"/>
              <a:gd name="connsiteY158" fmla="*/ 2202752 h 2237474"/>
              <a:gd name="connsiteX159" fmla="*/ 800195 w 12192000"/>
              <a:gd name="connsiteY159" fmla="*/ 2209407 h 2237474"/>
              <a:gd name="connsiteX160" fmla="*/ 784978 w 12192000"/>
              <a:gd name="connsiteY160" fmla="*/ 2212360 h 2237474"/>
              <a:gd name="connsiteX161" fmla="*/ 681987 w 12192000"/>
              <a:gd name="connsiteY161" fmla="*/ 2216757 h 2237474"/>
              <a:gd name="connsiteX162" fmla="*/ 669923 w 12192000"/>
              <a:gd name="connsiteY162" fmla="*/ 2211682 h 2237474"/>
              <a:gd name="connsiteX163" fmla="*/ 648680 w 12192000"/>
              <a:gd name="connsiteY163" fmla="*/ 2206229 h 2237474"/>
              <a:gd name="connsiteX164" fmla="*/ 597225 w 12192000"/>
              <a:gd name="connsiteY164" fmla="*/ 2180999 h 2237474"/>
              <a:gd name="connsiteX165" fmla="*/ 558449 w 12192000"/>
              <a:gd name="connsiteY165" fmla="*/ 2182346 h 2237474"/>
              <a:gd name="connsiteX166" fmla="*/ 550517 w 12192000"/>
              <a:gd name="connsiteY166" fmla="*/ 2182060 h 2237474"/>
              <a:gd name="connsiteX167" fmla="*/ 550309 w 12192000"/>
              <a:gd name="connsiteY167" fmla="*/ 2181825 h 2237474"/>
              <a:gd name="connsiteX168" fmla="*/ 541836 w 12192000"/>
              <a:gd name="connsiteY168" fmla="*/ 2181063 h 2237474"/>
              <a:gd name="connsiteX169" fmla="*/ 536057 w 12192000"/>
              <a:gd name="connsiteY169" fmla="*/ 2181537 h 2237474"/>
              <a:gd name="connsiteX170" fmla="*/ 520671 w 12192000"/>
              <a:gd name="connsiteY170" fmla="*/ 2180980 h 2237474"/>
              <a:gd name="connsiteX171" fmla="*/ 515024 w 12192000"/>
              <a:gd name="connsiteY171" fmla="*/ 2179258 h 2237474"/>
              <a:gd name="connsiteX172" fmla="*/ 512278 w 12192000"/>
              <a:gd name="connsiteY172" fmla="*/ 2176369 h 2237474"/>
              <a:gd name="connsiteX173" fmla="*/ 480419 w 12192000"/>
              <a:gd name="connsiteY173" fmla="*/ 2167807 h 2237474"/>
              <a:gd name="connsiteX174" fmla="*/ 413835 w 12192000"/>
              <a:gd name="connsiteY174" fmla="*/ 2156783 h 2237474"/>
              <a:gd name="connsiteX175" fmla="*/ 376513 w 12192000"/>
              <a:gd name="connsiteY175" fmla="*/ 2154014 h 2237474"/>
              <a:gd name="connsiteX176" fmla="*/ 273386 w 12192000"/>
              <a:gd name="connsiteY176" fmla="*/ 2142551 h 2237474"/>
              <a:gd name="connsiteX177" fmla="*/ 169207 w 12192000"/>
              <a:gd name="connsiteY177" fmla="*/ 2128100 h 2237474"/>
              <a:gd name="connsiteX178" fmla="*/ 93149 w 12192000"/>
              <a:gd name="connsiteY178" fmla="*/ 2105324 h 2237474"/>
              <a:gd name="connsiteX179" fmla="*/ 88109 w 12192000"/>
              <a:gd name="connsiteY179" fmla="*/ 2106704 h 2237474"/>
              <a:gd name="connsiteX180" fmla="*/ 80022 w 12192000"/>
              <a:gd name="connsiteY180" fmla="*/ 2107254 h 2237474"/>
              <a:gd name="connsiteX181" fmla="*/ 79717 w 12192000"/>
              <a:gd name="connsiteY181" fmla="*/ 2107046 h 2237474"/>
              <a:gd name="connsiteX182" fmla="*/ 72352 w 12192000"/>
              <a:gd name="connsiteY182" fmla="*/ 2107991 h 2237474"/>
              <a:gd name="connsiteX183" fmla="*/ 37645 w 12192000"/>
              <a:gd name="connsiteY183" fmla="*/ 2115401 h 2237474"/>
              <a:gd name="connsiteX184" fmla="*/ 4572 w 12192000"/>
              <a:gd name="connsiteY184" fmla="*/ 2111091 h 2237474"/>
              <a:gd name="connsiteX185" fmla="*/ 0 w 12192000"/>
              <a:gd name="connsiteY185" fmla="*/ 2110468 h 2237474"/>
              <a:gd name="connsiteX186" fmla="*/ 0 w 12192000"/>
              <a:gd name="connsiteY18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64145 w 12192000"/>
              <a:gd name="connsiteY113" fmla="*/ 1994061 h 2237474"/>
              <a:gd name="connsiteX114" fmla="*/ 2843662 w 12192000"/>
              <a:gd name="connsiteY114" fmla="*/ 1992498 h 2237474"/>
              <a:gd name="connsiteX115" fmla="*/ 2796128 w 12192000"/>
              <a:gd name="connsiteY115" fmla="*/ 1976403 h 2237474"/>
              <a:gd name="connsiteX116" fmla="*/ 2756784 w 12192000"/>
              <a:gd name="connsiteY116" fmla="*/ 1985116 h 2237474"/>
              <a:gd name="connsiteX117" fmla="*/ 2748833 w 12192000"/>
              <a:gd name="connsiteY117" fmla="*/ 1986323 h 2237474"/>
              <a:gd name="connsiteX118" fmla="*/ 2748661 w 12192000"/>
              <a:gd name="connsiteY118" fmla="*/ 1986122 h 2237474"/>
              <a:gd name="connsiteX119" fmla="*/ 2718916 w 12192000"/>
              <a:gd name="connsiteY119" fmla="*/ 1990867 h 2237474"/>
              <a:gd name="connsiteX120" fmla="*/ 2713522 w 12192000"/>
              <a:gd name="connsiteY120" fmla="*/ 1990173 h 2237474"/>
              <a:gd name="connsiteX121" fmla="*/ 2680597 w 12192000"/>
              <a:gd name="connsiteY121" fmla="*/ 1984996 h 2237474"/>
              <a:gd name="connsiteX122" fmla="*/ 2578178 w 12192000"/>
              <a:gd name="connsiteY122" fmla="*/ 1990531 h 2237474"/>
              <a:gd name="connsiteX123" fmla="*/ 2476147 w 12192000"/>
              <a:gd name="connsiteY123" fmla="*/ 1998305 h 2237474"/>
              <a:gd name="connsiteX124" fmla="*/ 2373568 w 12192000"/>
              <a:gd name="connsiteY124" fmla="*/ 2003219 h 2237474"/>
              <a:gd name="connsiteX125" fmla="*/ 2321399 w 12192000"/>
              <a:gd name="connsiteY125" fmla="*/ 1989467 h 2237474"/>
              <a:gd name="connsiteX126" fmla="*/ 2315525 w 12192000"/>
              <a:gd name="connsiteY126" fmla="*/ 1989708 h 2237474"/>
              <a:gd name="connsiteX127" fmla="*/ 2300792 w 12192000"/>
              <a:gd name="connsiteY127" fmla="*/ 1994290 h 2237474"/>
              <a:gd name="connsiteX128" fmla="*/ 2295469 w 12192000"/>
              <a:gd name="connsiteY128" fmla="*/ 1996659 h 2237474"/>
              <a:gd name="connsiteX129" fmla="*/ 2287219 w 12192000"/>
              <a:gd name="connsiteY129" fmla="*/ 1998750 h 2237474"/>
              <a:gd name="connsiteX130" fmla="*/ 2286948 w 12192000"/>
              <a:gd name="connsiteY130" fmla="*/ 1998596 h 2237474"/>
              <a:gd name="connsiteX131" fmla="*/ 2243069 w 12192000"/>
              <a:gd name="connsiteY131" fmla="*/ 2015111 h 2237474"/>
              <a:gd name="connsiteX132" fmla="*/ 2186609 w 12192000"/>
              <a:gd name="connsiteY132" fmla="*/ 2008263 h 2237474"/>
              <a:gd name="connsiteX133" fmla="*/ 2164831 w 12192000"/>
              <a:gd name="connsiteY133" fmla="*/ 2010143 h 2237474"/>
              <a:gd name="connsiteX134" fmla="*/ 2152836 w 12192000"/>
              <a:gd name="connsiteY134" fmla="*/ 2010048 h 2237474"/>
              <a:gd name="connsiteX135" fmla="*/ 2117102 w 12192000"/>
              <a:gd name="connsiteY135" fmla="*/ 2023004 h 2237474"/>
              <a:gd name="connsiteX136" fmla="*/ 2111935 w 12192000"/>
              <a:gd name="connsiteY136" fmla="*/ 2023163 h 2237474"/>
              <a:gd name="connsiteX137" fmla="*/ 2089991 w 12192000"/>
              <a:gd name="connsiteY137" fmla="*/ 2034193 h 2237474"/>
              <a:gd name="connsiteX138" fmla="*/ 2058061 w 12192000"/>
              <a:gd name="connsiteY138" fmla="*/ 2047942 h 2237474"/>
              <a:gd name="connsiteX139" fmla="*/ 2055737 w 12192000"/>
              <a:gd name="connsiteY139" fmla="*/ 2047704 h 2237474"/>
              <a:gd name="connsiteX140" fmla="*/ 2042244 w 12192000"/>
              <a:gd name="connsiteY140" fmla="*/ 2055560 h 2237474"/>
              <a:gd name="connsiteX141" fmla="*/ 1976224 w 12192000"/>
              <a:gd name="connsiteY141" fmla="*/ 2074257 h 2237474"/>
              <a:gd name="connsiteX142" fmla="*/ 1877728 w 12192000"/>
              <a:gd name="connsiteY142" fmla="*/ 2101004 h 2237474"/>
              <a:gd name="connsiteX143" fmla="*/ 1759056 w 12192000"/>
              <a:gd name="connsiteY143" fmla="*/ 2125608 h 2237474"/>
              <a:gd name="connsiteX144" fmla="*/ 1637948 w 12192000"/>
              <a:gd name="connsiteY144" fmla="*/ 2172597 h 2237474"/>
              <a:gd name="connsiteX145" fmla="*/ 1434549 w 12192000"/>
              <a:gd name="connsiteY145" fmla="*/ 2234522 h 2237474"/>
              <a:gd name="connsiteX146" fmla="*/ 1398481 w 12192000"/>
              <a:gd name="connsiteY146" fmla="*/ 2237074 h 2237474"/>
              <a:gd name="connsiteX147" fmla="*/ 1398407 w 12192000"/>
              <a:gd name="connsiteY147" fmla="*/ 2237095 h 2237474"/>
              <a:gd name="connsiteX148" fmla="*/ 1370962 w 12192000"/>
              <a:gd name="connsiteY148" fmla="*/ 2237474 h 2237474"/>
              <a:gd name="connsiteX149" fmla="*/ 1356367 w 12192000"/>
              <a:gd name="connsiteY149" fmla="*/ 2235089 h 2237474"/>
              <a:gd name="connsiteX150" fmla="*/ 1324828 w 12192000"/>
              <a:gd name="connsiteY150" fmla="*/ 2231968 h 2237474"/>
              <a:gd name="connsiteX151" fmla="*/ 1297744 w 12192000"/>
              <a:gd name="connsiteY151" fmla="*/ 2235849 h 2237474"/>
              <a:gd name="connsiteX152" fmla="*/ 1286236 w 12192000"/>
              <a:gd name="connsiteY152" fmla="*/ 2233135 h 2237474"/>
              <a:gd name="connsiteX153" fmla="*/ 1283504 w 12192000"/>
              <a:gd name="connsiteY153" fmla="*/ 2233797 h 2237474"/>
              <a:gd name="connsiteX154" fmla="*/ 1279765 w 12192000"/>
              <a:gd name="connsiteY154" fmla="*/ 2229639 h 2237474"/>
              <a:gd name="connsiteX155" fmla="*/ 1195347 w 12192000"/>
              <a:gd name="connsiteY155" fmla="*/ 2212354 h 2237474"/>
              <a:gd name="connsiteX156" fmla="*/ 970251 w 12192000"/>
              <a:gd name="connsiteY156" fmla="*/ 2221029 h 2237474"/>
              <a:gd name="connsiteX157" fmla="*/ 812914 w 12192000"/>
              <a:gd name="connsiteY157" fmla="*/ 2202752 h 2237474"/>
              <a:gd name="connsiteX158" fmla="*/ 800195 w 12192000"/>
              <a:gd name="connsiteY158" fmla="*/ 2209407 h 2237474"/>
              <a:gd name="connsiteX159" fmla="*/ 784978 w 12192000"/>
              <a:gd name="connsiteY159" fmla="*/ 2212360 h 2237474"/>
              <a:gd name="connsiteX160" fmla="*/ 681987 w 12192000"/>
              <a:gd name="connsiteY160" fmla="*/ 2216757 h 2237474"/>
              <a:gd name="connsiteX161" fmla="*/ 669923 w 12192000"/>
              <a:gd name="connsiteY161" fmla="*/ 2211682 h 2237474"/>
              <a:gd name="connsiteX162" fmla="*/ 648680 w 12192000"/>
              <a:gd name="connsiteY162" fmla="*/ 2206229 h 2237474"/>
              <a:gd name="connsiteX163" fmla="*/ 597225 w 12192000"/>
              <a:gd name="connsiteY163" fmla="*/ 2180999 h 2237474"/>
              <a:gd name="connsiteX164" fmla="*/ 558449 w 12192000"/>
              <a:gd name="connsiteY164" fmla="*/ 2182346 h 2237474"/>
              <a:gd name="connsiteX165" fmla="*/ 550517 w 12192000"/>
              <a:gd name="connsiteY165" fmla="*/ 2182060 h 2237474"/>
              <a:gd name="connsiteX166" fmla="*/ 550309 w 12192000"/>
              <a:gd name="connsiteY166" fmla="*/ 2181825 h 2237474"/>
              <a:gd name="connsiteX167" fmla="*/ 541836 w 12192000"/>
              <a:gd name="connsiteY167" fmla="*/ 2181063 h 2237474"/>
              <a:gd name="connsiteX168" fmla="*/ 536057 w 12192000"/>
              <a:gd name="connsiteY168" fmla="*/ 2181537 h 2237474"/>
              <a:gd name="connsiteX169" fmla="*/ 520671 w 12192000"/>
              <a:gd name="connsiteY169" fmla="*/ 2180980 h 2237474"/>
              <a:gd name="connsiteX170" fmla="*/ 515024 w 12192000"/>
              <a:gd name="connsiteY170" fmla="*/ 2179258 h 2237474"/>
              <a:gd name="connsiteX171" fmla="*/ 512278 w 12192000"/>
              <a:gd name="connsiteY171" fmla="*/ 2176369 h 2237474"/>
              <a:gd name="connsiteX172" fmla="*/ 480419 w 12192000"/>
              <a:gd name="connsiteY172" fmla="*/ 2167807 h 2237474"/>
              <a:gd name="connsiteX173" fmla="*/ 413835 w 12192000"/>
              <a:gd name="connsiteY173" fmla="*/ 2156783 h 2237474"/>
              <a:gd name="connsiteX174" fmla="*/ 376513 w 12192000"/>
              <a:gd name="connsiteY174" fmla="*/ 2154014 h 2237474"/>
              <a:gd name="connsiteX175" fmla="*/ 273386 w 12192000"/>
              <a:gd name="connsiteY175" fmla="*/ 2142551 h 2237474"/>
              <a:gd name="connsiteX176" fmla="*/ 169207 w 12192000"/>
              <a:gd name="connsiteY176" fmla="*/ 2128100 h 2237474"/>
              <a:gd name="connsiteX177" fmla="*/ 93149 w 12192000"/>
              <a:gd name="connsiteY177" fmla="*/ 2105324 h 2237474"/>
              <a:gd name="connsiteX178" fmla="*/ 88109 w 12192000"/>
              <a:gd name="connsiteY178" fmla="*/ 2106704 h 2237474"/>
              <a:gd name="connsiteX179" fmla="*/ 80022 w 12192000"/>
              <a:gd name="connsiteY179" fmla="*/ 2107254 h 2237474"/>
              <a:gd name="connsiteX180" fmla="*/ 79717 w 12192000"/>
              <a:gd name="connsiteY180" fmla="*/ 2107046 h 2237474"/>
              <a:gd name="connsiteX181" fmla="*/ 72352 w 12192000"/>
              <a:gd name="connsiteY181" fmla="*/ 2107991 h 2237474"/>
              <a:gd name="connsiteX182" fmla="*/ 37645 w 12192000"/>
              <a:gd name="connsiteY182" fmla="*/ 2115401 h 2237474"/>
              <a:gd name="connsiteX183" fmla="*/ 4572 w 12192000"/>
              <a:gd name="connsiteY183" fmla="*/ 2111091 h 2237474"/>
              <a:gd name="connsiteX184" fmla="*/ 0 w 12192000"/>
              <a:gd name="connsiteY184" fmla="*/ 2110468 h 2237474"/>
              <a:gd name="connsiteX185" fmla="*/ 0 w 12192000"/>
              <a:gd name="connsiteY18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95469 w 12192000"/>
              <a:gd name="connsiteY127" fmla="*/ 1996659 h 2237474"/>
              <a:gd name="connsiteX128" fmla="*/ 2287219 w 12192000"/>
              <a:gd name="connsiteY128" fmla="*/ 1998750 h 2237474"/>
              <a:gd name="connsiteX129" fmla="*/ 2286948 w 12192000"/>
              <a:gd name="connsiteY129" fmla="*/ 1998596 h 2237474"/>
              <a:gd name="connsiteX130" fmla="*/ 2243069 w 12192000"/>
              <a:gd name="connsiteY130" fmla="*/ 2015111 h 2237474"/>
              <a:gd name="connsiteX131" fmla="*/ 2186609 w 12192000"/>
              <a:gd name="connsiteY131" fmla="*/ 2008263 h 2237474"/>
              <a:gd name="connsiteX132" fmla="*/ 2164831 w 12192000"/>
              <a:gd name="connsiteY132" fmla="*/ 2010143 h 2237474"/>
              <a:gd name="connsiteX133" fmla="*/ 2152836 w 12192000"/>
              <a:gd name="connsiteY133" fmla="*/ 2010048 h 2237474"/>
              <a:gd name="connsiteX134" fmla="*/ 2117102 w 12192000"/>
              <a:gd name="connsiteY134" fmla="*/ 2023004 h 2237474"/>
              <a:gd name="connsiteX135" fmla="*/ 2111935 w 12192000"/>
              <a:gd name="connsiteY135" fmla="*/ 2023163 h 2237474"/>
              <a:gd name="connsiteX136" fmla="*/ 2089991 w 12192000"/>
              <a:gd name="connsiteY136" fmla="*/ 2034193 h 2237474"/>
              <a:gd name="connsiteX137" fmla="*/ 2058061 w 12192000"/>
              <a:gd name="connsiteY137" fmla="*/ 2047942 h 2237474"/>
              <a:gd name="connsiteX138" fmla="*/ 2055737 w 12192000"/>
              <a:gd name="connsiteY138" fmla="*/ 2047704 h 2237474"/>
              <a:gd name="connsiteX139" fmla="*/ 2042244 w 12192000"/>
              <a:gd name="connsiteY139" fmla="*/ 2055560 h 2237474"/>
              <a:gd name="connsiteX140" fmla="*/ 1976224 w 12192000"/>
              <a:gd name="connsiteY140" fmla="*/ 2074257 h 2237474"/>
              <a:gd name="connsiteX141" fmla="*/ 1877728 w 12192000"/>
              <a:gd name="connsiteY141" fmla="*/ 2101004 h 2237474"/>
              <a:gd name="connsiteX142" fmla="*/ 1759056 w 12192000"/>
              <a:gd name="connsiteY142" fmla="*/ 2125608 h 2237474"/>
              <a:gd name="connsiteX143" fmla="*/ 1637948 w 12192000"/>
              <a:gd name="connsiteY143" fmla="*/ 2172597 h 2237474"/>
              <a:gd name="connsiteX144" fmla="*/ 1434549 w 12192000"/>
              <a:gd name="connsiteY144" fmla="*/ 2234522 h 2237474"/>
              <a:gd name="connsiteX145" fmla="*/ 1398481 w 12192000"/>
              <a:gd name="connsiteY145" fmla="*/ 2237074 h 2237474"/>
              <a:gd name="connsiteX146" fmla="*/ 1398407 w 12192000"/>
              <a:gd name="connsiteY146" fmla="*/ 2237095 h 2237474"/>
              <a:gd name="connsiteX147" fmla="*/ 1370962 w 12192000"/>
              <a:gd name="connsiteY147" fmla="*/ 2237474 h 2237474"/>
              <a:gd name="connsiteX148" fmla="*/ 1356367 w 12192000"/>
              <a:gd name="connsiteY148" fmla="*/ 2235089 h 2237474"/>
              <a:gd name="connsiteX149" fmla="*/ 1324828 w 12192000"/>
              <a:gd name="connsiteY149" fmla="*/ 2231968 h 2237474"/>
              <a:gd name="connsiteX150" fmla="*/ 1297744 w 12192000"/>
              <a:gd name="connsiteY150" fmla="*/ 2235849 h 2237474"/>
              <a:gd name="connsiteX151" fmla="*/ 1286236 w 12192000"/>
              <a:gd name="connsiteY151" fmla="*/ 2233135 h 2237474"/>
              <a:gd name="connsiteX152" fmla="*/ 1283504 w 12192000"/>
              <a:gd name="connsiteY152" fmla="*/ 2233797 h 2237474"/>
              <a:gd name="connsiteX153" fmla="*/ 1279765 w 12192000"/>
              <a:gd name="connsiteY153" fmla="*/ 2229639 h 2237474"/>
              <a:gd name="connsiteX154" fmla="*/ 1195347 w 12192000"/>
              <a:gd name="connsiteY154" fmla="*/ 2212354 h 2237474"/>
              <a:gd name="connsiteX155" fmla="*/ 970251 w 12192000"/>
              <a:gd name="connsiteY155" fmla="*/ 2221029 h 2237474"/>
              <a:gd name="connsiteX156" fmla="*/ 812914 w 12192000"/>
              <a:gd name="connsiteY156" fmla="*/ 2202752 h 2237474"/>
              <a:gd name="connsiteX157" fmla="*/ 800195 w 12192000"/>
              <a:gd name="connsiteY157" fmla="*/ 2209407 h 2237474"/>
              <a:gd name="connsiteX158" fmla="*/ 784978 w 12192000"/>
              <a:gd name="connsiteY158" fmla="*/ 2212360 h 2237474"/>
              <a:gd name="connsiteX159" fmla="*/ 681987 w 12192000"/>
              <a:gd name="connsiteY159" fmla="*/ 2216757 h 2237474"/>
              <a:gd name="connsiteX160" fmla="*/ 669923 w 12192000"/>
              <a:gd name="connsiteY160" fmla="*/ 2211682 h 2237474"/>
              <a:gd name="connsiteX161" fmla="*/ 648680 w 12192000"/>
              <a:gd name="connsiteY161" fmla="*/ 2206229 h 2237474"/>
              <a:gd name="connsiteX162" fmla="*/ 597225 w 12192000"/>
              <a:gd name="connsiteY162" fmla="*/ 2180999 h 2237474"/>
              <a:gd name="connsiteX163" fmla="*/ 558449 w 12192000"/>
              <a:gd name="connsiteY163" fmla="*/ 2182346 h 2237474"/>
              <a:gd name="connsiteX164" fmla="*/ 550517 w 12192000"/>
              <a:gd name="connsiteY164" fmla="*/ 2182060 h 2237474"/>
              <a:gd name="connsiteX165" fmla="*/ 550309 w 12192000"/>
              <a:gd name="connsiteY165" fmla="*/ 2181825 h 2237474"/>
              <a:gd name="connsiteX166" fmla="*/ 541836 w 12192000"/>
              <a:gd name="connsiteY166" fmla="*/ 2181063 h 2237474"/>
              <a:gd name="connsiteX167" fmla="*/ 536057 w 12192000"/>
              <a:gd name="connsiteY167" fmla="*/ 2181537 h 2237474"/>
              <a:gd name="connsiteX168" fmla="*/ 520671 w 12192000"/>
              <a:gd name="connsiteY168" fmla="*/ 2180980 h 2237474"/>
              <a:gd name="connsiteX169" fmla="*/ 515024 w 12192000"/>
              <a:gd name="connsiteY169" fmla="*/ 2179258 h 2237474"/>
              <a:gd name="connsiteX170" fmla="*/ 512278 w 12192000"/>
              <a:gd name="connsiteY170" fmla="*/ 2176369 h 2237474"/>
              <a:gd name="connsiteX171" fmla="*/ 480419 w 12192000"/>
              <a:gd name="connsiteY171" fmla="*/ 2167807 h 2237474"/>
              <a:gd name="connsiteX172" fmla="*/ 413835 w 12192000"/>
              <a:gd name="connsiteY172" fmla="*/ 2156783 h 2237474"/>
              <a:gd name="connsiteX173" fmla="*/ 376513 w 12192000"/>
              <a:gd name="connsiteY173" fmla="*/ 2154014 h 2237474"/>
              <a:gd name="connsiteX174" fmla="*/ 273386 w 12192000"/>
              <a:gd name="connsiteY174" fmla="*/ 2142551 h 2237474"/>
              <a:gd name="connsiteX175" fmla="*/ 169207 w 12192000"/>
              <a:gd name="connsiteY175" fmla="*/ 2128100 h 2237474"/>
              <a:gd name="connsiteX176" fmla="*/ 93149 w 12192000"/>
              <a:gd name="connsiteY176" fmla="*/ 2105324 h 2237474"/>
              <a:gd name="connsiteX177" fmla="*/ 88109 w 12192000"/>
              <a:gd name="connsiteY177" fmla="*/ 2106704 h 2237474"/>
              <a:gd name="connsiteX178" fmla="*/ 80022 w 12192000"/>
              <a:gd name="connsiteY178" fmla="*/ 2107254 h 2237474"/>
              <a:gd name="connsiteX179" fmla="*/ 79717 w 12192000"/>
              <a:gd name="connsiteY179" fmla="*/ 2107046 h 2237474"/>
              <a:gd name="connsiteX180" fmla="*/ 72352 w 12192000"/>
              <a:gd name="connsiteY180" fmla="*/ 2107991 h 2237474"/>
              <a:gd name="connsiteX181" fmla="*/ 37645 w 12192000"/>
              <a:gd name="connsiteY181" fmla="*/ 2115401 h 2237474"/>
              <a:gd name="connsiteX182" fmla="*/ 4572 w 12192000"/>
              <a:gd name="connsiteY182" fmla="*/ 2111091 h 2237474"/>
              <a:gd name="connsiteX183" fmla="*/ 0 w 12192000"/>
              <a:gd name="connsiteY183" fmla="*/ 2110468 h 2237474"/>
              <a:gd name="connsiteX184" fmla="*/ 0 w 12192000"/>
              <a:gd name="connsiteY18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95469 w 12192000"/>
              <a:gd name="connsiteY127" fmla="*/ 1996659 h 2237474"/>
              <a:gd name="connsiteX128" fmla="*/ 2287219 w 12192000"/>
              <a:gd name="connsiteY128" fmla="*/ 1998750 h 2237474"/>
              <a:gd name="connsiteX129" fmla="*/ 2243069 w 12192000"/>
              <a:gd name="connsiteY129" fmla="*/ 2015111 h 2237474"/>
              <a:gd name="connsiteX130" fmla="*/ 2186609 w 12192000"/>
              <a:gd name="connsiteY130" fmla="*/ 2008263 h 2237474"/>
              <a:gd name="connsiteX131" fmla="*/ 2164831 w 12192000"/>
              <a:gd name="connsiteY131" fmla="*/ 2010143 h 2237474"/>
              <a:gd name="connsiteX132" fmla="*/ 2152836 w 12192000"/>
              <a:gd name="connsiteY132" fmla="*/ 2010048 h 2237474"/>
              <a:gd name="connsiteX133" fmla="*/ 2117102 w 12192000"/>
              <a:gd name="connsiteY133" fmla="*/ 2023004 h 2237474"/>
              <a:gd name="connsiteX134" fmla="*/ 2111935 w 12192000"/>
              <a:gd name="connsiteY134" fmla="*/ 2023163 h 2237474"/>
              <a:gd name="connsiteX135" fmla="*/ 2089991 w 12192000"/>
              <a:gd name="connsiteY135" fmla="*/ 2034193 h 2237474"/>
              <a:gd name="connsiteX136" fmla="*/ 2058061 w 12192000"/>
              <a:gd name="connsiteY136" fmla="*/ 2047942 h 2237474"/>
              <a:gd name="connsiteX137" fmla="*/ 2055737 w 12192000"/>
              <a:gd name="connsiteY137" fmla="*/ 2047704 h 2237474"/>
              <a:gd name="connsiteX138" fmla="*/ 2042244 w 12192000"/>
              <a:gd name="connsiteY138" fmla="*/ 2055560 h 2237474"/>
              <a:gd name="connsiteX139" fmla="*/ 1976224 w 12192000"/>
              <a:gd name="connsiteY139" fmla="*/ 2074257 h 2237474"/>
              <a:gd name="connsiteX140" fmla="*/ 1877728 w 12192000"/>
              <a:gd name="connsiteY140" fmla="*/ 2101004 h 2237474"/>
              <a:gd name="connsiteX141" fmla="*/ 1759056 w 12192000"/>
              <a:gd name="connsiteY141" fmla="*/ 2125608 h 2237474"/>
              <a:gd name="connsiteX142" fmla="*/ 1637948 w 12192000"/>
              <a:gd name="connsiteY142" fmla="*/ 2172597 h 2237474"/>
              <a:gd name="connsiteX143" fmla="*/ 1434549 w 12192000"/>
              <a:gd name="connsiteY143" fmla="*/ 2234522 h 2237474"/>
              <a:gd name="connsiteX144" fmla="*/ 1398481 w 12192000"/>
              <a:gd name="connsiteY144" fmla="*/ 2237074 h 2237474"/>
              <a:gd name="connsiteX145" fmla="*/ 1398407 w 12192000"/>
              <a:gd name="connsiteY145" fmla="*/ 2237095 h 2237474"/>
              <a:gd name="connsiteX146" fmla="*/ 1370962 w 12192000"/>
              <a:gd name="connsiteY146" fmla="*/ 2237474 h 2237474"/>
              <a:gd name="connsiteX147" fmla="*/ 1356367 w 12192000"/>
              <a:gd name="connsiteY147" fmla="*/ 2235089 h 2237474"/>
              <a:gd name="connsiteX148" fmla="*/ 1324828 w 12192000"/>
              <a:gd name="connsiteY148" fmla="*/ 2231968 h 2237474"/>
              <a:gd name="connsiteX149" fmla="*/ 1297744 w 12192000"/>
              <a:gd name="connsiteY149" fmla="*/ 2235849 h 2237474"/>
              <a:gd name="connsiteX150" fmla="*/ 1286236 w 12192000"/>
              <a:gd name="connsiteY150" fmla="*/ 2233135 h 2237474"/>
              <a:gd name="connsiteX151" fmla="*/ 1283504 w 12192000"/>
              <a:gd name="connsiteY151" fmla="*/ 2233797 h 2237474"/>
              <a:gd name="connsiteX152" fmla="*/ 1279765 w 12192000"/>
              <a:gd name="connsiteY152" fmla="*/ 2229639 h 2237474"/>
              <a:gd name="connsiteX153" fmla="*/ 1195347 w 12192000"/>
              <a:gd name="connsiteY153" fmla="*/ 2212354 h 2237474"/>
              <a:gd name="connsiteX154" fmla="*/ 970251 w 12192000"/>
              <a:gd name="connsiteY154" fmla="*/ 2221029 h 2237474"/>
              <a:gd name="connsiteX155" fmla="*/ 812914 w 12192000"/>
              <a:gd name="connsiteY155" fmla="*/ 2202752 h 2237474"/>
              <a:gd name="connsiteX156" fmla="*/ 800195 w 12192000"/>
              <a:gd name="connsiteY156" fmla="*/ 2209407 h 2237474"/>
              <a:gd name="connsiteX157" fmla="*/ 784978 w 12192000"/>
              <a:gd name="connsiteY157" fmla="*/ 2212360 h 2237474"/>
              <a:gd name="connsiteX158" fmla="*/ 681987 w 12192000"/>
              <a:gd name="connsiteY158" fmla="*/ 2216757 h 2237474"/>
              <a:gd name="connsiteX159" fmla="*/ 669923 w 12192000"/>
              <a:gd name="connsiteY159" fmla="*/ 2211682 h 2237474"/>
              <a:gd name="connsiteX160" fmla="*/ 648680 w 12192000"/>
              <a:gd name="connsiteY160" fmla="*/ 2206229 h 2237474"/>
              <a:gd name="connsiteX161" fmla="*/ 597225 w 12192000"/>
              <a:gd name="connsiteY161" fmla="*/ 2180999 h 2237474"/>
              <a:gd name="connsiteX162" fmla="*/ 558449 w 12192000"/>
              <a:gd name="connsiteY162" fmla="*/ 2182346 h 2237474"/>
              <a:gd name="connsiteX163" fmla="*/ 550517 w 12192000"/>
              <a:gd name="connsiteY163" fmla="*/ 2182060 h 2237474"/>
              <a:gd name="connsiteX164" fmla="*/ 550309 w 12192000"/>
              <a:gd name="connsiteY164" fmla="*/ 2181825 h 2237474"/>
              <a:gd name="connsiteX165" fmla="*/ 541836 w 12192000"/>
              <a:gd name="connsiteY165" fmla="*/ 2181063 h 2237474"/>
              <a:gd name="connsiteX166" fmla="*/ 536057 w 12192000"/>
              <a:gd name="connsiteY166" fmla="*/ 2181537 h 2237474"/>
              <a:gd name="connsiteX167" fmla="*/ 520671 w 12192000"/>
              <a:gd name="connsiteY167" fmla="*/ 2180980 h 2237474"/>
              <a:gd name="connsiteX168" fmla="*/ 515024 w 12192000"/>
              <a:gd name="connsiteY168" fmla="*/ 2179258 h 2237474"/>
              <a:gd name="connsiteX169" fmla="*/ 512278 w 12192000"/>
              <a:gd name="connsiteY169" fmla="*/ 2176369 h 2237474"/>
              <a:gd name="connsiteX170" fmla="*/ 480419 w 12192000"/>
              <a:gd name="connsiteY170" fmla="*/ 2167807 h 2237474"/>
              <a:gd name="connsiteX171" fmla="*/ 413835 w 12192000"/>
              <a:gd name="connsiteY171" fmla="*/ 2156783 h 2237474"/>
              <a:gd name="connsiteX172" fmla="*/ 376513 w 12192000"/>
              <a:gd name="connsiteY172" fmla="*/ 2154014 h 2237474"/>
              <a:gd name="connsiteX173" fmla="*/ 273386 w 12192000"/>
              <a:gd name="connsiteY173" fmla="*/ 2142551 h 2237474"/>
              <a:gd name="connsiteX174" fmla="*/ 169207 w 12192000"/>
              <a:gd name="connsiteY174" fmla="*/ 2128100 h 2237474"/>
              <a:gd name="connsiteX175" fmla="*/ 93149 w 12192000"/>
              <a:gd name="connsiteY175" fmla="*/ 2105324 h 2237474"/>
              <a:gd name="connsiteX176" fmla="*/ 88109 w 12192000"/>
              <a:gd name="connsiteY176" fmla="*/ 2106704 h 2237474"/>
              <a:gd name="connsiteX177" fmla="*/ 80022 w 12192000"/>
              <a:gd name="connsiteY177" fmla="*/ 2107254 h 2237474"/>
              <a:gd name="connsiteX178" fmla="*/ 79717 w 12192000"/>
              <a:gd name="connsiteY178" fmla="*/ 2107046 h 2237474"/>
              <a:gd name="connsiteX179" fmla="*/ 72352 w 12192000"/>
              <a:gd name="connsiteY179" fmla="*/ 2107991 h 2237474"/>
              <a:gd name="connsiteX180" fmla="*/ 37645 w 12192000"/>
              <a:gd name="connsiteY180" fmla="*/ 2115401 h 2237474"/>
              <a:gd name="connsiteX181" fmla="*/ 4572 w 12192000"/>
              <a:gd name="connsiteY181" fmla="*/ 2111091 h 2237474"/>
              <a:gd name="connsiteX182" fmla="*/ 0 w 12192000"/>
              <a:gd name="connsiteY182" fmla="*/ 2110468 h 2237474"/>
              <a:gd name="connsiteX183" fmla="*/ 0 w 12192000"/>
              <a:gd name="connsiteY18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21399 w 12192000"/>
              <a:gd name="connsiteY124" fmla="*/ 1989467 h 2237474"/>
              <a:gd name="connsiteX125" fmla="*/ 2315525 w 12192000"/>
              <a:gd name="connsiteY125" fmla="*/ 1989708 h 2237474"/>
              <a:gd name="connsiteX126" fmla="*/ 2300792 w 12192000"/>
              <a:gd name="connsiteY126" fmla="*/ 1994290 h 2237474"/>
              <a:gd name="connsiteX127" fmla="*/ 2287219 w 12192000"/>
              <a:gd name="connsiteY127" fmla="*/ 1998750 h 2237474"/>
              <a:gd name="connsiteX128" fmla="*/ 2243069 w 12192000"/>
              <a:gd name="connsiteY128" fmla="*/ 2015111 h 2237474"/>
              <a:gd name="connsiteX129" fmla="*/ 2186609 w 12192000"/>
              <a:gd name="connsiteY129" fmla="*/ 2008263 h 2237474"/>
              <a:gd name="connsiteX130" fmla="*/ 2164831 w 12192000"/>
              <a:gd name="connsiteY130" fmla="*/ 2010143 h 2237474"/>
              <a:gd name="connsiteX131" fmla="*/ 2152836 w 12192000"/>
              <a:gd name="connsiteY131" fmla="*/ 2010048 h 2237474"/>
              <a:gd name="connsiteX132" fmla="*/ 2117102 w 12192000"/>
              <a:gd name="connsiteY132" fmla="*/ 2023004 h 2237474"/>
              <a:gd name="connsiteX133" fmla="*/ 2111935 w 12192000"/>
              <a:gd name="connsiteY133" fmla="*/ 2023163 h 2237474"/>
              <a:gd name="connsiteX134" fmla="*/ 2089991 w 12192000"/>
              <a:gd name="connsiteY134" fmla="*/ 2034193 h 2237474"/>
              <a:gd name="connsiteX135" fmla="*/ 2058061 w 12192000"/>
              <a:gd name="connsiteY135" fmla="*/ 2047942 h 2237474"/>
              <a:gd name="connsiteX136" fmla="*/ 2055737 w 12192000"/>
              <a:gd name="connsiteY136" fmla="*/ 2047704 h 2237474"/>
              <a:gd name="connsiteX137" fmla="*/ 2042244 w 12192000"/>
              <a:gd name="connsiteY137" fmla="*/ 2055560 h 2237474"/>
              <a:gd name="connsiteX138" fmla="*/ 1976224 w 12192000"/>
              <a:gd name="connsiteY138" fmla="*/ 2074257 h 2237474"/>
              <a:gd name="connsiteX139" fmla="*/ 1877728 w 12192000"/>
              <a:gd name="connsiteY139" fmla="*/ 2101004 h 2237474"/>
              <a:gd name="connsiteX140" fmla="*/ 1759056 w 12192000"/>
              <a:gd name="connsiteY140" fmla="*/ 2125608 h 2237474"/>
              <a:gd name="connsiteX141" fmla="*/ 1637948 w 12192000"/>
              <a:gd name="connsiteY141" fmla="*/ 2172597 h 2237474"/>
              <a:gd name="connsiteX142" fmla="*/ 1434549 w 12192000"/>
              <a:gd name="connsiteY142" fmla="*/ 2234522 h 2237474"/>
              <a:gd name="connsiteX143" fmla="*/ 1398481 w 12192000"/>
              <a:gd name="connsiteY143" fmla="*/ 2237074 h 2237474"/>
              <a:gd name="connsiteX144" fmla="*/ 1398407 w 12192000"/>
              <a:gd name="connsiteY144" fmla="*/ 2237095 h 2237474"/>
              <a:gd name="connsiteX145" fmla="*/ 1370962 w 12192000"/>
              <a:gd name="connsiteY145" fmla="*/ 2237474 h 2237474"/>
              <a:gd name="connsiteX146" fmla="*/ 1356367 w 12192000"/>
              <a:gd name="connsiteY146" fmla="*/ 2235089 h 2237474"/>
              <a:gd name="connsiteX147" fmla="*/ 1324828 w 12192000"/>
              <a:gd name="connsiteY147" fmla="*/ 2231968 h 2237474"/>
              <a:gd name="connsiteX148" fmla="*/ 1297744 w 12192000"/>
              <a:gd name="connsiteY148" fmla="*/ 2235849 h 2237474"/>
              <a:gd name="connsiteX149" fmla="*/ 1286236 w 12192000"/>
              <a:gd name="connsiteY149" fmla="*/ 2233135 h 2237474"/>
              <a:gd name="connsiteX150" fmla="*/ 1283504 w 12192000"/>
              <a:gd name="connsiteY150" fmla="*/ 2233797 h 2237474"/>
              <a:gd name="connsiteX151" fmla="*/ 1279765 w 12192000"/>
              <a:gd name="connsiteY151" fmla="*/ 2229639 h 2237474"/>
              <a:gd name="connsiteX152" fmla="*/ 1195347 w 12192000"/>
              <a:gd name="connsiteY152" fmla="*/ 2212354 h 2237474"/>
              <a:gd name="connsiteX153" fmla="*/ 970251 w 12192000"/>
              <a:gd name="connsiteY153" fmla="*/ 2221029 h 2237474"/>
              <a:gd name="connsiteX154" fmla="*/ 812914 w 12192000"/>
              <a:gd name="connsiteY154" fmla="*/ 2202752 h 2237474"/>
              <a:gd name="connsiteX155" fmla="*/ 800195 w 12192000"/>
              <a:gd name="connsiteY155" fmla="*/ 2209407 h 2237474"/>
              <a:gd name="connsiteX156" fmla="*/ 784978 w 12192000"/>
              <a:gd name="connsiteY156" fmla="*/ 2212360 h 2237474"/>
              <a:gd name="connsiteX157" fmla="*/ 681987 w 12192000"/>
              <a:gd name="connsiteY157" fmla="*/ 2216757 h 2237474"/>
              <a:gd name="connsiteX158" fmla="*/ 669923 w 12192000"/>
              <a:gd name="connsiteY158" fmla="*/ 2211682 h 2237474"/>
              <a:gd name="connsiteX159" fmla="*/ 648680 w 12192000"/>
              <a:gd name="connsiteY159" fmla="*/ 2206229 h 2237474"/>
              <a:gd name="connsiteX160" fmla="*/ 597225 w 12192000"/>
              <a:gd name="connsiteY160" fmla="*/ 2180999 h 2237474"/>
              <a:gd name="connsiteX161" fmla="*/ 558449 w 12192000"/>
              <a:gd name="connsiteY161" fmla="*/ 2182346 h 2237474"/>
              <a:gd name="connsiteX162" fmla="*/ 550517 w 12192000"/>
              <a:gd name="connsiteY162" fmla="*/ 2182060 h 2237474"/>
              <a:gd name="connsiteX163" fmla="*/ 550309 w 12192000"/>
              <a:gd name="connsiteY163" fmla="*/ 2181825 h 2237474"/>
              <a:gd name="connsiteX164" fmla="*/ 541836 w 12192000"/>
              <a:gd name="connsiteY164" fmla="*/ 2181063 h 2237474"/>
              <a:gd name="connsiteX165" fmla="*/ 536057 w 12192000"/>
              <a:gd name="connsiteY165" fmla="*/ 2181537 h 2237474"/>
              <a:gd name="connsiteX166" fmla="*/ 520671 w 12192000"/>
              <a:gd name="connsiteY166" fmla="*/ 2180980 h 2237474"/>
              <a:gd name="connsiteX167" fmla="*/ 515024 w 12192000"/>
              <a:gd name="connsiteY167" fmla="*/ 2179258 h 2237474"/>
              <a:gd name="connsiteX168" fmla="*/ 512278 w 12192000"/>
              <a:gd name="connsiteY168" fmla="*/ 2176369 h 2237474"/>
              <a:gd name="connsiteX169" fmla="*/ 480419 w 12192000"/>
              <a:gd name="connsiteY169" fmla="*/ 2167807 h 2237474"/>
              <a:gd name="connsiteX170" fmla="*/ 413835 w 12192000"/>
              <a:gd name="connsiteY170" fmla="*/ 2156783 h 2237474"/>
              <a:gd name="connsiteX171" fmla="*/ 376513 w 12192000"/>
              <a:gd name="connsiteY171" fmla="*/ 2154014 h 2237474"/>
              <a:gd name="connsiteX172" fmla="*/ 273386 w 12192000"/>
              <a:gd name="connsiteY172" fmla="*/ 2142551 h 2237474"/>
              <a:gd name="connsiteX173" fmla="*/ 169207 w 12192000"/>
              <a:gd name="connsiteY173" fmla="*/ 2128100 h 2237474"/>
              <a:gd name="connsiteX174" fmla="*/ 93149 w 12192000"/>
              <a:gd name="connsiteY174" fmla="*/ 2105324 h 2237474"/>
              <a:gd name="connsiteX175" fmla="*/ 88109 w 12192000"/>
              <a:gd name="connsiteY175" fmla="*/ 2106704 h 2237474"/>
              <a:gd name="connsiteX176" fmla="*/ 80022 w 12192000"/>
              <a:gd name="connsiteY176" fmla="*/ 2107254 h 2237474"/>
              <a:gd name="connsiteX177" fmla="*/ 79717 w 12192000"/>
              <a:gd name="connsiteY177" fmla="*/ 2107046 h 2237474"/>
              <a:gd name="connsiteX178" fmla="*/ 72352 w 12192000"/>
              <a:gd name="connsiteY178" fmla="*/ 2107991 h 2237474"/>
              <a:gd name="connsiteX179" fmla="*/ 37645 w 12192000"/>
              <a:gd name="connsiteY179" fmla="*/ 2115401 h 2237474"/>
              <a:gd name="connsiteX180" fmla="*/ 4572 w 12192000"/>
              <a:gd name="connsiteY180" fmla="*/ 2111091 h 2237474"/>
              <a:gd name="connsiteX181" fmla="*/ 0 w 12192000"/>
              <a:gd name="connsiteY181" fmla="*/ 2110468 h 2237474"/>
              <a:gd name="connsiteX182" fmla="*/ 0 w 12192000"/>
              <a:gd name="connsiteY18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15525 w 12192000"/>
              <a:gd name="connsiteY124" fmla="*/ 1989708 h 2237474"/>
              <a:gd name="connsiteX125" fmla="*/ 2300792 w 12192000"/>
              <a:gd name="connsiteY125" fmla="*/ 1994290 h 2237474"/>
              <a:gd name="connsiteX126" fmla="*/ 2287219 w 12192000"/>
              <a:gd name="connsiteY126" fmla="*/ 1998750 h 2237474"/>
              <a:gd name="connsiteX127" fmla="*/ 2243069 w 12192000"/>
              <a:gd name="connsiteY127" fmla="*/ 2015111 h 2237474"/>
              <a:gd name="connsiteX128" fmla="*/ 2186609 w 12192000"/>
              <a:gd name="connsiteY128" fmla="*/ 2008263 h 2237474"/>
              <a:gd name="connsiteX129" fmla="*/ 2164831 w 12192000"/>
              <a:gd name="connsiteY129" fmla="*/ 2010143 h 2237474"/>
              <a:gd name="connsiteX130" fmla="*/ 2152836 w 12192000"/>
              <a:gd name="connsiteY130" fmla="*/ 2010048 h 2237474"/>
              <a:gd name="connsiteX131" fmla="*/ 2117102 w 12192000"/>
              <a:gd name="connsiteY131" fmla="*/ 2023004 h 2237474"/>
              <a:gd name="connsiteX132" fmla="*/ 2111935 w 12192000"/>
              <a:gd name="connsiteY132" fmla="*/ 2023163 h 2237474"/>
              <a:gd name="connsiteX133" fmla="*/ 2089991 w 12192000"/>
              <a:gd name="connsiteY133" fmla="*/ 2034193 h 2237474"/>
              <a:gd name="connsiteX134" fmla="*/ 2058061 w 12192000"/>
              <a:gd name="connsiteY134" fmla="*/ 2047942 h 2237474"/>
              <a:gd name="connsiteX135" fmla="*/ 2055737 w 12192000"/>
              <a:gd name="connsiteY135" fmla="*/ 2047704 h 2237474"/>
              <a:gd name="connsiteX136" fmla="*/ 2042244 w 12192000"/>
              <a:gd name="connsiteY136" fmla="*/ 2055560 h 2237474"/>
              <a:gd name="connsiteX137" fmla="*/ 1976224 w 12192000"/>
              <a:gd name="connsiteY137" fmla="*/ 2074257 h 2237474"/>
              <a:gd name="connsiteX138" fmla="*/ 1877728 w 12192000"/>
              <a:gd name="connsiteY138" fmla="*/ 2101004 h 2237474"/>
              <a:gd name="connsiteX139" fmla="*/ 1759056 w 12192000"/>
              <a:gd name="connsiteY139" fmla="*/ 2125608 h 2237474"/>
              <a:gd name="connsiteX140" fmla="*/ 1637948 w 12192000"/>
              <a:gd name="connsiteY140" fmla="*/ 2172597 h 2237474"/>
              <a:gd name="connsiteX141" fmla="*/ 1434549 w 12192000"/>
              <a:gd name="connsiteY141" fmla="*/ 2234522 h 2237474"/>
              <a:gd name="connsiteX142" fmla="*/ 1398481 w 12192000"/>
              <a:gd name="connsiteY142" fmla="*/ 2237074 h 2237474"/>
              <a:gd name="connsiteX143" fmla="*/ 1398407 w 12192000"/>
              <a:gd name="connsiteY143" fmla="*/ 2237095 h 2237474"/>
              <a:gd name="connsiteX144" fmla="*/ 1370962 w 12192000"/>
              <a:gd name="connsiteY144" fmla="*/ 2237474 h 2237474"/>
              <a:gd name="connsiteX145" fmla="*/ 1356367 w 12192000"/>
              <a:gd name="connsiteY145" fmla="*/ 2235089 h 2237474"/>
              <a:gd name="connsiteX146" fmla="*/ 1324828 w 12192000"/>
              <a:gd name="connsiteY146" fmla="*/ 2231968 h 2237474"/>
              <a:gd name="connsiteX147" fmla="*/ 1297744 w 12192000"/>
              <a:gd name="connsiteY147" fmla="*/ 2235849 h 2237474"/>
              <a:gd name="connsiteX148" fmla="*/ 1286236 w 12192000"/>
              <a:gd name="connsiteY148" fmla="*/ 2233135 h 2237474"/>
              <a:gd name="connsiteX149" fmla="*/ 1283504 w 12192000"/>
              <a:gd name="connsiteY149" fmla="*/ 2233797 h 2237474"/>
              <a:gd name="connsiteX150" fmla="*/ 1279765 w 12192000"/>
              <a:gd name="connsiteY150" fmla="*/ 2229639 h 2237474"/>
              <a:gd name="connsiteX151" fmla="*/ 1195347 w 12192000"/>
              <a:gd name="connsiteY151" fmla="*/ 2212354 h 2237474"/>
              <a:gd name="connsiteX152" fmla="*/ 970251 w 12192000"/>
              <a:gd name="connsiteY152" fmla="*/ 2221029 h 2237474"/>
              <a:gd name="connsiteX153" fmla="*/ 812914 w 12192000"/>
              <a:gd name="connsiteY153" fmla="*/ 2202752 h 2237474"/>
              <a:gd name="connsiteX154" fmla="*/ 800195 w 12192000"/>
              <a:gd name="connsiteY154" fmla="*/ 2209407 h 2237474"/>
              <a:gd name="connsiteX155" fmla="*/ 784978 w 12192000"/>
              <a:gd name="connsiteY155" fmla="*/ 2212360 h 2237474"/>
              <a:gd name="connsiteX156" fmla="*/ 681987 w 12192000"/>
              <a:gd name="connsiteY156" fmla="*/ 2216757 h 2237474"/>
              <a:gd name="connsiteX157" fmla="*/ 669923 w 12192000"/>
              <a:gd name="connsiteY157" fmla="*/ 2211682 h 2237474"/>
              <a:gd name="connsiteX158" fmla="*/ 648680 w 12192000"/>
              <a:gd name="connsiteY158" fmla="*/ 2206229 h 2237474"/>
              <a:gd name="connsiteX159" fmla="*/ 597225 w 12192000"/>
              <a:gd name="connsiteY159" fmla="*/ 2180999 h 2237474"/>
              <a:gd name="connsiteX160" fmla="*/ 558449 w 12192000"/>
              <a:gd name="connsiteY160" fmla="*/ 2182346 h 2237474"/>
              <a:gd name="connsiteX161" fmla="*/ 550517 w 12192000"/>
              <a:gd name="connsiteY161" fmla="*/ 2182060 h 2237474"/>
              <a:gd name="connsiteX162" fmla="*/ 550309 w 12192000"/>
              <a:gd name="connsiteY162" fmla="*/ 2181825 h 2237474"/>
              <a:gd name="connsiteX163" fmla="*/ 541836 w 12192000"/>
              <a:gd name="connsiteY163" fmla="*/ 2181063 h 2237474"/>
              <a:gd name="connsiteX164" fmla="*/ 536057 w 12192000"/>
              <a:gd name="connsiteY164" fmla="*/ 2181537 h 2237474"/>
              <a:gd name="connsiteX165" fmla="*/ 520671 w 12192000"/>
              <a:gd name="connsiteY165" fmla="*/ 2180980 h 2237474"/>
              <a:gd name="connsiteX166" fmla="*/ 515024 w 12192000"/>
              <a:gd name="connsiteY166" fmla="*/ 2179258 h 2237474"/>
              <a:gd name="connsiteX167" fmla="*/ 512278 w 12192000"/>
              <a:gd name="connsiteY167" fmla="*/ 2176369 h 2237474"/>
              <a:gd name="connsiteX168" fmla="*/ 480419 w 12192000"/>
              <a:gd name="connsiteY168" fmla="*/ 2167807 h 2237474"/>
              <a:gd name="connsiteX169" fmla="*/ 413835 w 12192000"/>
              <a:gd name="connsiteY169" fmla="*/ 2156783 h 2237474"/>
              <a:gd name="connsiteX170" fmla="*/ 376513 w 12192000"/>
              <a:gd name="connsiteY170" fmla="*/ 2154014 h 2237474"/>
              <a:gd name="connsiteX171" fmla="*/ 273386 w 12192000"/>
              <a:gd name="connsiteY171" fmla="*/ 2142551 h 2237474"/>
              <a:gd name="connsiteX172" fmla="*/ 169207 w 12192000"/>
              <a:gd name="connsiteY172" fmla="*/ 2128100 h 2237474"/>
              <a:gd name="connsiteX173" fmla="*/ 93149 w 12192000"/>
              <a:gd name="connsiteY173" fmla="*/ 2105324 h 2237474"/>
              <a:gd name="connsiteX174" fmla="*/ 88109 w 12192000"/>
              <a:gd name="connsiteY174" fmla="*/ 2106704 h 2237474"/>
              <a:gd name="connsiteX175" fmla="*/ 80022 w 12192000"/>
              <a:gd name="connsiteY175" fmla="*/ 2107254 h 2237474"/>
              <a:gd name="connsiteX176" fmla="*/ 79717 w 12192000"/>
              <a:gd name="connsiteY176" fmla="*/ 2107046 h 2237474"/>
              <a:gd name="connsiteX177" fmla="*/ 72352 w 12192000"/>
              <a:gd name="connsiteY177" fmla="*/ 2107991 h 2237474"/>
              <a:gd name="connsiteX178" fmla="*/ 37645 w 12192000"/>
              <a:gd name="connsiteY178" fmla="*/ 2115401 h 2237474"/>
              <a:gd name="connsiteX179" fmla="*/ 4572 w 12192000"/>
              <a:gd name="connsiteY179" fmla="*/ 2111091 h 2237474"/>
              <a:gd name="connsiteX180" fmla="*/ 0 w 12192000"/>
              <a:gd name="connsiteY180" fmla="*/ 2110468 h 2237474"/>
              <a:gd name="connsiteX181" fmla="*/ 0 w 12192000"/>
              <a:gd name="connsiteY18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300792 w 12192000"/>
              <a:gd name="connsiteY124" fmla="*/ 1994290 h 2237474"/>
              <a:gd name="connsiteX125" fmla="*/ 2287219 w 12192000"/>
              <a:gd name="connsiteY125" fmla="*/ 1998750 h 2237474"/>
              <a:gd name="connsiteX126" fmla="*/ 2243069 w 12192000"/>
              <a:gd name="connsiteY126" fmla="*/ 2015111 h 2237474"/>
              <a:gd name="connsiteX127" fmla="*/ 2186609 w 12192000"/>
              <a:gd name="connsiteY127" fmla="*/ 2008263 h 2237474"/>
              <a:gd name="connsiteX128" fmla="*/ 2164831 w 12192000"/>
              <a:gd name="connsiteY128" fmla="*/ 2010143 h 2237474"/>
              <a:gd name="connsiteX129" fmla="*/ 2152836 w 12192000"/>
              <a:gd name="connsiteY129" fmla="*/ 2010048 h 2237474"/>
              <a:gd name="connsiteX130" fmla="*/ 2117102 w 12192000"/>
              <a:gd name="connsiteY130" fmla="*/ 2023004 h 2237474"/>
              <a:gd name="connsiteX131" fmla="*/ 2111935 w 12192000"/>
              <a:gd name="connsiteY131" fmla="*/ 2023163 h 2237474"/>
              <a:gd name="connsiteX132" fmla="*/ 2089991 w 12192000"/>
              <a:gd name="connsiteY132" fmla="*/ 2034193 h 2237474"/>
              <a:gd name="connsiteX133" fmla="*/ 2058061 w 12192000"/>
              <a:gd name="connsiteY133" fmla="*/ 2047942 h 2237474"/>
              <a:gd name="connsiteX134" fmla="*/ 2055737 w 12192000"/>
              <a:gd name="connsiteY134" fmla="*/ 2047704 h 2237474"/>
              <a:gd name="connsiteX135" fmla="*/ 2042244 w 12192000"/>
              <a:gd name="connsiteY135" fmla="*/ 2055560 h 2237474"/>
              <a:gd name="connsiteX136" fmla="*/ 1976224 w 12192000"/>
              <a:gd name="connsiteY136" fmla="*/ 2074257 h 2237474"/>
              <a:gd name="connsiteX137" fmla="*/ 1877728 w 12192000"/>
              <a:gd name="connsiteY137" fmla="*/ 2101004 h 2237474"/>
              <a:gd name="connsiteX138" fmla="*/ 1759056 w 12192000"/>
              <a:gd name="connsiteY138" fmla="*/ 2125608 h 2237474"/>
              <a:gd name="connsiteX139" fmla="*/ 1637948 w 12192000"/>
              <a:gd name="connsiteY139" fmla="*/ 2172597 h 2237474"/>
              <a:gd name="connsiteX140" fmla="*/ 1434549 w 12192000"/>
              <a:gd name="connsiteY140" fmla="*/ 2234522 h 2237474"/>
              <a:gd name="connsiteX141" fmla="*/ 1398481 w 12192000"/>
              <a:gd name="connsiteY141" fmla="*/ 2237074 h 2237474"/>
              <a:gd name="connsiteX142" fmla="*/ 1398407 w 12192000"/>
              <a:gd name="connsiteY142" fmla="*/ 2237095 h 2237474"/>
              <a:gd name="connsiteX143" fmla="*/ 1370962 w 12192000"/>
              <a:gd name="connsiteY143" fmla="*/ 2237474 h 2237474"/>
              <a:gd name="connsiteX144" fmla="*/ 1356367 w 12192000"/>
              <a:gd name="connsiteY144" fmla="*/ 2235089 h 2237474"/>
              <a:gd name="connsiteX145" fmla="*/ 1324828 w 12192000"/>
              <a:gd name="connsiteY145" fmla="*/ 2231968 h 2237474"/>
              <a:gd name="connsiteX146" fmla="*/ 1297744 w 12192000"/>
              <a:gd name="connsiteY146" fmla="*/ 2235849 h 2237474"/>
              <a:gd name="connsiteX147" fmla="*/ 1286236 w 12192000"/>
              <a:gd name="connsiteY147" fmla="*/ 2233135 h 2237474"/>
              <a:gd name="connsiteX148" fmla="*/ 1283504 w 12192000"/>
              <a:gd name="connsiteY148" fmla="*/ 2233797 h 2237474"/>
              <a:gd name="connsiteX149" fmla="*/ 1279765 w 12192000"/>
              <a:gd name="connsiteY149" fmla="*/ 2229639 h 2237474"/>
              <a:gd name="connsiteX150" fmla="*/ 1195347 w 12192000"/>
              <a:gd name="connsiteY150" fmla="*/ 2212354 h 2237474"/>
              <a:gd name="connsiteX151" fmla="*/ 970251 w 12192000"/>
              <a:gd name="connsiteY151" fmla="*/ 2221029 h 2237474"/>
              <a:gd name="connsiteX152" fmla="*/ 812914 w 12192000"/>
              <a:gd name="connsiteY152" fmla="*/ 2202752 h 2237474"/>
              <a:gd name="connsiteX153" fmla="*/ 800195 w 12192000"/>
              <a:gd name="connsiteY153" fmla="*/ 2209407 h 2237474"/>
              <a:gd name="connsiteX154" fmla="*/ 784978 w 12192000"/>
              <a:gd name="connsiteY154" fmla="*/ 2212360 h 2237474"/>
              <a:gd name="connsiteX155" fmla="*/ 681987 w 12192000"/>
              <a:gd name="connsiteY155" fmla="*/ 2216757 h 2237474"/>
              <a:gd name="connsiteX156" fmla="*/ 669923 w 12192000"/>
              <a:gd name="connsiteY156" fmla="*/ 2211682 h 2237474"/>
              <a:gd name="connsiteX157" fmla="*/ 648680 w 12192000"/>
              <a:gd name="connsiteY157" fmla="*/ 2206229 h 2237474"/>
              <a:gd name="connsiteX158" fmla="*/ 597225 w 12192000"/>
              <a:gd name="connsiteY158" fmla="*/ 2180999 h 2237474"/>
              <a:gd name="connsiteX159" fmla="*/ 558449 w 12192000"/>
              <a:gd name="connsiteY159" fmla="*/ 2182346 h 2237474"/>
              <a:gd name="connsiteX160" fmla="*/ 550517 w 12192000"/>
              <a:gd name="connsiteY160" fmla="*/ 2182060 h 2237474"/>
              <a:gd name="connsiteX161" fmla="*/ 550309 w 12192000"/>
              <a:gd name="connsiteY161" fmla="*/ 2181825 h 2237474"/>
              <a:gd name="connsiteX162" fmla="*/ 541836 w 12192000"/>
              <a:gd name="connsiteY162" fmla="*/ 2181063 h 2237474"/>
              <a:gd name="connsiteX163" fmla="*/ 536057 w 12192000"/>
              <a:gd name="connsiteY163" fmla="*/ 2181537 h 2237474"/>
              <a:gd name="connsiteX164" fmla="*/ 520671 w 12192000"/>
              <a:gd name="connsiteY164" fmla="*/ 2180980 h 2237474"/>
              <a:gd name="connsiteX165" fmla="*/ 515024 w 12192000"/>
              <a:gd name="connsiteY165" fmla="*/ 2179258 h 2237474"/>
              <a:gd name="connsiteX166" fmla="*/ 512278 w 12192000"/>
              <a:gd name="connsiteY166" fmla="*/ 2176369 h 2237474"/>
              <a:gd name="connsiteX167" fmla="*/ 480419 w 12192000"/>
              <a:gd name="connsiteY167" fmla="*/ 2167807 h 2237474"/>
              <a:gd name="connsiteX168" fmla="*/ 413835 w 12192000"/>
              <a:gd name="connsiteY168" fmla="*/ 2156783 h 2237474"/>
              <a:gd name="connsiteX169" fmla="*/ 376513 w 12192000"/>
              <a:gd name="connsiteY169" fmla="*/ 2154014 h 2237474"/>
              <a:gd name="connsiteX170" fmla="*/ 273386 w 12192000"/>
              <a:gd name="connsiteY170" fmla="*/ 2142551 h 2237474"/>
              <a:gd name="connsiteX171" fmla="*/ 169207 w 12192000"/>
              <a:gd name="connsiteY171" fmla="*/ 2128100 h 2237474"/>
              <a:gd name="connsiteX172" fmla="*/ 93149 w 12192000"/>
              <a:gd name="connsiteY172" fmla="*/ 2105324 h 2237474"/>
              <a:gd name="connsiteX173" fmla="*/ 88109 w 12192000"/>
              <a:gd name="connsiteY173" fmla="*/ 2106704 h 2237474"/>
              <a:gd name="connsiteX174" fmla="*/ 80022 w 12192000"/>
              <a:gd name="connsiteY174" fmla="*/ 2107254 h 2237474"/>
              <a:gd name="connsiteX175" fmla="*/ 79717 w 12192000"/>
              <a:gd name="connsiteY175" fmla="*/ 2107046 h 2237474"/>
              <a:gd name="connsiteX176" fmla="*/ 72352 w 12192000"/>
              <a:gd name="connsiteY176" fmla="*/ 2107991 h 2237474"/>
              <a:gd name="connsiteX177" fmla="*/ 37645 w 12192000"/>
              <a:gd name="connsiteY177" fmla="*/ 2115401 h 2237474"/>
              <a:gd name="connsiteX178" fmla="*/ 4572 w 12192000"/>
              <a:gd name="connsiteY178" fmla="*/ 2111091 h 2237474"/>
              <a:gd name="connsiteX179" fmla="*/ 0 w 12192000"/>
              <a:gd name="connsiteY179" fmla="*/ 2110468 h 2237474"/>
              <a:gd name="connsiteX180" fmla="*/ 0 w 12192000"/>
              <a:gd name="connsiteY18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680597 w 12192000"/>
              <a:gd name="connsiteY120" fmla="*/ 1984996 h 2237474"/>
              <a:gd name="connsiteX121" fmla="*/ 2578178 w 12192000"/>
              <a:gd name="connsiteY121" fmla="*/ 1990531 h 2237474"/>
              <a:gd name="connsiteX122" fmla="*/ 2476147 w 12192000"/>
              <a:gd name="connsiteY122" fmla="*/ 1998305 h 2237474"/>
              <a:gd name="connsiteX123" fmla="*/ 2373568 w 12192000"/>
              <a:gd name="connsiteY123" fmla="*/ 2003219 h 2237474"/>
              <a:gd name="connsiteX124" fmla="*/ 2287219 w 12192000"/>
              <a:gd name="connsiteY124" fmla="*/ 1998750 h 2237474"/>
              <a:gd name="connsiteX125" fmla="*/ 2243069 w 12192000"/>
              <a:gd name="connsiteY125" fmla="*/ 2015111 h 2237474"/>
              <a:gd name="connsiteX126" fmla="*/ 2186609 w 12192000"/>
              <a:gd name="connsiteY126" fmla="*/ 2008263 h 2237474"/>
              <a:gd name="connsiteX127" fmla="*/ 2164831 w 12192000"/>
              <a:gd name="connsiteY127" fmla="*/ 2010143 h 2237474"/>
              <a:gd name="connsiteX128" fmla="*/ 2152836 w 12192000"/>
              <a:gd name="connsiteY128" fmla="*/ 2010048 h 2237474"/>
              <a:gd name="connsiteX129" fmla="*/ 2117102 w 12192000"/>
              <a:gd name="connsiteY129" fmla="*/ 2023004 h 2237474"/>
              <a:gd name="connsiteX130" fmla="*/ 2111935 w 12192000"/>
              <a:gd name="connsiteY130" fmla="*/ 2023163 h 2237474"/>
              <a:gd name="connsiteX131" fmla="*/ 2089991 w 12192000"/>
              <a:gd name="connsiteY131" fmla="*/ 2034193 h 2237474"/>
              <a:gd name="connsiteX132" fmla="*/ 2058061 w 12192000"/>
              <a:gd name="connsiteY132" fmla="*/ 2047942 h 2237474"/>
              <a:gd name="connsiteX133" fmla="*/ 2055737 w 12192000"/>
              <a:gd name="connsiteY133" fmla="*/ 2047704 h 2237474"/>
              <a:gd name="connsiteX134" fmla="*/ 2042244 w 12192000"/>
              <a:gd name="connsiteY134" fmla="*/ 2055560 h 2237474"/>
              <a:gd name="connsiteX135" fmla="*/ 1976224 w 12192000"/>
              <a:gd name="connsiteY135" fmla="*/ 2074257 h 2237474"/>
              <a:gd name="connsiteX136" fmla="*/ 1877728 w 12192000"/>
              <a:gd name="connsiteY136" fmla="*/ 2101004 h 2237474"/>
              <a:gd name="connsiteX137" fmla="*/ 1759056 w 12192000"/>
              <a:gd name="connsiteY137" fmla="*/ 2125608 h 2237474"/>
              <a:gd name="connsiteX138" fmla="*/ 1637948 w 12192000"/>
              <a:gd name="connsiteY138" fmla="*/ 2172597 h 2237474"/>
              <a:gd name="connsiteX139" fmla="*/ 1434549 w 12192000"/>
              <a:gd name="connsiteY139" fmla="*/ 2234522 h 2237474"/>
              <a:gd name="connsiteX140" fmla="*/ 1398481 w 12192000"/>
              <a:gd name="connsiteY140" fmla="*/ 2237074 h 2237474"/>
              <a:gd name="connsiteX141" fmla="*/ 1398407 w 12192000"/>
              <a:gd name="connsiteY141" fmla="*/ 2237095 h 2237474"/>
              <a:gd name="connsiteX142" fmla="*/ 1370962 w 12192000"/>
              <a:gd name="connsiteY142" fmla="*/ 2237474 h 2237474"/>
              <a:gd name="connsiteX143" fmla="*/ 1356367 w 12192000"/>
              <a:gd name="connsiteY143" fmla="*/ 2235089 h 2237474"/>
              <a:gd name="connsiteX144" fmla="*/ 1324828 w 12192000"/>
              <a:gd name="connsiteY144" fmla="*/ 2231968 h 2237474"/>
              <a:gd name="connsiteX145" fmla="*/ 1297744 w 12192000"/>
              <a:gd name="connsiteY145" fmla="*/ 2235849 h 2237474"/>
              <a:gd name="connsiteX146" fmla="*/ 1286236 w 12192000"/>
              <a:gd name="connsiteY146" fmla="*/ 2233135 h 2237474"/>
              <a:gd name="connsiteX147" fmla="*/ 1283504 w 12192000"/>
              <a:gd name="connsiteY147" fmla="*/ 2233797 h 2237474"/>
              <a:gd name="connsiteX148" fmla="*/ 1279765 w 12192000"/>
              <a:gd name="connsiteY148" fmla="*/ 2229639 h 2237474"/>
              <a:gd name="connsiteX149" fmla="*/ 1195347 w 12192000"/>
              <a:gd name="connsiteY149" fmla="*/ 2212354 h 2237474"/>
              <a:gd name="connsiteX150" fmla="*/ 970251 w 12192000"/>
              <a:gd name="connsiteY150" fmla="*/ 2221029 h 2237474"/>
              <a:gd name="connsiteX151" fmla="*/ 812914 w 12192000"/>
              <a:gd name="connsiteY151" fmla="*/ 2202752 h 2237474"/>
              <a:gd name="connsiteX152" fmla="*/ 800195 w 12192000"/>
              <a:gd name="connsiteY152" fmla="*/ 2209407 h 2237474"/>
              <a:gd name="connsiteX153" fmla="*/ 784978 w 12192000"/>
              <a:gd name="connsiteY153" fmla="*/ 2212360 h 2237474"/>
              <a:gd name="connsiteX154" fmla="*/ 681987 w 12192000"/>
              <a:gd name="connsiteY154" fmla="*/ 2216757 h 2237474"/>
              <a:gd name="connsiteX155" fmla="*/ 669923 w 12192000"/>
              <a:gd name="connsiteY155" fmla="*/ 2211682 h 2237474"/>
              <a:gd name="connsiteX156" fmla="*/ 648680 w 12192000"/>
              <a:gd name="connsiteY156" fmla="*/ 2206229 h 2237474"/>
              <a:gd name="connsiteX157" fmla="*/ 597225 w 12192000"/>
              <a:gd name="connsiteY157" fmla="*/ 2180999 h 2237474"/>
              <a:gd name="connsiteX158" fmla="*/ 558449 w 12192000"/>
              <a:gd name="connsiteY158" fmla="*/ 2182346 h 2237474"/>
              <a:gd name="connsiteX159" fmla="*/ 550517 w 12192000"/>
              <a:gd name="connsiteY159" fmla="*/ 2182060 h 2237474"/>
              <a:gd name="connsiteX160" fmla="*/ 550309 w 12192000"/>
              <a:gd name="connsiteY160" fmla="*/ 2181825 h 2237474"/>
              <a:gd name="connsiteX161" fmla="*/ 541836 w 12192000"/>
              <a:gd name="connsiteY161" fmla="*/ 2181063 h 2237474"/>
              <a:gd name="connsiteX162" fmla="*/ 536057 w 12192000"/>
              <a:gd name="connsiteY162" fmla="*/ 2181537 h 2237474"/>
              <a:gd name="connsiteX163" fmla="*/ 520671 w 12192000"/>
              <a:gd name="connsiteY163" fmla="*/ 2180980 h 2237474"/>
              <a:gd name="connsiteX164" fmla="*/ 515024 w 12192000"/>
              <a:gd name="connsiteY164" fmla="*/ 2179258 h 2237474"/>
              <a:gd name="connsiteX165" fmla="*/ 512278 w 12192000"/>
              <a:gd name="connsiteY165" fmla="*/ 2176369 h 2237474"/>
              <a:gd name="connsiteX166" fmla="*/ 480419 w 12192000"/>
              <a:gd name="connsiteY166" fmla="*/ 2167807 h 2237474"/>
              <a:gd name="connsiteX167" fmla="*/ 413835 w 12192000"/>
              <a:gd name="connsiteY167" fmla="*/ 2156783 h 2237474"/>
              <a:gd name="connsiteX168" fmla="*/ 376513 w 12192000"/>
              <a:gd name="connsiteY168" fmla="*/ 2154014 h 2237474"/>
              <a:gd name="connsiteX169" fmla="*/ 273386 w 12192000"/>
              <a:gd name="connsiteY169" fmla="*/ 2142551 h 2237474"/>
              <a:gd name="connsiteX170" fmla="*/ 169207 w 12192000"/>
              <a:gd name="connsiteY170" fmla="*/ 2128100 h 2237474"/>
              <a:gd name="connsiteX171" fmla="*/ 93149 w 12192000"/>
              <a:gd name="connsiteY171" fmla="*/ 2105324 h 2237474"/>
              <a:gd name="connsiteX172" fmla="*/ 88109 w 12192000"/>
              <a:gd name="connsiteY172" fmla="*/ 2106704 h 2237474"/>
              <a:gd name="connsiteX173" fmla="*/ 80022 w 12192000"/>
              <a:gd name="connsiteY173" fmla="*/ 2107254 h 2237474"/>
              <a:gd name="connsiteX174" fmla="*/ 79717 w 12192000"/>
              <a:gd name="connsiteY174" fmla="*/ 2107046 h 2237474"/>
              <a:gd name="connsiteX175" fmla="*/ 72352 w 12192000"/>
              <a:gd name="connsiteY175" fmla="*/ 2107991 h 2237474"/>
              <a:gd name="connsiteX176" fmla="*/ 37645 w 12192000"/>
              <a:gd name="connsiteY176" fmla="*/ 2115401 h 2237474"/>
              <a:gd name="connsiteX177" fmla="*/ 4572 w 12192000"/>
              <a:gd name="connsiteY177" fmla="*/ 2111091 h 2237474"/>
              <a:gd name="connsiteX178" fmla="*/ 0 w 12192000"/>
              <a:gd name="connsiteY178" fmla="*/ 2110468 h 2237474"/>
              <a:gd name="connsiteX179" fmla="*/ 0 w 12192000"/>
              <a:gd name="connsiteY17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96128 w 12192000"/>
              <a:gd name="connsiteY114" fmla="*/ 1976403 h 2237474"/>
              <a:gd name="connsiteX115" fmla="*/ 2756784 w 12192000"/>
              <a:gd name="connsiteY115" fmla="*/ 1985116 h 2237474"/>
              <a:gd name="connsiteX116" fmla="*/ 2748833 w 12192000"/>
              <a:gd name="connsiteY116" fmla="*/ 1986323 h 2237474"/>
              <a:gd name="connsiteX117" fmla="*/ 2748661 w 12192000"/>
              <a:gd name="connsiteY117" fmla="*/ 1986122 h 2237474"/>
              <a:gd name="connsiteX118" fmla="*/ 2718916 w 12192000"/>
              <a:gd name="connsiteY118" fmla="*/ 1990867 h 2237474"/>
              <a:gd name="connsiteX119" fmla="*/ 2713522 w 12192000"/>
              <a:gd name="connsiteY119" fmla="*/ 1990173 h 2237474"/>
              <a:gd name="connsiteX120" fmla="*/ 2578178 w 12192000"/>
              <a:gd name="connsiteY120" fmla="*/ 1990531 h 2237474"/>
              <a:gd name="connsiteX121" fmla="*/ 2476147 w 12192000"/>
              <a:gd name="connsiteY121" fmla="*/ 1998305 h 2237474"/>
              <a:gd name="connsiteX122" fmla="*/ 2373568 w 12192000"/>
              <a:gd name="connsiteY122" fmla="*/ 2003219 h 2237474"/>
              <a:gd name="connsiteX123" fmla="*/ 2287219 w 12192000"/>
              <a:gd name="connsiteY123" fmla="*/ 1998750 h 2237474"/>
              <a:gd name="connsiteX124" fmla="*/ 2243069 w 12192000"/>
              <a:gd name="connsiteY124" fmla="*/ 2015111 h 2237474"/>
              <a:gd name="connsiteX125" fmla="*/ 2186609 w 12192000"/>
              <a:gd name="connsiteY125" fmla="*/ 2008263 h 2237474"/>
              <a:gd name="connsiteX126" fmla="*/ 2164831 w 12192000"/>
              <a:gd name="connsiteY126" fmla="*/ 2010143 h 2237474"/>
              <a:gd name="connsiteX127" fmla="*/ 2152836 w 12192000"/>
              <a:gd name="connsiteY127" fmla="*/ 2010048 h 2237474"/>
              <a:gd name="connsiteX128" fmla="*/ 2117102 w 12192000"/>
              <a:gd name="connsiteY128" fmla="*/ 2023004 h 2237474"/>
              <a:gd name="connsiteX129" fmla="*/ 2111935 w 12192000"/>
              <a:gd name="connsiteY129" fmla="*/ 2023163 h 2237474"/>
              <a:gd name="connsiteX130" fmla="*/ 2089991 w 12192000"/>
              <a:gd name="connsiteY130" fmla="*/ 2034193 h 2237474"/>
              <a:gd name="connsiteX131" fmla="*/ 2058061 w 12192000"/>
              <a:gd name="connsiteY131" fmla="*/ 2047942 h 2237474"/>
              <a:gd name="connsiteX132" fmla="*/ 2055737 w 12192000"/>
              <a:gd name="connsiteY132" fmla="*/ 2047704 h 2237474"/>
              <a:gd name="connsiteX133" fmla="*/ 2042244 w 12192000"/>
              <a:gd name="connsiteY133" fmla="*/ 2055560 h 2237474"/>
              <a:gd name="connsiteX134" fmla="*/ 1976224 w 12192000"/>
              <a:gd name="connsiteY134" fmla="*/ 2074257 h 2237474"/>
              <a:gd name="connsiteX135" fmla="*/ 1877728 w 12192000"/>
              <a:gd name="connsiteY135" fmla="*/ 2101004 h 2237474"/>
              <a:gd name="connsiteX136" fmla="*/ 1759056 w 12192000"/>
              <a:gd name="connsiteY136" fmla="*/ 2125608 h 2237474"/>
              <a:gd name="connsiteX137" fmla="*/ 1637948 w 12192000"/>
              <a:gd name="connsiteY137" fmla="*/ 2172597 h 2237474"/>
              <a:gd name="connsiteX138" fmla="*/ 1434549 w 12192000"/>
              <a:gd name="connsiteY138" fmla="*/ 2234522 h 2237474"/>
              <a:gd name="connsiteX139" fmla="*/ 1398481 w 12192000"/>
              <a:gd name="connsiteY139" fmla="*/ 2237074 h 2237474"/>
              <a:gd name="connsiteX140" fmla="*/ 1398407 w 12192000"/>
              <a:gd name="connsiteY140" fmla="*/ 2237095 h 2237474"/>
              <a:gd name="connsiteX141" fmla="*/ 1370962 w 12192000"/>
              <a:gd name="connsiteY141" fmla="*/ 2237474 h 2237474"/>
              <a:gd name="connsiteX142" fmla="*/ 1356367 w 12192000"/>
              <a:gd name="connsiteY142" fmla="*/ 2235089 h 2237474"/>
              <a:gd name="connsiteX143" fmla="*/ 1324828 w 12192000"/>
              <a:gd name="connsiteY143" fmla="*/ 2231968 h 2237474"/>
              <a:gd name="connsiteX144" fmla="*/ 1297744 w 12192000"/>
              <a:gd name="connsiteY144" fmla="*/ 2235849 h 2237474"/>
              <a:gd name="connsiteX145" fmla="*/ 1286236 w 12192000"/>
              <a:gd name="connsiteY145" fmla="*/ 2233135 h 2237474"/>
              <a:gd name="connsiteX146" fmla="*/ 1283504 w 12192000"/>
              <a:gd name="connsiteY146" fmla="*/ 2233797 h 2237474"/>
              <a:gd name="connsiteX147" fmla="*/ 1279765 w 12192000"/>
              <a:gd name="connsiteY147" fmla="*/ 2229639 h 2237474"/>
              <a:gd name="connsiteX148" fmla="*/ 1195347 w 12192000"/>
              <a:gd name="connsiteY148" fmla="*/ 2212354 h 2237474"/>
              <a:gd name="connsiteX149" fmla="*/ 970251 w 12192000"/>
              <a:gd name="connsiteY149" fmla="*/ 2221029 h 2237474"/>
              <a:gd name="connsiteX150" fmla="*/ 812914 w 12192000"/>
              <a:gd name="connsiteY150" fmla="*/ 2202752 h 2237474"/>
              <a:gd name="connsiteX151" fmla="*/ 800195 w 12192000"/>
              <a:gd name="connsiteY151" fmla="*/ 2209407 h 2237474"/>
              <a:gd name="connsiteX152" fmla="*/ 784978 w 12192000"/>
              <a:gd name="connsiteY152" fmla="*/ 2212360 h 2237474"/>
              <a:gd name="connsiteX153" fmla="*/ 681987 w 12192000"/>
              <a:gd name="connsiteY153" fmla="*/ 2216757 h 2237474"/>
              <a:gd name="connsiteX154" fmla="*/ 669923 w 12192000"/>
              <a:gd name="connsiteY154" fmla="*/ 2211682 h 2237474"/>
              <a:gd name="connsiteX155" fmla="*/ 648680 w 12192000"/>
              <a:gd name="connsiteY155" fmla="*/ 2206229 h 2237474"/>
              <a:gd name="connsiteX156" fmla="*/ 597225 w 12192000"/>
              <a:gd name="connsiteY156" fmla="*/ 2180999 h 2237474"/>
              <a:gd name="connsiteX157" fmla="*/ 558449 w 12192000"/>
              <a:gd name="connsiteY157" fmla="*/ 2182346 h 2237474"/>
              <a:gd name="connsiteX158" fmla="*/ 550517 w 12192000"/>
              <a:gd name="connsiteY158" fmla="*/ 2182060 h 2237474"/>
              <a:gd name="connsiteX159" fmla="*/ 550309 w 12192000"/>
              <a:gd name="connsiteY159" fmla="*/ 2181825 h 2237474"/>
              <a:gd name="connsiteX160" fmla="*/ 541836 w 12192000"/>
              <a:gd name="connsiteY160" fmla="*/ 2181063 h 2237474"/>
              <a:gd name="connsiteX161" fmla="*/ 536057 w 12192000"/>
              <a:gd name="connsiteY161" fmla="*/ 2181537 h 2237474"/>
              <a:gd name="connsiteX162" fmla="*/ 520671 w 12192000"/>
              <a:gd name="connsiteY162" fmla="*/ 2180980 h 2237474"/>
              <a:gd name="connsiteX163" fmla="*/ 515024 w 12192000"/>
              <a:gd name="connsiteY163" fmla="*/ 2179258 h 2237474"/>
              <a:gd name="connsiteX164" fmla="*/ 512278 w 12192000"/>
              <a:gd name="connsiteY164" fmla="*/ 2176369 h 2237474"/>
              <a:gd name="connsiteX165" fmla="*/ 480419 w 12192000"/>
              <a:gd name="connsiteY165" fmla="*/ 2167807 h 2237474"/>
              <a:gd name="connsiteX166" fmla="*/ 413835 w 12192000"/>
              <a:gd name="connsiteY166" fmla="*/ 2156783 h 2237474"/>
              <a:gd name="connsiteX167" fmla="*/ 376513 w 12192000"/>
              <a:gd name="connsiteY167" fmla="*/ 2154014 h 2237474"/>
              <a:gd name="connsiteX168" fmla="*/ 273386 w 12192000"/>
              <a:gd name="connsiteY168" fmla="*/ 2142551 h 2237474"/>
              <a:gd name="connsiteX169" fmla="*/ 169207 w 12192000"/>
              <a:gd name="connsiteY169" fmla="*/ 2128100 h 2237474"/>
              <a:gd name="connsiteX170" fmla="*/ 93149 w 12192000"/>
              <a:gd name="connsiteY170" fmla="*/ 2105324 h 2237474"/>
              <a:gd name="connsiteX171" fmla="*/ 88109 w 12192000"/>
              <a:gd name="connsiteY171" fmla="*/ 2106704 h 2237474"/>
              <a:gd name="connsiteX172" fmla="*/ 80022 w 12192000"/>
              <a:gd name="connsiteY172" fmla="*/ 2107254 h 2237474"/>
              <a:gd name="connsiteX173" fmla="*/ 79717 w 12192000"/>
              <a:gd name="connsiteY173" fmla="*/ 2107046 h 2237474"/>
              <a:gd name="connsiteX174" fmla="*/ 72352 w 12192000"/>
              <a:gd name="connsiteY174" fmla="*/ 2107991 h 2237474"/>
              <a:gd name="connsiteX175" fmla="*/ 37645 w 12192000"/>
              <a:gd name="connsiteY175" fmla="*/ 2115401 h 2237474"/>
              <a:gd name="connsiteX176" fmla="*/ 4572 w 12192000"/>
              <a:gd name="connsiteY176" fmla="*/ 2111091 h 2237474"/>
              <a:gd name="connsiteX177" fmla="*/ 0 w 12192000"/>
              <a:gd name="connsiteY177" fmla="*/ 2110468 h 2237474"/>
              <a:gd name="connsiteX178" fmla="*/ 0 w 12192000"/>
              <a:gd name="connsiteY17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48833 w 12192000"/>
              <a:gd name="connsiteY115" fmla="*/ 1986323 h 2237474"/>
              <a:gd name="connsiteX116" fmla="*/ 2748661 w 12192000"/>
              <a:gd name="connsiteY116" fmla="*/ 1986122 h 2237474"/>
              <a:gd name="connsiteX117" fmla="*/ 2718916 w 12192000"/>
              <a:gd name="connsiteY117" fmla="*/ 1990867 h 2237474"/>
              <a:gd name="connsiteX118" fmla="*/ 2713522 w 12192000"/>
              <a:gd name="connsiteY118" fmla="*/ 1990173 h 2237474"/>
              <a:gd name="connsiteX119" fmla="*/ 2578178 w 12192000"/>
              <a:gd name="connsiteY119" fmla="*/ 1990531 h 2237474"/>
              <a:gd name="connsiteX120" fmla="*/ 2476147 w 12192000"/>
              <a:gd name="connsiteY120" fmla="*/ 1998305 h 2237474"/>
              <a:gd name="connsiteX121" fmla="*/ 2373568 w 12192000"/>
              <a:gd name="connsiteY121" fmla="*/ 2003219 h 2237474"/>
              <a:gd name="connsiteX122" fmla="*/ 2287219 w 12192000"/>
              <a:gd name="connsiteY122" fmla="*/ 1998750 h 2237474"/>
              <a:gd name="connsiteX123" fmla="*/ 2243069 w 12192000"/>
              <a:gd name="connsiteY123" fmla="*/ 2015111 h 2237474"/>
              <a:gd name="connsiteX124" fmla="*/ 2186609 w 12192000"/>
              <a:gd name="connsiteY124" fmla="*/ 2008263 h 2237474"/>
              <a:gd name="connsiteX125" fmla="*/ 2164831 w 12192000"/>
              <a:gd name="connsiteY125" fmla="*/ 2010143 h 2237474"/>
              <a:gd name="connsiteX126" fmla="*/ 2152836 w 12192000"/>
              <a:gd name="connsiteY126" fmla="*/ 2010048 h 2237474"/>
              <a:gd name="connsiteX127" fmla="*/ 2117102 w 12192000"/>
              <a:gd name="connsiteY127" fmla="*/ 2023004 h 2237474"/>
              <a:gd name="connsiteX128" fmla="*/ 2111935 w 12192000"/>
              <a:gd name="connsiteY128" fmla="*/ 2023163 h 2237474"/>
              <a:gd name="connsiteX129" fmla="*/ 2089991 w 12192000"/>
              <a:gd name="connsiteY129" fmla="*/ 2034193 h 2237474"/>
              <a:gd name="connsiteX130" fmla="*/ 2058061 w 12192000"/>
              <a:gd name="connsiteY130" fmla="*/ 2047942 h 2237474"/>
              <a:gd name="connsiteX131" fmla="*/ 2055737 w 12192000"/>
              <a:gd name="connsiteY131" fmla="*/ 2047704 h 2237474"/>
              <a:gd name="connsiteX132" fmla="*/ 2042244 w 12192000"/>
              <a:gd name="connsiteY132" fmla="*/ 2055560 h 2237474"/>
              <a:gd name="connsiteX133" fmla="*/ 1976224 w 12192000"/>
              <a:gd name="connsiteY133" fmla="*/ 2074257 h 2237474"/>
              <a:gd name="connsiteX134" fmla="*/ 1877728 w 12192000"/>
              <a:gd name="connsiteY134" fmla="*/ 2101004 h 2237474"/>
              <a:gd name="connsiteX135" fmla="*/ 1759056 w 12192000"/>
              <a:gd name="connsiteY135" fmla="*/ 2125608 h 2237474"/>
              <a:gd name="connsiteX136" fmla="*/ 1637948 w 12192000"/>
              <a:gd name="connsiteY136" fmla="*/ 2172597 h 2237474"/>
              <a:gd name="connsiteX137" fmla="*/ 1434549 w 12192000"/>
              <a:gd name="connsiteY137" fmla="*/ 2234522 h 2237474"/>
              <a:gd name="connsiteX138" fmla="*/ 1398481 w 12192000"/>
              <a:gd name="connsiteY138" fmla="*/ 2237074 h 2237474"/>
              <a:gd name="connsiteX139" fmla="*/ 1398407 w 12192000"/>
              <a:gd name="connsiteY139" fmla="*/ 2237095 h 2237474"/>
              <a:gd name="connsiteX140" fmla="*/ 1370962 w 12192000"/>
              <a:gd name="connsiteY140" fmla="*/ 2237474 h 2237474"/>
              <a:gd name="connsiteX141" fmla="*/ 1356367 w 12192000"/>
              <a:gd name="connsiteY141" fmla="*/ 2235089 h 2237474"/>
              <a:gd name="connsiteX142" fmla="*/ 1324828 w 12192000"/>
              <a:gd name="connsiteY142" fmla="*/ 2231968 h 2237474"/>
              <a:gd name="connsiteX143" fmla="*/ 1297744 w 12192000"/>
              <a:gd name="connsiteY143" fmla="*/ 2235849 h 2237474"/>
              <a:gd name="connsiteX144" fmla="*/ 1286236 w 12192000"/>
              <a:gd name="connsiteY144" fmla="*/ 2233135 h 2237474"/>
              <a:gd name="connsiteX145" fmla="*/ 1283504 w 12192000"/>
              <a:gd name="connsiteY145" fmla="*/ 2233797 h 2237474"/>
              <a:gd name="connsiteX146" fmla="*/ 1279765 w 12192000"/>
              <a:gd name="connsiteY146" fmla="*/ 2229639 h 2237474"/>
              <a:gd name="connsiteX147" fmla="*/ 1195347 w 12192000"/>
              <a:gd name="connsiteY147" fmla="*/ 2212354 h 2237474"/>
              <a:gd name="connsiteX148" fmla="*/ 970251 w 12192000"/>
              <a:gd name="connsiteY148" fmla="*/ 2221029 h 2237474"/>
              <a:gd name="connsiteX149" fmla="*/ 812914 w 12192000"/>
              <a:gd name="connsiteY149" fmla="*/ 2202752 h 2237474"/>
              <a:gd name="connsiteX150" fmla="*/ 800195 w 12192000"/>
              <a:gd name="connsiteY150" fmla="*/ 2209407 h 2237474"/>
              <a:gd name="connsiteX151" fmla="*/ 784978 w 12192000"/>
              <a:gd name="connsiteY151" fmla="*/ 2212360 h 2237474"/>
              <a:gd name="connsiteX152" fmla="*/ 681987 w 12192000"/>
              <a:gd name="connsiteY152" fmla="*/ 2216757 h 2237474"/>
              <a:gd name="connsiteX153" fmla="*/ 669923 w 12192000"/>
              <a:gd name="connsiteY153" fmla="*/ 2211682 h 2237474"/>
              <a:gd name="connsiteX154" fmla="*/ 648680 w 12192000"/>
              <a:gd name="connsiteY154" fmla="*/ 2206229 h 2237474"/>
              <a:gd name="connsiteX155" fmla="*/ 597225 w 12192000"/>
              <a:gd name="connsiteY155" fmla="*/ 2180999 h 2237474"/>
              <a:gd name="connsiteX156" fmla="*/ 558449 w 12192000"/>
              <a:gd name="connsiteY156" fmla="*/ 2182346 h 2237474"/>
              <a:gd name="connsiteX157" fmla="*/ 550517 w 12192000"/>
              <a:gd name="connsiteY157" fmla="*/ 2182060 h 2237474"/>
              <a:gd name="connsiteX158" fmla="*/ 550309 w 12192000"/>
              <a:gd name="connsiteY158" fmla="*/ 2181825 h 2237474"/>
              <a:gd name="connsiteX159" fmla="*/ 541836 w 12192000"/>
              <a:gd name="connsiteY159" fmla="*/ 2181063 h 2237474"/>
              <a:gd name="connsiteX160" fmla="*/ 536057 w 12192000"/>
              <a:gd name="connsiteY160" fmla="*/ 2181537 h 2237474"/>
              <a:gd name="connsiteX161" fmla="*/ 520671 w 12192000"/>
              <a:gd name="connsiteY161" fmla="*/ 2180980 h 2237474"/>
              <a:gd name="connsiteX162" fmla="*/ 515024 w 12192000"/>
              <a:gd name="connsiteY162" fmla="*/ 2179258 h 2237474"/>
              <a:gd name="connsiteX163" fmla="*/ 512278 w 12192000"/>
              <a:gd name="connsiteY163" fmla="*/ 2176369 h 2237474"/>
              <a:gd name="connsiteX164" fmla="*/ 480419 w 12192000"/>
              <a:gd name="connsiteY164" fmla="*/ 2167807 h 2237474"/>
              <a:gd name="connsiteX165" fmla="*/ 413835 w 12192000"/>
              <a:gd name="connsiteY165" fmla="*/ 2156783 h 2237474"/>
              <a:gd name="connsiteX166" fmla="*/ 376513 w 12192000"/>
              <a:gd name="connsiteY166" fmla="*/ 2154014 h 2237474"/>
              <a:gd name="connsiteX167" fmla="*/ 273386 w 12192000"/>
              <a:gd name="connsiteY167" fmla="*/ 2142551 h 2237474"/>
              <a:gd name="connsiteX168" fmla="*/ 169207 w 12192000"/>
              <a:gd name="connsiteY168" fmla="*/ 2128100 h 2237474"/>
              <a:gd name="connsiteX169" fmla="*/ 93149 w 12192000"/>
              <a:gd name="connsiteY169" fmla="*/ 2105324 h 2237474"/>
              <a:gd name="connsiteX170" fmla="*/ 88109 w 12192000"/>
              <a:gd name="connsiteY170" fmla="*/ 2106704 h 2237474"/>
              <a:gd name="connsiteX171" fmla="*/ 80022 w 12192000"/>
              <a:gd name="connsiteY171" fmla="*/ 2107254 h 2237474"/>
              <a:gd name="connsiteX172" fmla="*/ 79717 w 12192000"/>
              <a:gd name="connsiteY172" fmla="*/ 2107046 h 2237474"/>
              <a:gd name="connsiteX173" fmla="*/ 72352 w 12192000"/>
              <a:gd name="connsiteY173" fmla="*/ 2107991 h 2237474"/>
              <a:gd name="connsiteX174" fmla="*/ 37645 w 12192000"/>
              <a:gd name="connsiteY174" fmla="*/ 2115401 h 2237474"/>
              <a:gd name="connsiteX175" fmla="*/ 4572 w 12192000"/>
              <a:gd name="connsiteY175" fmla="*/ 2111091 h 2237474"/>
              <a:gd name="connsiteX176" fmla="*/ 0 w 12192000"/>
              <a:gd name="connsiteY176" fmla="*/ 2110468 h 2237474"/>
              <a:gd name="connsiteX177" fmla="*/ 0 w 12192000"/>
              <a:gd name="connsiteY17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48833 w 12192000"/>
              <a:gd name="connsiteY115" fmla="*/ 1986323 h 2237474"/>
              <a:gd name="connsiteX116" fmla="*/ 2718916 w 12192000"/>
              <a:gd name="connsiteY116" fmla="*/ 1990867 h 2237474"/>
              <a:gd name="connsiteX117" fmla="*/ 2713522 w 12192000"/>
              <a:gd name="connsiteY117" fmla="*/ 1990173 h 2237474"/>
              <a:gd name="connsiteX118" fmla="*/ 2578178 w 12192000"/>
              <a:gd name="connsiteY118" fmla="*/ 1990531 h 2237474"/>
              <a:gd name="connsiteX119" fmla="*/ 2476147 w 12192000"/>
              <a:gd name="connsiteY119" fmla="*/ 1998305 h 2237474"/>
              <a:gd name="connsiteX120" fmla="*/ 2373568 w 12192000"/>
              <a:gd name="connsiteY120" fmla="*/ 2003219 h 2237474"/>
              <a:gd name="connsiteX121" fmla="*/ 2287219 w 12192000"/>
              <a:gd name="connsiteY121" fmla="*/ 1998750 h 2237474"/>
              <a:gd name="connsiteX122" fmla="*/ 2243069 w 12192000"/>
              <a:gd name="connsiteY122" fmla="*/ 2015111 h 2237474"/>
              <a:gd name="connsiteX123" fmla="*/ 2186609 w 12192000"/>
              <a:gd name="connsiteY123" fmla="*/ 2008263 h 2237474"/>
              <a:gd name="connsiteX124" fmla="*/ 2164831 w 12192000"/>
              <a:gd name="connsiteY124" fmla="*/ 2010143 h 2237474"/>
              <a:gd name="connsiteX125" fmla="*/ 2152836 w 12192000"/>
              <a:gd name="connsiteY125" fmla="*/ 2010048 h 2237474"/>
              <a:gd name="connsiteX126" fmla="*/ 2117102 w 12192000"/>
              <a:gd name="connsiteY126" fmla="*/ 2023004 h 2237474"/>
              <a:gd name="connsiteX127" fmla="*/ 2111935 w 12192000"/>
              <a:gd name="connsiteY127" fmla="*/ 2023163 h 2237474"/>
              <a:gd name="connsiteX128" fmla="*/ 2089991 w 12192000"/>
              <a:gd name="connsiteY128" fmla="*/ 2034193 h 2237474"/>
              <a:gd name="connsiteX129" fmla="*/ 2058061 w 12192000"/>
              <a:gd name="connsiteY129" fmla="*/ 2047942 h 2237474"/>
              <a:gd name="connsiteX130" fmla="*/ 2055737 w 12192000"/>
              <a:gd name="connsiteY130" fmla="*/ 2047704 h 2237474"/>
              <a:gd name="connsiteX131" fmla="*/ 2042244 w 12192000"/>
              <a:gd name="connsiteY131" fmla="*/ 2055560 h 2237474"/>
              <a:gd name="connsiteX132" fmla="*/ 1976224 w 12192000"/>
              <a:gd name="connsiteY132" fmla="*/ 2074257 h 2237474"/>
              <a:gd name="connsiteX133" fmla="*/ 1877728 w 12192000"/>
              <a:gd name="connsiteY133" fmla="*/ 2101004 h 2237474"/>
              <a:gd name="connsiteX134" fmla="*/ 1759056 w 12192000"/>
              <a:gd name="connsiteY134" fmla="*/ 2125608 h 2237474"/>
              <a:gd name="connsiteX135" fmla="*/ 1637948 w 12192000"/>
              <a:gd name="connsiteY135" fmla="*/ 2172597 h 2237474"/>
              <a:gd name="connsiteX136" fmla="*/ 1434549 w 12192000"/>
              <a:gd name="connsiteY136" fmla="*/ 2234522 h 2237474"/>
              <a:gd name="connsiteX137" fmla="*/ 1398481 w 12192000"/>
              <a:gd name="connsiteY137" fmla="*/ 2237074 h 2237474"/>
              <a:gd name="connsiteX138" fmla="*/ 1398407 w 12192000"/>
              <a:gd name="connsiteY138" fmla="*/ 2237095 h 2237474"/>
              <a:gd name="connsiteX139" fmla="*/ 1370962 w 12192000"/>
              <a:gd name="connsiteY139" fmla="*/ 2237474 h 2237474"/>
              <a:gd name="connsiteX140" fmla="*/ 1356367 w 12192000"/>
              <a:gd name="connsiteY140" fmla="*/ 2235089 h 2237474"/>
              <a:gd name="connsiteX141" fmla="*/ 1324828 w 12192000"/>
              <a:gd name="connsiteY141" fmla="*/ 2231968 h 2237474"/>
              <a:gd name="connsiteX142" fmla="*/ 1297744 w 12192000"/>
              <a:gd name="connsiteY142" fmla="*/ 2235849 h 2237474"/>
              <a:gd name="connsiteX143" fmla="*/ 1286236 w 12192000"/>
              <a:gd name="connsiteY143" fmla="*/ 2233135 h 2237474"/>
              <a:gd name="connsiteX144" fmla="*/ 1283504 w 12192000"/>
              <a:gd name="connsiteY144" fmla="*/ 2233797 h 2237474"/>
              <a:gd name="connsiteX145" fmla="*/ 1279765 w 12192000"/>
              <a:gd name="connsiteY145" fmla="*/ 2229639 h 2237474"/>
              <a:gd name="connsiteX146" fmla="*/ 1195347 w 12192000"/>
              <a:gd name="connsiteY146" fmla="*/ 2212354 h 2237474"/>
              <a:gd name="connsiteX147" fmla="*/ 970251 w 12192000"/>
              <a:gd name="connsiteY147" fmla="*/ 2221029 h 2237474"/>
              <a:gd name="connsiteX148" fmla="*/ 812914 w 12192000"/>
              <a:gd name="connsiteY148" fmla="*/ 2202752 h 2237474"/>
              <a:gd name="connsiteX149" fmla="*/ 800195 w 12192000"/>
              <a:gd name="connsiteY149" fmla="*/ 2209407 h 2237474"/>
              <a:gd name="connsiteX150" fmla="*/ 784978 w 12192000"/>
              <a:gd name="connsiteY150" fmla="*/ 2212360 h 2237474"/>
              <a:gd name="connsiteX151" fmla="*/ 681987 w 12192000"/>
              <a:gd name="connsiteY151" fmla="*/ 2216757 h 2237474"/>
              <a:gd name="connsiteX152" fmla="*/ 669923 w 12192000"/>
              <a:gd name="connsiteY152" fmla="*/ 2211682 h 2237474"/>
              <a:gd name="connsiteX153" fmla="*/ 648680 w 12192000"/>
              <a:gd name="connsiteY153" fmla="*/ 2206229 h 2237474"/>
              <a:gd name="connsiteX154" fmla="*/ 597225 w 12192000"/>
              <a:gd name="connsiteY154" fmla="*/ 2180999 h 2237474"/>
              <a:gd name="connsiteX155" fmla="*/ 558449 w 12192000"/>
              <a:gd name="connsiteY155" fmla="*/ 2182346 h 2237474"/>
              <a:gd name="connsiteX156" fmla="*/ 550517 w 12192000"/>
              <a:gd name="connsiteY156" fmla="*/ 2182060 h 2237474"/>
              <a:gd name="connsiteX157" fmla="*/ 550309 w 12192000"/>
              <a:gd name="connsiteY157" fmla="*/ 2181825 h 2237474"/>
              <a:gd name="connsiteX158" fmla="*/ 541836 w 12192000"/>
              <a:gd name="connsiteY158" fmla="*/ 2181063 h 2237474"/>
              <a:gd name="connsiteX159" fmla="*/ 536057 w 12192000"/>
              <a:gd name="connsiteY159" fmla="*/ 2181537 h 2237474"/>
              <a:gd name="connsiteX160" fmla="*/ 520671 w 12192000"/>
              <a:gd name="connsiteY160" fmla="*/ 2180980 h 2237474"/>
              <a:gd name="connsiteX161" fmla="*/ 515024 w 12192000"/>
              <a:gd name="connsiteY161" fmla="*/ 2179258 h 2237474"/>
              <a:gd name="connsiteX162" fmla="*/ 512278 w 12192000"/>
              <a:gd name="connsiteY162" fmla="*/ 2176369 h 2237474"/>
              <a:gd name="connsiteX163" fmla="*/ 480419 w 12192000"/>
              <a:gd name="connsiteY163" fmla="*/ 2167807 h 2237474"/>
              <a:gd name="connsiteX164" fmla="*/ 413835 w 12192000"/>
              <a:gd name="connsiteY164" fmla="*/ 2156783 h 2237474"/>
              <a:gd name="connsiteX165" fmla="*/ 376513 w 12192000"/>
              <a:gd name="connsiteY165" fmla="*/ 2154014 h 2237474"/>
              <a:gd name="connsiteX166" fmla="*/ 273386 w 12192000"/>
              <a:gd name="connsiteY166" fmla="*/ 2142551 h 2237474"/>
              <a:gd name="connsiteX167" fmla="*/ 169207 w 12192000"/>
              <a:gd name="connsiteY167" fmla="*/ 2128100 h 2237474"/>
              <a:gd name="connsiteX168" fmla="*/ 93149 w 12192000"/>
              <a:gd name="connsiteY168" fmla="*/ 2105324 h 2237474"/>
              <a:gd name="connsiteX169" fmla="*/ 88109 w 12192000"/>
              <a:gd name="connsiteY169" fmla="*/ 2106704 h 2237474"/>
              <a:gd name="connsiteX170" fmla="*/ 80022 w 12192000"/>
              <a:gd name="connsiteY170" fmla="*/ 2107254 h 2237474"/>
              <a:gd name="connsiteX171" fmla="*/ 79717 w 12192000"/>
              <a:gd name="connsiteY171" fmla="*/ 2107046 h 2237474"/>
              <a:gd name="connsiteX172" fmla="*/ 72352 w 12192000"/>
              <a:gd name="connsiteY172" fmla="*/ 2107991 h 2237474"/>
              <a:gd name="connsiteX173" fmla="*/ 37645 w 12192000"/>
              <a:gd name="connsiteY173" fmla="*/ 2115401 h 2237474"/>
              <a:gd name="connsiteX174" fmla="*/ 4572 w 12192000"/>
              <a:gd name="connsiteY174" fmla="*/ 2111091 h 2237474"/>
              <a:gd name="connsiteX175" fmla="*/ 0 w 12192000"/>
              <a:gd name="connsiteY175" fmla="*/ 2110468 h 2237474"/>
              <a:gd name="connsiteX176" fmla="*/ 0 w 12192000"/>
              <a:gd name="connsiteY17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56784 w 12192000"/>
              <a:gd name="connsiteY114" fmla="*/ 1985116 h 2237474"/>
              <a:gd name="connsiteX115" fmla="*/ 2718916 w 12192000"/>
              <a:gd name="connsiteY115" fmla="*/ 1990867 h 2237474"/>
              <a:gd name="connsiteX116" fmla="*/ 2713522 w 12192000"/>
              <a:gd name="connsiteY116" fmla="*/ 1990173 h 2237474"/>
              <a:gd name="connsiteX117" fmla="*/ 2578178 w 12192000"/>
              <a:gd name="connsiteY117" fmla="*/ 1990531 h 2237474"/>
              <a:gd name="connsiteX118" fmla="*/ 2476147 w 12192000"/>
              <a:gd name="connsiteY118" fmla="*/ 1998305 h 2237474"/>
              <a:gd name="connsiteX119" fmla="*/ 2373568 w 12192000"/>
              <a:gd name="connsiteY119" fmla="*/ 2003219 h 2237474"/>
              <a:gd name="connsiteX120" fmla="*/ 2287219 w 12192000"/>
              <a:gd name="connsiteY120" fmla="*/ 1998750 h 2237474"/>
              <a:gd name="connsiteX121" fmla="*/ 2243069 w 12192000"/>
              <a:gd name="connsiteY121" fmla="*/ 2015111 h 2237474"/>
              <a:gd name="connsiteX122" fmla="*/ 2186609 w 12192000"/>
              <a:gd name="connsiteY122" fmla="*/ 2008263 h 2237474"/>
              <a:gd name="connsiteX123" fmla="*/ 2164831 w 12192000"/>
              <a:gd name="connsiteY123" fmla="*/ 2010143 h 2237474"/>
              <a:gd name="connsiteX124" fmla="*/ 2152836 w 12192000"/>
              <a:gd name="connsiteY124" fmla="*/ 2010048 h 2237474"/>
              <a:gd name="connsiteX125" fmla="*/ 2117102 w 12192000"/>
              <a:gd name="connsiteY125" fmla="*/ 2023004 h 2237474"/>
              <a:gd name="connsiteX126" fmla="*/ 2111935 w 12192000"/>
              <a:gd name="connsiteY126" fmla="*/ 2023163 h 2237474"/>
              <a:gd name="connsiteX127" fmla="*/ 2089991 w 12192000"/>
              <a:gd name="connsiteY127" fmla="*/ 2034193 h 2237474"/>
              <a:gd name="connsiteX128" fmla="*/ 2058061 w 12192000"/>
              <a:gd name="connsiteY128" fmla="*/ 2047942 h 2237474"/>
              <a:gd name="connsiteX129" fmla="*/ 2055737 w 12192000"/>
              <a:gd name="connsiteY129" fmla="*/ 2047704 h 2237474"/>
              <a:gd name="connsiteX130" fmla="*/ 2042244 w 12192000"/>
              <a:gd name="connsiteY130" fmla="*/ 2055560 h 2237474"/>
              <a:gd name="connsiteX131" fmla="*/ 1976224 w 12192000"/>
              <a:gd name="connsiteY131" fmla="*/ 2074257 h 2237474"/>
              <a:gd name="connsiteX132" fmla="*/ 1877728 w 12192000"/>
              <a:gd name="connsiteY132" fmla="*/ 2101004 h 2237474"/>
              <a:gd name="connsiteX133" fmla="*/ 1759056 w 12192000"/>
              <a:gd name="connsiteY133" fmla="*/ 2125608 h 2237474"/>
              <a:gd name="connsiteX134" fmla="*/ 1637948 w 12192000"/>
              <a:gd name="connsiteY134" fmla="*/ 2172597 h 2237474"/>
              <a:gd name="connsiteX135" fmla="*/ 1434549 w 12192000"/>
              <a:gd name="connsiteY135" fmla="*/ 2234522 h 2237474"/>
              <a:gd name="connsiteX136" fmla="*/ 1398481 w 12192000"/>
              <a:gd name="connsiteY136" fmla="*/ 2237074 h 2237474"/>
              <a:gd name="connsiteX137" fmla="*/ 1398407 w 12192000"/>
              <a:gd name="connsiteY137" fmla="*/ 2237095 h 2237474"/>
              <a:gd name="connsiteX138" fmla="*/ 1370962 w 12192000"/>
              <a:gd name="connsiteY138" fmla="*/ 2237474 h 2237474"/>
              <a:gd name="connsiteX139" fmla="*/ 1356367 w 12192000"/>
              <a:gd name="connsiteY139" fmla="*/ 2235089 h 2237474"/>
              <a:gd name="connsiteX140" fmla="*/ 1324828 w 12192000"/>
              <a:gd name="connsiteY140" fmla="*/ 2231968 h 2237474"/>
              <a:gd name="connsiteX141" fmla="*/ 1297744 w 12192000"/>
              <a:gd name="connsiteY141" fmla="*/ 2235849 h 2237474"/>
              <a:gd name="connsiteX142" fmla="*/ 1286236 w 12192000"/>
              <a:gd name="connsiteY142" fmla="*/ 2233135 h 2237474"/>
              <a:gd name="connsiteX143" fmla="*/ 1283504 w 12192000"/>
              <a:gd name="connsiteY143" fmla="*/ 2233797 h 2237474"/>
              <a:gd name="connsiteX144" fmla="*/ 1279765 w 12192000"/>
              <a:gd name="connsiteY144" fmla="*/ 2229639 h 2237474"/>
              <a:gd name="connsiteX145" fmla="*/ 1195347 w 12192000"/>
              <a:gd name="connsiteY145" fmla="*/ 2212354 h 2237474"/>
              <a:gd name="connsiteX146" fmla="*/ 970251 w 12192000"/>
              <a:gd name="connsiteY146" fmla="*/ 2221029 h 2237474"/>
              <a:gd name="connsiteX147" fmla="*/ 812914 w 12192000"/>
              <a:gd name="connsiteY147" fmla="*/ 2202752 h 2237474"/>
              <a:gd name="connsiteX148" fmla="*/ 800195 w 12192000"/>
              <a:gd name="connsiteY148" fmla="*/ 2209407 h 2237474"/>
              <a:gd name="connsiteX149" fmla="*/ 784978 w 12192000"/>
              <a:gd name="connsiteY149" fmla="*/ 2212360 h 2237474"/>
              <a:gd name="connsiteX150" fmla="*/ 681987 w 12192000"/>
              <a:gd name="connsiteY150" fmla="*/ 2216757 h 2237474"/>
              <a:gd name="connsiteX151" fmla="*/ 669923 w 12192000"/>
              <a:gd name="connsiteY151" fmla="*/ 2211682 h 2237474"/>
              <a:gd name="connsiteX152" fmla="*/ 648680 w 12192000"/>
              <a:gd name="connsiteY152" fmla="*/ 2206229 h 2237474"/>
              <a:gd name="connsiteX153" fmla="*/ 597225 w 12192000"/>
              <a:gd name="connsiteY153" fmla="*/ 2180999 h 2237474"/>
              <a:gd name="connsiteX154" fmla="*/ 558449 w 12192000"/>
              <a:gd name="connsiteY154" fmla="*/ 2182346 h 2237474"/>
              <a:gd name="connsiteX155" fmla="*/ 550517 w 12192000"/>
              <a:gd name="connsiteY155" fmla="*/ 2182060 h 2237474"/>
              <a:gd name="connsiteX156" fmla="*/ 550309 w 12192000"/>
              <a:gd name="connsiteY156" fmla="*/ 2181825 h 2237474"/>
              <a:gd name="connsiteX157" fmla="*/ 541836 w 12192000"/>
              <a:gd name="connsiteY157" fmla="*/ 2181063 h 2237474"/>
              <a:gd name="connsiteX158" fmla="*/ 536057 w 12192000"/>
              <a:gd name="connsiteY158" fmla="*/ 2181537 h 2237474"/>
              <a:gd name="connsiteX159" fmla="*/ 520671 w 12192000"/>
              <a:gd name="connsiteY159" fmla="*/ 2180980 h 2237474"/>
              <a:gd name="connsiteX160" fmla="*/ 515024 w 12192000"/>
              <a:gd name="connsiteY160" fmla="*/ 2179258 h 2237474"/>
              <a:gd name="connsiteX161" fmla="*/ 512278 w 12192000"/>
              <a:gd name="connsiteY161" fmla="*/ 2176369 h 2237474"/>
              <a:gd name="connsiteX162" fmla="*/ 480419 w 12192000"/>
              <a:gd name="connsiteY162" fmla="*/ 2167807 h 2237474"/>
              <a:gd name="connsiteX163" fmla="*/ 413835 w 12192000"/>
              <a:gd name="connsiteY163" fmla="*/ 2156783 h 2237474"/>
              <a:gd name="connsiteX164" fmla="*/ 376513 w 12192000"/>
              <a:gd name="connsiteY164" fmla="*/ 2154014 h 2237474"/>
              <a:gd name="connsiteX165" fmla="*/ 273386 w 12192000"/>
              <a:gd name="connsiteY165" fmla="*/ 2142551 h 2237474"/>
              <a:gd name="connsiteX166" fmla="*/ 169207 w 12192000"/>
              <a:gd name="connsiteY166" fmla="*/ 2128100 h 2237474"/>
              <a:gd name="connsiteX167" fmla="*/ 93149 w 12192000"/>
              <a:gd name="connsiteY167" fmla="*/ 2105324 h 2237474"/>
              <a:gd name="connsiteX168" fmla="*/ 88109 w 12192000"/>
              <a:gd name="connsiteY168" fmla="*/ 2106704 h 2237474"/>
              <a:gd name="connsiteX169" fmla="*/ 80022 w 12192000"/>
              <a:gd name="connsiteY169" fmla="*/ 2107254 h 2237474"/>
              <a:gd name="connsiteX170" fmla="*/ 79717 w 12192000"/>
              <a:gd name="connsiteY170" fmla="*/ 2107046 h 2237474"/>
              <a:gd name="connsiteX171" fmla="*/ 72352 w 12192000"/>
              <a:gd name="connsiteY171" fmla="*/ 2107991 h 2237474"/>
              <a:gd name="connsiteX172" fmla="*/ 37645 w 12192000"/>
              <a:gd name="connsiteY172" fmla="*/ 2115401 h 2237474"/>
              <a:gd name="connsiteX173" fmla="*/ 4572 w 12192000"/>
              <a:gd name="connsiteY173" fmla="*/ 2111091 h 2237474"/>
              <a:gd name="connsiteX174" fmla="*/ 0 w 12192000"/>
              <a:gd name="connsiteY174" fmla="*/ 2110468 h 2237474"/>
              <a:gd name="connsiteX175" fmla="*/ 0 w 12192000"/>
              <a:gd name="connsiteY17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86236 w 12192000"/>
              <a:gd name="connsiteY141" fmla="*/ 2233135 h 2237474"/>
              <a:gd name="connsiteX142" fmla="*/ 1283504 w 12192000"/>
              <a:gd name="connsiteY142" fmla="*/ 2233797 h 2237474"/>
              <a:gd name="connsiteX143" fmla="*/ 1279765 w 12192000"/>
              <a:gd name="connsiteY143" fmla="*/ 2229639 h 2237474"/>
              <a:gd name="connsiteX144" fmla="*/ 1195347 w 12192000"/>
              <a:gd name="connsiteY144" fmla="*/ 2212354 h 2237474"/>
              <a:gd name="connsiteX145" fmla="*/ 970251 w 12192000"/>
              <a:gd name="connsiteY145" fmla="*/ 2221029 h 2237474"/>
              <a:gd name="connsiteX146" fmla="*/ 812914 w 12192000"/>
              <a:gd name="connsiteY146" fmla="*/ 2202752 h 2237474"/>
              <a:gd name="connsiteX147" fmla="*/ 800195 w 12192000"/>
              <a:gd name="connsiteY147" fmla="*/ 2209407 h 2237474"/>
              <a:gd name="connsiteX148" fmla="*/ 784978 w 12192000"/>
              <a:gd name="connsiteY148" fmla="*/ 2212360 h 2237474"/>
              <a:gd name="connsiteX149" fmla="*/ 681987 w 12192000"/>
              <a:gd name="connsiteY149" fmla="*/ 2216757 h 2237474"/>
              <a:gd name="connsiteX150" fmla="*/ 669923 w 12192000"/>
              <a:gd name="connsiteY150" fmla="*/ 2211682 h 2237474"/>
              <a:gd name="connsiteX151" fmla="*/ 648680 w 12192000"/>
              <a:gd name="connsiteY151" fmla="*/ 2206229 h 2237474"/>
              <a:gd name="connsiteX152" fmla="*/ 597225 w 12192000"/>
              <a:gd name="connsiteY152" fmla="*/ 2180999 h 2237474"/>
              <a:gd name="connsiteX153" fmla="*/ 558449 w 12192000"/>
              <a:gd name="connsiteY153" fmla="*/ 2182346 h 2237474"/>
              <a:gd name="connsiteX154" fmla="*/ 550517 w 12192000"/>
              <a:gd name="connsiteY154" fmla="*/ 2182060 h 2237474"/>
              <a:gd name="connsiteX155" fmla="*/ 550309 w 12192000"/>
              <a:gd name="connsiteY155" fmla="*/ 2181825 h 2237474"/>
              <a:gd name="connsiteX156" fmla="*/ 541836 w 12192000"/>
              <a:gd name="connsiteY156" fmla="*/ 2181063 h 2237474"/>
              <a:gd name="connsiteX157" fmla="*/ 536057 w 12192000"/>
              <a:gd name="connsiteY157" fmla="*/ 2181537 h 2237474"/>
              <a:gd name="connsiteX158" fmla="*/ 520671 w 12192000"/>
              <a:gd name="connsiteY158" fmla="*/ 2180980 h 2237474"/>
              <a:gd name="connsiteX159" fmla="*/ 515024 w 12192000"/>
              <a:gd name="connsiteY159" fmla="*/ 2179258 h 2237474"/>
              <a:gd name="connsiteX160" fmla="*/ 512278 w 12192000"/>
              <a:gd name="connsiteY160" fmla="*/ 2176369 h 2237474"/>
              <a:gd name="connsiteX161" fmla="*/ 480419 w 12192000"/>
              <a:gd name="connsiteY161" fmla="*/ 2167807 h 2237474"/>
              <a:gd name="connsiteX162" fmla="*/ 413835 w 12192000"/>
              <a:gd name="connsiteY162" fmla="*/ 2156783 h 2237474"/>
              <a:gd name="connsiteX163" fmla="*/ 376513 w 12192000"/>
              <a:gd name="connsiteY163" fmla="*/ 2154014 h 2237474"/>
              <a:gd name="connsiteX164" fmla="*/ 273386 w 12192000"/>
              <a:gd name="connsiteY164" fmla="*/ 2142551 h 2237474"/>
              <a:gd name="connsiteX165" fmla="*/ 169207 w 12192000"/>
              <a:gd name="connsiteY165" fmla="*/ 2128100 h 2237474"/>
              <a:gd name="connsiteX166" fmla="*/ 93149 w 12192000"/>
              <a:gd name="connsiteY166" fmla="*/ 2105324 h 2237474"/>
              <a:gd name="connsiteX167" fmla="*/ 88109 w 12192000"/>
              <a:gd name="connsiteY167" fmla="*/ 2106704 h 2237474"/>
              <a:gd name="connsiteX168" fmla="*/ 80022 w 12192000"/>
              <a:gd name="connsiteY168" fmla="*/ 2107254 h 2237474"/>
              <a:gd name="connsiteX169" fmla="*/ 79717 w 12192000"/>
              <a:gd name="connsiteY169" fmla="*/ 2107046 h 2237474"/>
              <a:gd name="connsiteX170" fmla="*/ 72352 w 12192000"/>
              <a:gd name="connsiteY170" fmla="*/ 2107991 h 2237474"/>
              <a:gd name="connsiteX171" fmla="*/ 37645 w 12192000"/>
              <a:gd name="connsiteY171" fmla="*/ 2115401 h 2237474"/>
              <a:gd name="connsiteX172" fmla="*/ 4572 w 12192000"/>
              <a:gd name="connsiteY172" fmla="*/ 2111091 h 2237474"/>
              <a:gd name="connsiteX173" fmla="*/ 0 w 12192000"/>
              <a:gd name="connsiteY173" fmla="*/ 2110468 h 2237474"/>
              <a:gd name="connsiteX174" fmla="*/ 0 w 12192000"/>
              <a:gd name="connsiteY17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86236 w 12192000"/>
              <a:gd name="connsiteY141" fmla="*/ 2233135 h 2237474"/>
              <a:gd name="connsiteX142" fmla="*/ 1279765 w 12192000"/>
              <a:gd name="connsiteY142" fmla="*/ 2229639 h 2237474"/>
              <a:gd name="connsiteX143" fmla="*/ 1195347 w 12192000"/>
              <a:gd name="connsiteY143" fmla="*/ 2212354 h 2237474"/>
              <a:gd name="connsiteX144" fmla="*/ 970251 w 12192000"/>
              <a:gd name="connsiteY144" fmla="*/ 2221029 h 2237474"/>
              <a:gd name="connsiteX145" fmla="*/ 812914 w 12192000"/>
              <a:gd name="connsiteY145" fmla="*/ 2202752 h 2237474"/>
              <a:gd name="connsiteX146" fmla="*/ 800195 w 12192000"/>
              <a:gd name="connsiteY146" fmla="*/ 2209407 h 2237474"/>
              <a:gd name="connsiteX147" fmla="*/ 784978 w 12192000"/>
              <a:gd name="connsiteY147" fmla="*/ 2212360 h 2237474"/>
              <a:gd name="connsiteX148" fmla="*/ 681987 w 12192000"/>
              <a:gd name="connsiteY148" fmla="*/ 2216757 h 2237474"/>
              <a:gd name="connsiteX149" fmla="*/ 669923 w 12192000"/>
              <a:gd name="connsiteY149" fmla="*/ 2211682 h 2237474"/>
              <a:gd name="connsiteX150" fmla="*/ 648680 w 12192000"/>
              <a:gd name="connsiteY150" fmla="*/ 2206229 h 2237474"/>
              <a:gd name="connsiteX151" fmla="*/ 597225 w 12192000"/>
              <a:gd name="connsiteY151" fmla="*/ 2180999 h 2237474"/>
              <a:gd name="connsiteX152" fmla="*/ 558449 w 12192000"/>
              <a:gd name="connsiteY152" fmla="*/ 2182346 h 2237474"/>
              <a:gd name="connsiteX153" fmla="*/ 550517 w 12192000"/>
              <a:gd name="connsiteY153" fmla="*/ 2182060 h 2237474"/>
              <a:gd name="connsiteX154" fmla="*/ 550309 w 12192000"/>
              <a:gd name="connsiteY154" fmla="*/ 2181825 h 2237474"/>
              <a:gd name="connsiteX155" fmla="*/ 541836 w 12192000"/>
              <a:gd name="connsiteY155" fmla="*/ 2181063 h 2237474"/>
              <a:gd name="connsiteX156" fmla="*/ 536057 w 12192000"/>
              <a:gd name="connsiteY156" fmla="*/ 2181537 h 2237474"/>
              <a:gd name="connsiteX157" fmla="*/ 520671 w 12192000"/>
              <a:gd name="connsiteY157" fmla="*/ 2180980 h 2237474"/>
              <a:gd name="connsiteX158" fmla="*/ 515024 w 12192000"/>
              <a:gd name="connsiteY158" fmla="*/ 2179258 h 2237474"/>
              <a:gd name="connsiteX159" fmla="*/ 512278 w 12192000"/>
              <a:gd name="connsiteY159" fmla="*/ 2176369 h 2237474"/>
              <a:gd name="connsiteX160" fmla="*/ 480419 w 12192000"/>
              <a:gd name="connsiteY160" fmla="*/ 2167807 h 2237474"/>
              <a:gd name="connsiteX161" fmla="*/ 413835 w 12192000"/>
              <a:gd name="connsiteY161" fmla="*/ 2156783 h 2237474"/>
              <a:gd name="connsiteX162" fmla="*/ 376513 w 12192000"/>
              <a:gd name="connsiteY162" fmla="*/ 2154014 h 2237474"/>
              <a:gd name="connsiteX163" fmla="*/ 273386 w 12192000"/>
              <a:gd name="connsiteY163" fmla="*/ 2142551 h 2237474"/>
              <a:gd name="connsiteX164" fmla="*/ 169207 w 12192000"/>
              <a:gd name="connsiteY164" fmla="*/ 2128100 h 2237474"/>
              <a:gd name="connsiteX165" fmla="*/ 93149 w 12192000"/>
              <a:gd name="connsiteY165" fmla="*/ 2105324 h 2237474"/>
              <a:gd name="connsiteX166" fmla="*/ 88109 w 12192000"/>
              <a:gd name="connsiteY166" fmla="*/ 2106704 h 2237474"/>
              <a:gd name="connsiteX167" fmla="*/ 80022 w 12192000"/>
              <a:gd name="connsiteY167" fmla="*/ 2107254 h 2237474"/>
              <a:gd name="connsiteX168" fmla="*/ 79717 w 12192000"/>
              <a:gd name="connsiteY168" fmla="*/ 2107046 h 2237474"/>
              <a:gd name="connsiteX169" fmla="*/ 72352 w 12192000"/>
              <a:gd name="connsiteY169" fmla="*/ 2107991 h 2237474"/>
              <a:gd name="connsiteX170" fmla="*/ 37645 w 12192000"/>
              <a:gd name="connsiteY170" fmla="*/ 2115401 h 2237474"/>
              <a:gd name="connsiteX171" fmla="*/ 4572 w 12192000"/>
              <a:gd name="connsiteY171" fmla="*/ 2111091 h 2237474"/>
              <a:gd name="connsiteX172" fmla="*/ 0 w 12192000"/>
              <a:gd name="connsiteY172" fmla="*/ 2110468 h 2237474"/>
              <a:gd name="connsiteX173" fmla="*/ 0 w 12192000"/>
              <a:gd name="connsiteY17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97744 w 12192000"/>
              <a:gd name="connsiteY140" fmla="*/ 2235849 h 2237474"/>
              <a:gd name="connsiteX141" fmla="*/ 1279765 w 12192000"/>
              <a:gd name="connsiteY141" fmla="*/ 2229639 h 2237474"/>
              <a:gd name="connsiteX142" fmla="*/ 1195347 w 12192000"/>
              <a:gd name="connsiteY142" fmla="*/ 2212354 h 2237474"/>
              <a:gd name="connsiteX143" fmla="*/ 970251 w 12192000"/>
              <a:gd name="connsiteY143" fmla="*/ 2221029 h 2237474"/>
              <a:gd name="connsiteX144" fmla="*/ 812914 w 12192000"/>
              <a:gd name="connsiteY144" fmla="*/ 2202752 h 2237474"/>
              <a:gd name="connsiteX145" fmla="*/ 800195 w 12192000"/>
              <a:gd name="connsiteY145" fmla="*/ 2209407 h 2237474"/>
              <a:gd name="connsiteX146" fmla="*/ 784978 w 12192000"/>
              <a:gd name="connsiteY146" fmla="*/ 2212360 h 2237474"/>
              <a:gd name="connsiteX147" fmla="*/ 681987 w 12192000"/>
              <a:gd name="connsiteY147" fmla="*/ 2216757 h 2237474"/>
              <a:gd name="connsiteX148" fmla="*/ 669923 w 12192000"/>
              <a:gd name="connsiteY148" fmla="*/ 2211682 h 2237474"/>
              <a:gd name="connsiteX149" fmla="*/ 648680 w 12192000"/>
              <a:gd name="connsiteY149" fmla="*/ 2206229 h 2237474"/>
              <a:gd name="connsiteX150" fmla="*/ 597225 w 12192000"/>
              <a:gd name="connsiteY150" fmla="*/ 2180999 h 2237474"/>
              <a:gd name="connsiteX151" fmla="*/ 558449 w 12192000"/>
              <a:gd name="connsiteY151" fmla="*/ 2182346 h 2237474"/>
              <a:gd name="connsiteX152" fmla="*/ 550517 w 12192000"/>
              <a:gd name="connsiteY152" fmla="*/ 2182060 h 2237474"/>
              <a:gd name="connsiteX153" fmla="*/ 550309 w 12192000"/>
              <a:gd name="connsiteY153" fmla="*/ 2181825 h 2237474"/>
              <a:gd name="connsiteX154" fmla="*/ 541836 w 12192000"/>
              <a:gd name="connsiteY154" fmla="*/ 2181063 h 2237474"/>
              <a:gd name="connsiteX155" fmla="*/ 536057 w 12192000"/>
              <a:gd name="connsiteY155" fmla="*/ 2181537 h 2237474"/>
              <a:gd name="connsiteX156" fmla="*/ 520671 w 12192000"/>
              <a:gd name="connsiteY156" fmla="*/ 2180980 h 2237474"/>
              <a:gd name="connsiteX157" fmla="*/ 515024 w 12192000"/>
              <a:gd name="connsiteY157" fmla="*/ 2179258 h 2237474"/>
              <a:gd name="connsiteX158" fmla="*/ 512278 w 12192000"/>
              <a:gd name="connsiteY158" fmla="*/ 2176369 h 2237474"/>
              <a:gd name="connsiteX159" fmla="*/ 480419 w 12192000"/>
              <a:gd name="connsiteY159" fmla="*/ 2167807 h 2237474"/>
              <a:gd name="connsiteX160" fmla="*/ 413835 w 12192000"/>
              <a:gd name="connsiteY160" fmla="*/ 2156783 h 2237474"/>
              <a:gd name="connsiteX161" fmla="*/ 376513 w 12192000"/>
              <a:gd name="connsiteY161" fmla="*/ 2154014 h 2237474"/>
              <a:gd name="connsiteX162" fmla="*/ 273386 w 12192000"/>
              <a:gd name="connsiteY162" fmla="*/ 2142551 h 2237474"/>
              <a:gd name="connsiteX163" fmla="*/ 169207 w 12192000"/>
              <a:gd name="connsiteY163" fmla="*/ 2128100 h 2237474"/>
              <a:gd name="connsiteX164" fmla="*/ 93149 w 12192000"/>
              <a:gd name="connsiteY164" fmla="*/ 2105324 h 2237474"/>
              <a:gd name="connsiteX165" fmla="*/ 88109 w 12192000"/>
              <a:gd name="connsiteY165" fmla="*/ 2106704 h 2237474"/>
              <a:gd name="connsiteX166" fmla="*/ 80022 w 12192000"/>
              <a:gd name="connsiteY166" fmla="*/ 2107254 h 2237474"/>
              <a:gd name="connsiteX167" fmla="*/ 79717 w 12192000"/>
              <a:gd name="connsiteY167" fmla="*/ 2107046 h 2237474"/>
              <a:gd name="connsiteX168" fmla="*/ 72352 w 12192000"/>
              <a:gd name="connsiteY168" fmla="*/ 2107991 h 2237474"/>
              <a:gd name="connsiteX169" fmla="*/ 37645 w 12192000"/>
              <a:gd name="connsiteY169" fmla="*/ 2115401 h 2237474"/>
              <a:gd name="connsiteX170" fmla="*/ 4572 w 12192000"/>
              <a:gd name="connsiteY170" fmla="*/ 2111091 h 2237474"/>
              <a:gd name="connsiteX171" fmla="*/ 0 w 12192000"/>
              <a:gd name="connsiteY171" fmla="*/ 2110468 h 2237474"/>
              <a:gd name="connsiteX172" fmla="*/ 0 w 12192000"/>
              <a:gd name="connsiteY17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976224 w 12192000"/>
              <a:gd name="connsiteY130" fmla="*/ 2074257 h 2237474"/>
              <a:gd name="connsiteX131" fmla="*/ 1877728 w 12192000"/>
              <a:gd name="connsiteY131" fmla="*/ 2101004 h 2237474"/>
              <a:gd name="connsiteX132" fmla="*/ 1759056 w 12192000"/>
              <a:gd name="connsiteY132" fmla="*/ 2125608 h 2237474"/>
              <a:gd name="connsiteX133" fmla="*/ 1637948 w 12192000"/>
              <a:gd name="connsiteY133" fmla="*/ 2172597 h 2237474"/>
              <a:gd name="connsiteX134" fmla="*/ 1434549 w 12192000"/>
              <a:gd name="connsiteY134" fmla="*/ 2234522 h 2237474"/>
              <a:gd name="connsiteX135" fmla="*/ 1398481 w 12192000"/>
              <a:gd name="connsiteY135" fmla="*/ 2237074 h 2237474"/>
              <a:gd name="connsiteX136" fmla="*/ 1398407 w 12192000"/>
              <a:gd name="connsiteY136" fmla="*/ 2237095 h 2237474"/>
              <a:gd name="connsiteX137" fmla="*/ 1370962 w 12192000"/>
              <a:gd name="connsiteY137" fmla="*/ 2237474 h 2237474"/>
              <a:gd name="connsiteX138" fmla="*/ 1356367 w 12192000"/>
              <a:gd name="connsiteY138" fmla="*/ 2235089 h 2237474"/>
              <a:gd name="connsiteX139" fmla="*/ 1324828 w 12192000"/>
              <a:gd name="connsiteY139" fmla="*/ 2231968 h 2237474"/>
              <a:gd name="connsiteX140" fmla="*/ 1279765 w 12192000"/>
              <a:gd name="connsiteY140" fmla="*/ 2229639 h 2237474"/>
              <a:gd name="connsiteX141" fmla="*/ 1195347 w 12192000"/>
              <a:gd name="connsiteY141" fmla="*/ 2212354 h 2237474"/>
              <a:gd name="connsiteX142" fmla="*/ 970251 w 12192000"/>
              <a:gd name="connsiteY142" fmla="*/ 2221029 h 2237474"/>
              <a:gd name="connsiteX143" fmla="*/ 812914 w 12192000"/>
              <a:gd name="connsiteY143" fmla="*/ 2202752 h 2237474"/>
              <a:gd name="connsiteX144" fmla="*/ 800195 w 12192000"/>
              <a:gd name="connsiteY144" fmla="*/ 2209407 h 2237474"/>
              <a:gd name="connsiteX145" fmla="*/ 784978 w 12192000"/>
              <a:gd name="connsiteY145" fmla="*/ 2212360 h 2237474"/>
              <a:gd name="connsiteX146" fmla="*/ 681987 w 12192000"/>
              <a:gd name="connsiteY146" fmla="*/ 2216757 h 2237474"/>
              <a:gd name="connsiteX147" fmla="*/ 669923 w 12192000"/>
              <a:gd name="connsiteY147" fmla="*/ 2211682 h 2237474"/>
              <a:gd name="connsiteX148" fmla="*/ 648680 w 12192000"/>
              <a:gd name="connsiteY148" fmla="*/ 2206229 h 2237474"/>
              <a:gd name="connsiteX149" fmla="*/ 597225 w 12192000"/>
              <a:gd name="connsiteY149" fmla="*/ 2180999 h 2237474"/>
              <a:gd name="connsiteX150" fmla="*/ 558449 w 12192000"/>
              <a:gd name="connsiteY150" fmla="*/ 2182346 h 2237474"/>
              <a:gd name="connsiteX151" fmla="*/ 550517 w 12192000"/>
              <a:gd name="connsiteY151" fmla="*/ 2182060 h 2237474"/>
              <a:gd name="connsiteX152" fmla="*/ 550309 w 12192000"/>
              <a:gd name="connsiteY152" fmla="*/ 2181825 h 2237474"/>
              <a:gd name="connsiteX153" fmla="*/ 541836 w 12192000"/>
              <a:gd name="connsiteY153" fmla="*/ 2181063 h 2237474"/>
              <a:gd name="connsiteX154" fmla="*/ 536057 w 12192000"/>
              <a:gd name="connsiteY154" fmla="*/ 2181537 h 2237474"/>
              <a:gd name="connsiteX155" fmla="*/ 520671 w 12192000"/>
              <a:gd name="connsiteY155" fmla="*/ 2180980 h 2237474"/>
              <a:gd name="connsiteX156" fmla="*/ 515024 w 12192000"/>
              <a:gd name="connsiteY156" fmla="*/ 2179258 h 2237474"/>
              <a:gd name="connsiteX157" fmla="*/ 512278 w 12192000"/>
              <a:gd name="connsiteY157" fmla="*/ 2176369 h 2237474"/>
              <a:gd name="connsiteX158" fmla="*/ 480419 w 12192000"/>
              <a:gd name="connsiteY158" fmla="*/ 2167807 h 2237474"/>
              <a:gd name="connsiteX159" fmla="*/ 413835 w 12192000"/>
              <a:gd name="connsiteY159" fmla="*/ 2156783 h 2237474"/>
              <a:gd name="connsiteX160" fmla="*/ 376513 w 12192000"/>
              <a:gd name="connsiteY160" fmla="*/ 2154014 h 2237474"/>
              <a:gd name="connsiteX161" fmla="*/ 273386 w 12192000"/>
              <a:gd name="connsiteY161" fmla="*/ 2142551 h 2237474"/>
              <a:gd name="connsiteX162" fmla="*/ 169207 w 12192000"/>
              <a:gd name="connsiteY162" fmla="*/ 2128100 h 2237474"/>
              <a:gd name="connsiteX163" fmla="*/ 93149 w 12192000"/>
              <a:gd name="connsiteY163" fmla="*/ 2105324 h 2237474"/>
              <a:gd name="connsiteX164" fmla="*/ 88109 w 12192000"/>
              <a:gd name="connsiteY164" fmla="*/ 2106704 h 2237474"/>
              <a:gd name="connsiteX165" fmla="*/ 80022 w 12192000"/>
              <a:gd name="connsiteY165" fmla="*/ 2107254 h 2237474"/>
              <a:gd name="connsiteX166" fmla="*/ 79717 w 12192000"/>
              <a:gd name="connsiteY166" fmla="*/ 2107046 h 2237474"/>
              <a:gd name="connsiteX167" fmla="*/ 72352 w 12192000"/>
              <a:gd name="connsiteY167" fmla="*/ 2107991 h 2237474"/>
              <a:gd name="connsiteX168" fmla="*/ 37645 w 12192000"/>
              <a:gd name="connsiteY168" fmla="*/ 2115401 h 2237474"/>
              <a:gd name="connsiteX169" fmla="*/ 4572 w 12192000"/>
              <a:gd name="connsiteY169" fmla="*/ 2111091 h 2237474"/>
              <a:gd name="connsiteX170" fmla="*/ 0 w 12192000"/>
              <a:gd name="connsiteY170" fmla="*/ 2110468 h 2237474"/>
              <a:gd name="connsiteX171" fmla="*/ 0 w 12192000"/>
              <a:gd name="connsiteY17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877728 w 12192000"/>
              <a:gd name="connsiteY130" fmla="*/ 2101004 h 2237474"/>
              <a:gd name="connsiteX131" fmla="*/ 1759056 w 12192000"/>
              <a:gd name="connsiteY131" fmla="*/ 2125608 h 2237474"/>
              <a:gd name="connsiteX132" fmla="*/ 1637948 w 12192000"/>
              <a:gd name="connsiteY132" fmla="*/ 2172597 h 2237474"/>
              <a:gd name="connsiteX133" fmla="*/ 1434549 w 12192000"/>
              <a:gd name="connsiteY133" fmla="*/ 2234522 h 2237474"/>
              <a:gd name="connsiteX134" fmla="*/ 1398481 w 12192000"/>
              <a:gd name="connsiteY134" fmla="*/ 2237074 h 2237474"/>
              <a:gd name="connsiteX135" fmla="*/ 1398407 w 12192000"/>
              <a:gd name="connsiteY135" fmla="*/ 2237095 h 2237474"/>
              <a:gd name="connsiteX136" fmla="*/ 1370962 w 12192000"/>
              <a:gd name="connsiteY136" fmla="*/ 2237474 h 2237474"/>
              <a:gd name="connsiteX137" fmla="*/ 1356367 w 12192000"/>
              <a:gd name="connsiteY137" fmla="*/ 2235089 h 2237474"/>
              <a:gd name="connsiteX138" fmla="*/ 1324828 w 12192000"/>
              <a:gd name="connsiteY138" fmla="*/ 2231968 h 2237474"/>
              <a:gd name="connsiteX139" fmla="*/ 1279765 w 12192000"/>
              <a:gd name="connsiteY139" fmla="*/ 2229639 h 2237474"/>
              <a:gd name="connsiteX140" fmla="*/ 1195347 w 12192000"/>
              <a:gd name="connsiteY140" fmla="*/ 2212354 h 2237474"/>
              <a:gd name="connsiteX141" fmla="*/ 970251 w 12192000"/>
              <a:gd name="connsiteY141" fmla="*/ 2221029 h 2237474"/>
              <a:gd name="connsiteX142" fmla="*/ 812914 w 12192000"/>
              <a:gd name="connsiteY142" fmla="*/ 2202752 h 2237474"/>
              <a:gd name="connsiteX143" fmla="*/ 800195 w 12192000"/>
              <a:gd name="connsiteY143" fmla="*/ 2209407 h 2237474"/>
              <a:gd name="connsiteX144" fmla="*/ 784978 w 12192000"/>
              <a:gd name="connsiteY144" fmla="*/ 2212360 h 2237474"/>
              <a:gd name="connsiteX145" fmla="*/ 681987 w 12192000"/>
              <a:gd name="connsiteY145" fmla="*/ 2216757 h 2237474"/>
              <a:gd name="connsiteX146" fmla="*/ 669923 w 12192000"/>
              <a:gd name="connsiteY146" fmla="*/ 2211682 h 2237474"/>
              <a:gd name="connsiteX147" fmla="*/ 648680 w 12192000"/>
              <a:gd name="connsiteY147" fmla="*/ 2206229 h 2237474"/>
              <a:gd name="connsiteX148" fmla="*/ 597225 w 12192000"/>
              <a:gd name="connsiteY148" fmla="*/ 2180999 h 2237474"/>
              <a:gd name="connsiteX149" fmla="*/ 558449 w 12192000"/>
              <a:gd name="connsiteY149" fmla="*/ 2182346 h 2237474"/>
              <a:gd name="connsiteX150" fmla="*/ 550517 w 12192000"/>
              <a:gd name="connsiteY150" fmla="*/ 2182060 h 2237474"/>
              <a:gd name="connsiteX151" fmla="*/ 550309 w 12192000"/>
              <a:gd name="connsiteY151" fmla="*/ 2181825 h 2237474"/>
              <a:gd name="connsiteX152" fmla="*/ 541836 w 12192000"/>
              <a:gd name="connsiteY152" fmla="*/ 2181063 h 2237474"/>
              <a:gd name="connsiteX153" fmla="*/ 536057 w 12192000"/>
              <a:gd name="connsiteY153" fmla="*/ 2181537 h 2237474"/>
              <a:gd name="connsiteX154" fmla="*/ 520671 w 12192000"/>
              <a:gd name="connsiteY154" fmla="*/ 2180980 h 2237474"/>
              <a:gd name="connsiteX155" fmla="*/ 515024 w 12192000"/>
              <a:gd name="connsiteY155" fmla="*/ 2179258 h 2237474"/>
              <a:gd name="connsiteX156" fmla="*/ 512278 w 12192000"/>
              <a:gd name="connsiteY156" fmla="*/ 2176369 h 2237474"/>
              <a:gd name="connsiteX157" fmla="*/ 480419 w 12192000"/>
              <a:gd name="connsiteY157" fmla="*/ 2167807 h 2237474"/>
              <a:gd name="connsiteX158" fmla="*/ 413835 w 12192000"/>
              <a:gd name="connsiteY158" fmla="*/ 2156783 h 2237474"/>
              <a:gd name="connsiteX159" fmla="*/ 376513 w 12192000"/>
              <a:gd name="connsiteY159" fmla="*/ 2154014 h 2237474"/>
              <a:gd name="connsiteX160" fmla="*/ 273386 w 12192000"/>
              <a:gd name="connsiteY160" fmla="*/ 2142551 h 2237474"/>
              <a:gd name="connsiteX161" fmla="*/ 169207 w 12192000"/>
              <a:gd name="connsiteY161" fmla="*/ 2128100 h 2237474"/>
              <a:gd name="connsiteX162" fmla="*/ 93149 w 12192000"/>
              <a:gd name="connsiteY162" fmla="*/ 2105324 h 2237474"/>
              <a:gd name="connsiteX163" fmla="*/ 88109 w 12192000"/>
              <a:gd name="connsiteY163" fmla="*/ 2106704 h 2237474"/>
              <a:gd name="connsiteX164" fmla="*/ 80022 w 12192000"/>
              <a:gd name="connsiteY164" fmla="*/ 2107254 h 2237474"/>
              <a:gd name="connsiteX165" fmla="*/ 79717 w 12192000"/>
              <a:gd name="connsiteY165" fmla="*/ 2107046 h 2237474"/>
              <a:gd name="connsiteX166" fmla="*/ 72352 w 12192000"/>
              <a:gd name="connsiteY166" fmla="*/ 2107991 h 2237474"/>
              <a:gd name="connsiteX167" fmla="*/ 37645 w 12192000"/>
              <a:gd name="connsiteY167" fmla="*/ 2115401 h 2237474"/>
              <a:gd name="connsiteX168" fmla="*/ 4572 w 12192000"/>
              <a:gd name="connsiteY168" fmla="*/ 2111091 h 2237474"/>
              <a:gd name="connsiteX169" fmla="*/ 0 w 12192000"/>
              <a:gd name="connsiteY169" fmla="*/ 2110468 h 2237474"/>
              <a:gd name="connsiteX170" fmla="*/ 0 w 12192000"/>
              <a:gd name="connsiteY17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55737 w 12192000"/>
              <a:gd name="connsiteY128" fmla="*/ 2047704 h 2237474"/>
              <a:gd name="connsiteX129" fmla="*/ 2042244 w 12192000"/>
              <a:gd name="connsiteY129" fmla="*/ 2055560 h 2237474"/>
              <a:gd name="connsiteX130" fmla="*/ 1877728 w 12192000"/>
              <a:gd name="connsiteY130" fmla="*/ 2101004 h 2237474"/>
              <a:gd name="connsiteX131" fmla="*/ 1759056 w 12192000"/>
              <a:gd name="connsiteY131" fmla="*/ 2125608 h 2237474"/>
              <a:gd name="connsiteX132" fmla="*/ 1637948 w 12192000"/>
              <a:gd name="connsiteY132" fmla="*/ 2172597 h 2237474"/>
              <a:gd name="connsiteX133" fmla="*/ 1434549 w 12192000"/>
              <a:gd name="connsiteY133" fmla="*/ 2234522 h 2237474"/>
              <a:gd name="connsiteX134" fmla="*/ 1398481 w 12192000"/>
              <a:gd name="connsiteY134" fmla="*/ 2237074 h 2237474"/>
              <a:gd name="connsiteX135" fmla="*/ 1398407 w 12192000"/>
              <a:gd name="connsiteY135" fmla="*/ 2237095 h 2237474"/>
              <a:gd name="connsiteX136" fmla="*/ 1370962 w 12192000"/>
              <a:gd name="connsiteY136" fmla="*/ 2237474 h 2237474"/>
              <a:gd name="connsiteX137" fmla="*/ 1356367 w 12192000"/>
              <a:gd name="connsiteY137" fmla="*/ 2235089 h 2237474"/>
              <a:gd name="connsiteX138" fmla="*/ 1324828 w 12192000"/>
              <a:gd name="connsiteY138" fmla="*/ 2231968 h 2237474"/>
              <a:gd name="connsiteX139" fmla="*/ 1279765 w 12192000"/>
              <a:gd name="connsiteY139" fmla="*/ 2229639 h 2237474"/>
              <a:gd name="connsiteX140" fmla="*/ 1195347 w 12192000"/>
              <a:gd name="connsiteY140" fmla="*/ 2212354 h 2237474"/>
              <a:gd name="connsiteX141" fmla="*/ 970251 w 12192000"/>
              <a:gd name="connsiteY141" fmla="*/ 2221029 h 2237474"/>
              <a:gd name="connsiteX142" fmla="*/ 812914 w 12192000"/>
              <a:gd name="connsiteY142" fmla="*/ 2202752 h 2237474"/>
              <a:gd name="connsiteX143" fmla="*/ 800195 w 12192000"/>
              <a:gd name="connsiteY143" fmla="*/ 2209407 h 2237474"/>
              <a:gd name="connsiteX144" fmla="*/ 784978 w 12192000"/>
              <a:gd name="connsiteY144" fmla="*/ 2212360 h 2237474"/>
              <a:gd name="connsiteX145" fmla="*/ 681987 w 12192000"/>
              <a:gd name="connsiteY145" fmla="*/ 2216757 h 2237474"/>
              <a:gd name="connsiteX146" fmla="*/ 669923 w 12192000"/>
              <a:gd name="connsiteY146" fmla="*/ 2211682 h 2237474"/>
              <a:gd name="connsiteX147" fmla="*/ 648680 w 12192000"/>
              <a:gd name="connsiteY147" fmla="*/ 2206229 h 2237474"/>
              <a:gd name="connsiteX148" fmla="*/ 597225 w 12192000"/>
              <a:gd name="connsiteY148" fmla="*/ 2180999 h 2237474"/>
              <a:gd name="connsiteX149" fmla="*/ 558449 w 12192000"/>
              <a:gd name="connsiteY149" fmla="*/ 2182346 h 2237474"/>
              <a:gd name="connsiteX150" fmla="*/ 550517 w 12192000"/>
              <a:gd name="connsiteY150" fmla="*/ 2182060 h 2237474"/>
              <a:gd name="connsiteX151" fmla="*/ 550309 w 12192000"/>
              <a:gd name="connsiteY151" fmla="*/ 2181825 h 2237474"/>
              <a:gd name="connsiteX152" fmla="*/ 541836 w 12192000"/>
              <a:gd name="connsiteY152" fmla="*/ 2181063 h 2237474"/>
              <a:gd name="connsiteX153" fmla="*/ 536057 w 12192000"/>
              <a:gd name="connsiteY153" fmla="*/ 2181537 h 2237474"/>
              <a:gd name="connsiteX154" fmla="*/ 520671 w 12192000"/>
              <a:gd name="connsiteY154" fmla="*/ 2180980 h 2237474"/>
              <a:gd name="connsiteX155" fmla="*/ 515024 w 12192000"/>
              <a:gd name="connsiteY155" fmla="*/ 2179258 h 2237474"/>
              <a:gd name="connsiteX156" fmla="*/ 512278 w 12192000"/>
              <a:gd name="connsiteY156" fmla="*/ 2176369 h 2237474"/>
              <a:gd name="connsiteX157" fmla="*/ 480419 w 12192000"/>
              <a:gd name="connsiteY157" fmla="*/ 2167807 h 2237474"/>
              <a:gd name="connsiteX158" fmla="*/ 413835 w 12192000"/>
              <a:gd name="connsiteY158" fmla="*/ 2156783 h 2237474"/>
              <a:gd name="connsiteX159" fmla="*/ 376513 w 12192000"/>
              <a:gd name="connsiteY159" fmla="*/ 2154014 h 2237474"/>
              <a:gd name="connsiteX160" fmla="*/ 273386 w 12192000"/>
              <a:gd name="connsiteY160" fmla="*/ 2142551 h 2237474"/>
              <a:gd name="connsiteX161" fmla="*/ 169207 w 12192000"/>
              <a:gd name="connsiteY161" fmla="*/ 2128100 h 2237474"/>
              <a:gd name="connsiteX162" fmla="*/ 93149 w 12192000"/>
              <a:gd name="connsiteY162" fmla="*/ 2105324 h 2237474"/>
              <a:gd name="connsiteX163" fmla="*/ 88109 w 12192000"/>
              <a:gd name="connsiteY163" fmla="*/ 2106704 h 2237474"/>
              <a:gd name="connsiteX164" fmla="*/ 80022 w 12192000"/>
              <a:gd name="connsiteY164" fmla="*/ 2107254 h 2237474"/>
              <a:gd name="connsiteX165" fmla="*/ 79717 w 12192000"/>
              <a:gd name="connsiteY165" fmla="*/ 2107046 h 2237474"/>
              <a:gd name="connsiteX166" fmla="*/ 72352 w 12192000"/>
              <a:gd name="connsiteY166" fmla="*/ 2107991 h 2237474"/>
              <a:gd name="connsiteX167" fmla="*/ 37645 w 12192000"/>
              <a:gd name="connsiteY167" fmla="*/ 2115401 h 2237474"/>
              <a:gd name="connsiteX168" fmla="*/ 4572 w 12192000"/>
              <a:gd name="connsiteY168" fmla="*/ 2111091 h 2237474"/>
              <a:gd name="connsiteX169" fmla="*/ 0 w 12192000"/>
              <a:gd name="connsiteY169" fmla="*/ 2110468 h 2237474"/>
              <a:gd name="connsiteX170" fmla="*/ 0 w 12192000"/>
              <a:gd name="connsiteY17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52836 w 12192000"/>
              <a:gd name="connsiteY123" fmla="*/ 2010048 h 2237474"/>
              <a:gd name="connsiteX124" fmla="*/ 2117102 w 12192000"/>
              <a:gd name="connsiteY124" fmla="*/ 2023004 h 2237474"/>
              <a:gd name="connsiteX125" fmla="*/ 2111935 w 12192000"/>
              <a:gd name="connsiteY125" fmla="*/ 2023163 h 2237474"/>
              <a:gd name="connsiteX126" fmla="*/ 2089991 w 12192000"/>
              <a:gd name="connsiteY126" fmla="*/ 2034193 h 2237474"/>
              <a:gd name="connsiteX127" fmla="*/ 2058061 w 12192000"/>
              <a:gd name="connsiteY127" fmla="*/ 2047942 h 2237474"/>
              <a:gd name="connsiteX128" fmla="*/ 2042244 w 12192000"/>
              <a:gd name="connsiteY128" fmla="*/ 2055560 h 2237474"/>
              <a:gd name="connsiteX129" fmla="*/ 1877728 w 12192000"/>
              <a:gd name="connsiteY129" fmla="*/ 2101004 h 2237474"/>
              <a:gd name="connsiteX130" fmla="*/ 1759056 w 12192000"/>
              <a:gd name="connsiteY130" fmla="*/ 2125608 h 2237474"/>
              <a:gd name="connsiteX131" fmla="*/ 1637948 w 12192000"/>
              <a:gd name="connsiteY131" fmla="*/ 2172597 h 2237474"/>
              <a:gd name="connsiteX132" fmla="*/ 1434549 w 12192000"/>
              <a:gd name="connsiteY132" fmla="*/ 2234522 h 2237474"/>
              <a:gd name="connsiteX133" fmla="*/ 1398481 w 12192000"/>
              <a:gd name="connsiteY133" fmla="*/ 2237074 h 2237474"/>
              <a:gd name="connsiteX134" fmla="*/ 1398407 w 12192000"/>
              <a:gd name="connsiteY134" fmla="*/ 2237095 h 2237474"/>
              <a:gd name="connsiteX135" fmla="*/ 1370962 w 12192000"/>
              <a:gd name="connsiteY135" fmla="*/ 2237474 h 2237474"/>
              <a:gd name="connsiteX136" fmla="*/ 1356367 w 12192000"/>
              <a:gd name="connsiteY136" fmla="*/ 2235089 h 2237474"/>
              <a:gd name="connsiteX137" fmla="*/ 1324828 w 12192000"/>
              <a:gd name="connsiteY137" fmla="*/ 2231968 h 2237474"/>
              <a:gd name="connsiteX138" fmla="*/ 1279765 w 12192000"/>
              <a:gd name="connsiteY138" fmla="*/ 2229639 h 2237474"/>
              <a:gd name="connsiteX139" fmla="*/ 1195347 w 12192000"/>
              <a:gd name="connsiteY139" fmla="*/ 2212354 h 2237474"/>
              <a:gd name="connsiteX140" fmla="*/ 970251 w 12192000"/>
              <a:gd name="connsiteY140" fmla="*/ 2221029 h 2237474"/>
              <a:gd name="connsiteX141" fmla="*/ 812914 w 12192000"/>
              <a:gd name="connsiteY141" fmla="*/ 2202752 h 2237474"/>
              <a:gd name="connsiteX142" fmla="*/ 800195 w 12192000"/>
              <a:gd name="connsiteY142" fmla="*/ 2209407 h 2237474"/>
              <a:gd name="connsiteX143" fmla="*/ 784978 w 12192000"/>
              <a:gd name="connsiteY143" fmla="*/ 2212360 h 2237474"/>
              <a:gd name="connsiteX144" fmla="*/ 681987 w 12192000"/>
              <a:gd name="connsiteY144" fmla="*/ 2216757 h 2237474"/>
              <a:gd name="connsiteX145" fmla="*/ 669923 w 12192000"/>
              <a:gd name="connsiteY145" fmla="*/ 2211682 h 2237474"/>
              <a:gd name="connsiteX146" fmla="*/ 648680 w 12192000"/>
              <a:gd name="connsiteY146" fmla="*/ 2206229 h 2237474"/>
              <a:gd name="connsiteX147" fmla="*/ 597225 w 12192000"/>
              <a:gd name="connsiteY147" fmla="*/ 2180999 h 2237474"/>
              <a:gd name="connsiteX148" fmla="*/ 558449 w 12192000"/>
              <a:gd name="connsiteY148" fmla="*/ 2182346 h 2237474"/>
              <a:gd name="connsiteX149" fmla="*/ 550517 w 12192000"/>
              <a:gd name="connsiteY149" fmla="*/ 2182060 h 2237474"/>
              <a:gd name="connsiteX150" fmla="*/ 550309 w 12192000"/>
              <a:gd name="connsiteY150" fmla="*/ 2181825 h 2237474"/>
              <a:gd name="connsiteX151" fmla="*/ 541836 w 12192000"/>
              <a:gd name="connsiteY151" fmla="*/ 2181063 h 2237474"/>
              <a:gd name="connsiteX152" fmla="*/ 536057 w 12192000"/>
              <a:gd name="connsiteY152" fmla="*/ 2181537 h 2237474"/>
              <a:gd name="connsiteX153" fmla="*/ 520671 w 12192000"/>
              <a:gd name="connsiteY153" fmla="*/ 2180980 h 2237474"/>
              <a:gd name="connsiteX154" fmla="*/ 515024 w 12192000"/>
              <a:gd name="connsiteY154" fmla="*/ 2179258 h 2237474"/>
              <a:gd name="connsiteX155" fmla="*/ 512278 w 12192000"/>
              <a:gd name="connsiteY155" fmla="*/ 2176369 h 2237474"/>
              <a:gd name="connsiteX156" fmla="*/ 480419 w 12192000"/>
              <a:gd name="connsiteY156" fmla="*/ 2167807 h 2237474"/>
              <a:gd name="connsiteX157" fmla="*/ 413835 w 12192000"/>
              <a:gd name="connsiteY157" fmla="*/ 2156783 h 2237474"/>
              <a:gd name="connsiteX158" fmla="*/ 376513 w 12192000"/>
              <a:gd name="connsiteY158" fmla="*/ 2154014 h 2237474"/>
              <a:gd name="connsiteX159" fmla="*/ 273386 w 12192000"/>
              <a:gd name="connsiteY159" fmla="*/ 2142551 h 2237474"/>
              <a:gd name="connsiteX160" fmla="*/ 169207 w 12192000"/>
              <a:gd name="connsiteY160" fmla="*/ 2128100 h 2237474"/>
              <a:gd name="connsiteX161" fmla="*/ 93149 w 12192000"/>
              <a:gd name="connsiteY161" fmla="*/ 2105324 h 2237474"/>
              <a:gd name="connsiteX162" fmla="*/ 88109 w 12192000"/>
              <a:gd name="connsiteY162" fmla="*/ 2106704 h 2237474"/>
              <a:gd name="connsiteX163" fmla="*/ 80022 w 12192000"/>
              <a:gd name="connsiteY163" fmla="*/ 2107254 h 2237474"/>
              <a:gd name="connsiteX164" fmla="*/ 79717 w 12192000"/>
              <a:gd name="connsiteY164" fmla="*/ 2107046 h 2237474"/>
              <a:gd name="connsiteX165" fmla="*/ 72352 w 12192000"/>
              <a:gd name="connsiteY165" fmla="*/ 2107991 h 2237474"/>
              <a:gd name="connsiteX166" fmla="*/ 37645 w 12192000"/>
              <a:gd name="connsiteY166" fmla="*/ 2115401 h 2237474"/>
              <a:gd name="connsiteX167" fmla="*/ 4572 w 12192000"/>
              <a:gd name="connsiteY167" fmla="*/ 2111091 h 2237474"/>
              <a:gd name="connsiteX168" fmla="*/ 0 w 12192000"/>
              <a:gd name="connsiteY168" fmla="*/ 2110468 h 2237474"/>
              <a:gd name="connsiteX169" fmla="*/ 0 w 12192000"/>
              <a:gd name="connsiteY16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17102 w 12192000"/>
              <a:gd name="connsiteY123" fmla="*/ 2023004 h 2237474"/>
              <a:gd name="connsiteX124" fmla="*/ 2111935 w 12192000"/>
              <a:gd name="connsiteY124" fmla="*/ 2023163 h 2237474"/>
              <a:gd name="connsiteX125" fmla="*/ 2089991 w 12192000"/>
              <a:gd name="connsiteY125" fmla="*/ 2034193 h 2237474"/>
              <a:gd name="connsiteX126" fmla="*/ 2058061 w 12192000"/>
              <a:gd name="connsiteY126" fmla="*/ 2047942 h 2237474"/>
              <a:gd name="connsiteX127" fmla="*/ 2042244 w 12192000"/>
              <a:gd name="connsiteY127" fmla="*/ 2055560 h 2237474"/>
              <a:gd name="connsiteX128" fmla="*/ 1877728 w 12192000"/>
              <a:gd name="connsiteY128" fmla="*/ 2101004 h 2237474"/>
              <a:gd name="connsiteX129" fmla="*/ 1759056 w 12192000"/>
              <a:gd name="connsiteY129" fmla="*/ 2125608 h 2237474"/>
              <a:gd name="connsiteX130" fmla="*/ 1637948 w 12192000"/>
              <a:gd name="connsiteY130" fmla="*/ 2172597 h 2237474"/>
              <a:gd name="connsiteX131" fmla="*/ 1434549 w 12192000"/>
              <a:gd name="connsiteY131" fmla="*/ 2234522 h 2237474"/>
              <a:gd name="connsiteX132" fmla="*/ 1398481 w 12192000"/>
              <a:gd name="connsiteY132" fmla="*/ 2237074 h 2237474"/>
              <a:gd name="connsiteX133" fmla="*/ 1398407 w 12192000"/>
              <a:gd name="connsiteY133" fmla="*/ 2237095 h 2237474"/>
              <a:gd name="connsiteX134" fmla="*/ 1370962 w 12192000"/>
              <a:gd name="connsiteY134" fmla="*/ 2237474 h 2237474"/>
              <a:gd name="connsiteX135" fmla="*/ 1356367 w 12192000"/>
              <a:gd name="connsiteY135" fmla="*/ 2235089 h 2237474"/>
              <a:gd name="connsiteX136" fmla="*/ 1324828 w 12192000"/>
              <a:gd name="connsiteY136" fmla="*/ 2231968 h 2237474"/>
              <a:gd name="connsiteX137" fmla="*/ 1279765 w 12192000"/>
              <a:gd name="connsiteY137" fmla="*/ 2229639 h 2237474"/>
              <a:gd name="connsiteX138" fmla="*/ 1195347 w 12192000"/>
              <a:gd name="connsiteY138" fmla="*/ 2212354 h 2237474"/>
              <a:gd name="connsiteX139" fmla="*/ 970251 w 12192000"/>
              <a:gd name="connsiteY139" fmla="*/ 2221029 h 2237474"/>
              <a:gd name="connsiteX140" fmla="*/ 812914 w 12192000"/>
              <a:gd name="connsiteY140" fmla="*/ 2202752 h 2237474"/>
              <a:gd name="connsiteX141" fmla="*/ 800195 w 12192000"/>
              <a:gd name="connsiteY141" fmla="*/ 2209407 h 2237474"/>
              <a:gd name="connsiteX142" fmla="*/ 784978 w 12192000"/>
              <a:gd name="connsiteY142" fmla="*/ 2212360 h 2237474"/>
              <a:gd name="connsiteX143" fmla="*/ 681987 w 12192000"/>
              <a:gd name="connsiteY143" fmla="*/ 2216757 h 2237474"/>
              <a:gd name="connsiteX144" fmla="*/ 669923 w 12192000"/>
              <a:gd name="connsiteY144" fmla="*/ 2211682 h 2237474"/>
              <a:gd name="connsiteX145" fmla="*/ 648680 w 12192000"/>
              <a:gd name="connsiteY145" fmla="*/ 2206229 h 2237474"/>
              <a:gd name="connsiteX146" fmla="*/ 597225 w 12192000"/>
              <a:gd name="connsiteY146" fmla="*/ 2180999 h 2237474"/>
              <a:gd name="connsiteX147" fmla="*/ 558449 w 12192000"/>
              <a:gd name="connsiteY147" fmla="*/ 2182346 h 2237474"/>
              <a:gd name="connsiteX148" fmla="*/ 550517 w 12192000"/>
              <a:gd name="connsiteY148" fmla="*/ 2182060 h 2237474"/>
              <a:gd name="connsiteX149" fmla="*/ 550309 w 12192000"/>
              <a:gd name="connsiteY149" fmla="*/ 2181825 h 2237474"/>
              <a:gd name="connsiteX150" fmla="*/ 541836 w 12192000"/>
              <a:gd name="connsiteY150" fmla="*/ 2181063 h 2237474"/>
              <a:gd name="connsiteX151" fmla="*/ 536057 w 12192000"/>
              <a:gd name="connsiteY151" fmla="*/ 2181537 h 2237474"/>
              <a:gd name="connsiteX152" fmla="*/ 520671 w 12192000"/>
              <a:gd name="connsiteY152" fmla="*/ 2180980 h 2237474"/>
              <a:gd name="connsiteX153" fmla="*/ 515024 w 12192000"/>
              <a:gd name="connsiteY153" fmla="*/ 2179258 h 2237474"/>
              <a:gd name="connsiteX154" fmla="*/ 512278 w 12192000"/>
              <a:gd name="connsiteY154" fmla="*/ 2176369 h 2237474"/>
              <a:gd name="connsiteX155" fmla="*/ 480419 w 12192000"/>
              <a:gd name="connsiteY155" fmla="*/ 2167807 h 2237474"/>
              <a:gd name="connsiteX156" fmla="*/ 413835 w 12192000"/>
              <a:gd name="connsiteY156" fmla="*/ 2156783 h 2237474"/>
              <a:gd name="connsiteX157" fmla="*/ 376513 w 12192000"/>
              <a:gd name="connsiteY157" fmla="*/ 2154014 h 2237474"/>
              <a:gd name="connsiteX158" fmla="*/ 273386 w 12192000"/>
              <a:gd name="connsiteY158" fmla="*/ 2142551 h 2237474"/>
              <a:gd name="connsiteX159" fmla="*/ 169207 w 12192000"/>
              <a:gd name="connsiteY159" fmla="*/ 2128100 h 2237474"/>
              <a:gd name="connsiteX160" fmla="*/ 93149 w 12192000"/>
              <a:gd name="connsiteY160" fmla="*/ 2105324 h 2237474"/>
              <a:gd name="connsiteX161" fmla="*/ 88109 w 12192000"/>
              <a:gd name="connsiteY161" fmla="*/ 2106704 h 2237474"/>
              <a:gd name="connsiteX162" fmla="*/ 80022 w 12192000"/>
              <a:gd name="connsiteY162" fmla="*/ 2107254 h 2237474"/>
              <a:gd name="connsiteX163" fmla="*/ 79717 w 12192000"/>
              <a:gd name="connsiteY163" fmla="*/ 2107046 h 2237474"/>
              <a:gd name="connsiteX164" fmla="*/ 72352 w 12192000"/>
              <a:gd name="connsiteY164" fmla="*/ 2107991 h 2237474"/>
              <a:gd name="connsiteX165" fmla="*/ 37645 w 12192000"/>
              <a:gd name="connsiteY165" fmla="*/ 2115401 h 2237474"/>
              <a:gd name="connsiteX166" fmla="*/ 4572 w 12192000"/>
              <a:gd name="connsiteY166" fmla="*/ 2111091 h 2237474"/>
              <a:gd name="connsiteX167" fmla="*/ 0 w 12192000"/>
              <a:gd name="connsiteY167" fmla="*/ 2110468 h 2237474"/>
              <a:gd name="connsiteX168" fmla="*/ 0 w 12192000"/>
              <a:gd name="connsiteY16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117102 w 12192000"/>
              <a:gd name="connsiteY123" fmla="*/ 2023004 h 2237474"/>
              <a:gd name="connsiteX124" fmla="*/ 2089991 w 12192000"/>
              <a:gd name="connsiteY124" fmla="*/ 2034193 h 2237474"/>
              <a:gd name="connsiteX125" fmla="*/ 2058061 w 12192000"/>
              <a:gd name="connsiteY125" fmla="*/ 2047942 h 2237474"/>
              <a:gd name="connsiteX126" fmla="*/ 2042244 w 12192000"/>
              <a:gd name="connsiteY126" fmla="*/ 2055560 h 2237474"/>
              <a:gd name="connsiteX127" fmla="*/ 1877728 w 12192000"/>
              <a:gd name="connsiteY127" fmla="*/ 2101004 h 2237474"/>
              <a:gd name="connsiteX128" fmla="*/ 1759056 w 12192000"/>
              <a:gd name="connsiteY128" fmla="*/ 2125608 h 2237474"/>
              <a:gd name="connsiteX129" fmla="*/ 1637948 w 12192000"/>
              <a:gd name="connsiteY129" fmla="*/ 2172597 h 2237474"/>
              <a:gd name="connsiteX130" fmla="*/ 1434549 w 12192000"/>
              <a:gd name="connsiteY130" fmla="*/ 2234522 h 2237474"/>
              <a:gd name="connsiteX131" fmla="*/ 1398481 w 12192000"/>
              <a:gd name="connsiteY131" fmla="*/ 2237074 h 2237474"/>
              <a:gd name="connsiteX132" fmla="*/ 1398407 w 12192000"/>
              <a:gd name="connsiteY132" fmla="*/ 2237095 h 2237474"/>
              <a:gd name="connsiteX133" fmla="*/ 1370962 w 12192000"/>
              <a:gd name="connsiteY133" fmla="*/ 2237474 h 2237474"/>
              <a:gd name="connsiteX134" fmla="*/ 1356367 w 12192000"/>
              <a:gd name="connsiteY134" fmla="*/ 2235089 h 2237474"/>
              <a:gd name="connsiteX135" fmla="*/ 1324828 w 12192000"/>
              <a:gd name="connsiteY135" fmla="*/ 2231968 h 2237474"/>
              <a:gd name="connsiteX136" fmla="*/ 1279765 w 12192000"/>
              <a:gd name="connsiteY136" fmla="*/ 2229639 h 2237474"/>
              <a:gd name="connsiteX137" fmla="*/ 1195347 w 12192000"/>
              <a:gd name="connsiteY137" fmla="*/ 2212354 h 2237474"/>
              <a:gd name="connsiteX138" fmla="*/ 970251 w 12192000"/>
              <a:gd name="connsiteY138" fmla="*/ 2221029 h 2237474"/>
              <a:gd name="connsiteX139" fmla="*/ 812914 w 12192000"/>
              <a:gd name="connsiteY139" fmla="*/ 2202752 h 2237474"/>
              <a:gd name="connsiteX140" fmla="*/ 800195 w 12192000"/>
              <a:gd name="connsiteY140" fmla="*/ 2209407 h 2237474"/>
              <a:gd name="connsiteX141" fmla="*/ 784978 w 12192000"/>
              <a:gd name="connsiteY141" fmla="*/ 2212360 h 2237474"/>
              <a:gd name="connsiteX142" fmla="*/ 681987 w 12192000"/>
              <a:gd name="connsiteY142" fmla="*/ 2216757 h 2237474"/>
              <a:gd name="connsiteX143" fmla="*/ 669923 w 12192000"/>
              <a:gd name="connsiteY143" fmla="*/ 2211682 h 2237474"/>
              <a:gd name="connsiteX144" fmla="*/ 648680 w 12192000"/>
              <a:gd name="connsiteY144" fmla="*/ 2206229 h 2237474"/>
              <a:gd name="connsiteX145" fmla="*/ 597225 w 12192000"/>
              <a:gd name="connsiteY145" fmla="*/ 2180999 h 2237474"/>
              <a:gd name="connsiteX146" fmla="*/ 558449 w 12192000"/>
              <a:gd name="connsiteY146" fmla="*/ 2182346 h 2237474"/>
              <a:gd name="connsiteX147" fmla="*/ 550517 w 12192000"/>
              <a:gd name="connsiteY147" fmla="*/ 2182060 h 2237474"/>
              <a:gd name="connsiteX148" fmla="*/ 550309 w 12192000"/>
              <a:gd name="connsiteY148" fmla="*/ 2181825 h 2237474"/>
              <a:gd name="connsiteX149" fmla="*/ 541836 w 12192000"/>
              <a:gd name="connsiteY149" fmla="*/ 2181063 h 2237474"/>
              <a:gd name="connsiteX150" fmla="*/ 536057 w 12192000"/>
              <a:gd name="connsiteY150" fmla="*/ 2181537 h 2237474"/>
              <a:gd name="connsiteX151" fmla="*/ 520671 w 12192000"/>
              <a:gd name="connsiteY151" fmla="*/ 2180980 h 2237474"/>
              <a:gd name="connsiteX152" fmla="*/ 515024 w 12192000"/>
              <a:gd name="connsiteY152" fmla="*/ 2179258 h 2237474"/>
              <a:gd name="connsiteX153" fmla="*/ 512278 w 12192000"/>
              <a:gd name="connsiteY153" fmla="*/ 2176369 h 2237474"/>
              <a:gd name="connsiteX154" fmla="*/ 480419 w 12192000"/>
              <a:gd name="connsiteY154" fmla="*/ 2167807 h 2237474"/>
              <a:gd name="connsiteX155" fmla="*/ 413835 w 12192000"/>
              <a:gd name="connsiteY155" fmla="*/ 2156783 h 2237474"/>
              <a:gd name="connsiteX156" fmla="*/ 376513 w 12192000"/>
              <a:gd name="connsiteY156" fmla="*/ 2154014 h 2237474"/>
              <a:gd name="connsiteX157" fmla="*/ 273386 w 12192000"/>
              <a:gd name="connsiteY157" fmla="*/ 2142551 h 2237474"/>
              <a:gd name="connsiteX158" fmla="*/ 169207 w 12192000"/>
              <a:gd name="connsiteY158" fmla="*/ 2128100 h 2237474"/>
              <a:gd name="connsiteX159" fmla="*/ 93149 w 12192000"/>
              <a:gd name="connsiteY159" fmla="*/ 2105324 h 2237474"/>
              <a:gd name="connsiteX160" fmla="*/ 88109 w 12192000"/>
              <a:gd name="connsiteY160" fmla="*/ 2106704 h 2237474"/>
              <a:gd name="connsiteX161" fmla="*/ 80022 w 12192000"/>
              <a:gd name="connsiteY161" fmla="*/ 2107254 h 2237474"/>
              <a:gd name="connsiteX162" fmla="*/ 79717 w 12192000"/>
              <a:gd name="connsiteY162" fmla="*/ 2107046 h 2237474"/>
              <a:gd name="connsiteX163" fmla="*/ 72352 w 12192000"/>
              <a:gd name="connsiteY163" fmla="*/ 2107991 h 2237474"/>
              <a:gd name="connsiteX164" fmla="*/ 37645 w 12192000"/>
              <a:gd name="connsiteY164" fmla="*/ 2115401 h 2237474"/>
              <a:gd name="connsiteX165" fmla="*/ 4572 w 12192000"/>
              <a:gd name="connsiteY165" fmla="*/ 2111091 h 2237474"/>
              <a:gd name="connsiteX166" fmla="*/ 0 w 12192000"/>
              <a:gd name="connsiteY166" fmla="*/ 2110468 h 2237474"/>
              <a:gd name="connsiteX167" fmla="*/ 0 w 12192000"/>
              <a:gd name="connsiteY16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089991 w 12192000"/>
              <a:gd name="connsiteY123" fmla="*/ 2034193 h 2237474"/>
              <a:gd name="connsiteX124" fmla="*/ 2058061 w 12192000"/>
              <a:gd name="connsiteY124" fmla="*/ 2047942 h 2237474"/>
              <a:gd name="connsiteX125" fmla="*/ 2042244 w 12192000"/>
              <a:gd name="connsiteY125" fmla="*/ 2055560 h 2237474"/>
              <a:gd name="connsiteX126" fmla="*/ 1877728 w 12192000"/>
              <a:gd name="connsiteY126" fmla="*/ 2101004 h 2237474"/>
              <a:gd name="connsiteX127" fmla="*/ 1759056 w 12192000"/>
              <a:gd name="connsiteY127" fmla="*/ 2125608 h 2237474"/>
              <a:gd name="connsiteX128" fmla="*/ 1637948 w 12192000"/>
              <a:gd name="connsiteY128" fmla="*/ 2172597 h 2237474"/>
              <a:gd name="connsiteX129" fmla="*/ 1434549 w 12192000"/>
              <a:gd name="connsiteY129" fmla="*/ 2234522 h 2237474"/>
              <a:gd name="connsiteX130" fmla="*/ 1398481 w 12192000"/>
              <a:gd name="connsiteY130" fmla="*/ 2237074 h 2237474"/>
              <a:gd name="connsiteX131" fmla="*/ 1398407 w 12192000"/>
              <a:gd name="connsiteY131" fmla="*/ 2237095 h 2237474"/>
              <a:gd name="connsiteX132" fmla="*/ 1370962 w 12192000"/>
              <a:gd name="connsiteY132" fmla="*/ 2237474 h 2237474"/>
              <a:gd name="connsiteX133" fmla="*/ 1356367 w 12192000"/>
              <a:gd name="connsiteY133" fmla="*/ 2235089 h 2237474"/>
              <a:gd name="connsiteX134" fmla="*/ 1324828 w 12192000"/>
              <a:gd name="connsiteY134" fmla="*/ 2231968 h 2237474"/>
              <a:gd name="connsiteX135" fmla="*/ 1279765 w 12192000"/>
              <a:gd name="connsiteY135" fmla="*/ 2229639 h 2237474"/>
              <a:gd name="connsiteX136" fmla="*/ 1195347 w 12192000"/>
              <a:gd name="connsiteY136" fmla="*/ 2212354 h 2237474"/>
              <a:gd name="connsiteX137" fmla="*/ 970251 w 12192000"/>
              <a:gd name="connsiteY137" fmla="*/ 2221029 h 2237474"/>
              <a:gd name="connsiteX138" fmla="*/ 812914 w 12192000"/>
              <a:gd name="connsiteY138" fmla="*/ 2202752 h 2237474"/>
              <a:gd name="connsiteX139" fmla="*/ 800195 w 12192000"/>
              <a:gd name="connsiteY139" fmla="*/ 2209407 h 2237474"/>
              <a:gd name="connsiteX140" fmla="*/ 784978 w 12192000"/>
              <a:gd name="connsiteY140" fmla="*/ 2212360 h 2237474"/>
              <a:gd name="connsiteX141" fmla="*/ 681987 w 12192000"/>
              <a:gd name="connsiteY141" fmla="*/ 2216757 h 2237474"/>
              <a:gd name="connsiteX142" fmla="*/ 669923 w 12192000"/>
              <a:gd name="connsiteY142" fmla="*/ 2211682 h 2237474"/>
              <a:gd name="connsiteX143" fmla="*/ 648680 w 12192000"/>
              <a:gd name="connsiteY143" fmla="*/ 2206229 h 2237474"/>
              <a:gd name="connsiteX144" fmla="*/ 597225 w 12192000"/>
              <a:gd name="connsiteY144" fmla="*/ 2180999 h 2237474"/>
              <a:gd name="connsiteX145" fmla="*/ 558449 w 12192000"/>
              <a:gd name="connsiteY145" fmla="*/ 2182346 h 2237474"/>
              <a:gd name="connsiteX146" fmla="*/ 550517 w 12192000"/>
              <a:gd name="connsiteY146" fmla="*/ 2182060 h 2237474"/>
              <a:gd name="connsiteX147" fmla="*/ 550309 w 12192000"/>
              <a:gd name="connsiteY147" fmla="*/ 2181825 h 2237474"/>
              <a:gd name="connsiteX148" fmla="*/ 541836 w 12192000"/>
              <a:gd name="connsiteY148" fmla="*/ 2181063 h 2237474"/>
              <a:gd name="connsiteX149" fmla="*/ 536057 w 12192000"/>
              <a:gd name="connsiteY149" fmla="*/ 2181537 h 2237474"/>
              <a:gd name="connsiteX150" fmla="*/ 520671 w 12192000"/>
              <a:gd name="connsiteY150" fmla="*/ 2180980 h 2237474"/>
              <a:gd name="connsiteX151" fmla="*/ 515024 w 12192000"/>
              <a:gd name="connsiteY151" fmla="*/ 2179258 h 2237474"/>
              <a:gd name="connsiteX152" fmla="*/ 512278 w 12192000"/>
              <a:gd name="connsiteY152" fmla="*/ 2176369 h 2237474"/>
              <a:gd name="connsiteX153" fmla="*/ 480419 w 12192000"/>
              <a:gd name="connsiteY153" fmla="*/ 2167807 h 2237474"/>
              <a:gd name="connsiteX154" fmla="*/ 413835 w 12192000"/>
              <a:gd name="connsiteY154" fmla="*/ 2156783 h 2237474"/>
              <a:gd name="connsiteX155" fmla="*/ 376513 w 12192000"/>
              <a:gd name="connsiteY155" fmla="*/ 2154014 h 2237474"/>
              <a:gd name="connsiteX156" fmla="*/ 273386 w 12192000"/>
              <a:gd name="connsiteY156" fmla="*/ 2142551 h 2237474"/>
              <a:gd name="connsiteX157" fmla="*/ 169207 w 12192000"/>
              <a:gd name="connsiteY157" fmla="*/ 2128100 h 2237474"/>
              <a:gd name="connsiteX158" fmla="*/ 93149 w 12192000"/>
              <a:gd name="connsiteY158" fmla="*/ 2105324 h 2237474"/>
              <a:gd name="connsiteX159" fmla="*/ 88109 w 12192000"/>
              <a:gd name="connsiteY159" fmla="*/ 2106704 h 2237474"/>
              <a:gd name="connsiteX160" fmla="*/ 80022 w 12192000"/>
              <a:gd name="connsiteY160" fmla="*/ 2107254 h 2237474"/>
              <a:gd name="connsiteX161" fmla="*/ 79717 w 12192000"/>
              <a:gd name="connsiteY161" fmla="*/ 2107046 h 2237474"/>
              <a:gd name="connsiteX162" fmla="*/ 72352 w 12192000"/>
              <a:gd name="connsiteY162" fmla="*/ 2107991 h 2237474"/>
              <a:gd name="connsiteX163" fmla="*/ 37645 w 12192000"/>
              <a:gd name="connsiteY163" fmla="*/ 2115401 h 2237474"/>
              <a:gd name="connsiteX164" fmla="*/ 4572 w 12192000"/>
              <a:gd name="connsiteY164" fmla="*/ 2111091 h 2237474"/>
              <a:gd name="connsiteX165" fmla="*/ 0 w 12192000"/>
              <a:gd name="connsiteY165" fmla="*/ 2110468 h 2237474"/>
              <a:gd name="connsiteX166" fmla="*/ 0 w 12192000"/>
              <a:gd name="connsiteY16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86609 w 12192000"/>
              <a:gd name="connsiteY121" fmla="*/ 2008263 h 2237474"/>
              <a:gd name="connsiteX122" fmla="*/ 2164831 w 12192000"/>
              <a:gd name="connsiteY122" fmla="*/ 2010143 h 2237474"/>
              <a:gd name="connsiteX123" fmla="*/ 2085228 w 12192000"/>
              <a:gd name="connsiteY123" fmla="*/ 2046431 h 2237474"/>
              <a:gd name="connsiteX124" fmla="*/ 2058061 w 12192000"/>
              <a:gd name="connsiteY124" fmla="*/ 2047942 h 2237474"/>
              <a:gd name="connsiteX125" fmla="*/ 2042244 w 12192000"/>
              <a:gd name="connsiteY125" fmla="*/ 2055560 h 2237474"/>
              <a:gd name="connsiteX126" fmla="*/ 1877728 w 12192000"/>
              <a:gd name="connsiteY126" fmla="*/ 2101004 h 2237474"/>
              <a:gd name="connsiteX127" fmla="*/ 1759056 w 12192000"/>
              <a:gd name="connsiteY127" fmla="*/ 2125608 h 2237474"/>
              <a:gd name="connsiteX128" fmla="*/ 1637948 w 12192000"/>
              <a:gd name="connsiteY128" fmla="*/ 2172597 h 2237474"/>
              <a:gd name="connsiteX129" fmla="*/ 1434549 w 12192000"/>
              <a:gd name="connsiteY129" fmla="*/ 2234522 h 2237474"/>
              <a:gd name="connsiteX130" fmla="*/ 1398481 w 12192000"/>
              <a:gd name="connsiteY130" fmla="*/ 2237074 h 2237474"/>
              <a:gd name="connsiteX131" fmla="*/ 1398407 w 12192000"/>
              <a:gd name="connsiteY131" fmla="*/ 2237095 h 2237474"/>
              <a:gd name="connsiteX132" fmla="*/ 1370962 w 12192000"/>
              <a:gd name="connsiteY132" fmla="*/ 2237474 h 2237474"/>
              <a:gd name="connsiteX133" fmla="*/ 1356367 w 12192000"/>
              <a:gd name="connsiteY133" fmla="*/ 2235089 h 2237474"/>
              <a:gd name="connsiteX134" fmla="*/ 1324828 w 12192000"/>
              <a:gd name="connsiteY134" fmla="*/ 2231968 h 2237474"/>
              <a:gd name="connsiteX135" fmla="*/ 1279765 w 12192000"/>
              <a:gd name="connsiteY135" fmla="*/ 2229639 h 2237474"/>
              <a:gd name="connsiteX136" fmla="*/ 1195347 w 12192000"/>
              <a:gd name="connsiteY136" fmla="*/ 2212354 h 2237474"/>
              <a:gd name="connsiteX137" fmla="*/ 970251 w 12192000"/>
              <a:gd name="connsiteY137" fmla="*/ 2221029 h 2237474"/>
              <a:gd name="connsiteX138" fmla="*/ 812914 w 12192000"/>
              <a:gd name="connsiteY138" fmla="*/ 2202752 h 2237474"/>
              <a:gd name="connsiteX139" fmla="*/ 800195 w 12192000"/>
              <a:gd name="connsiteY139" fmla="*/ 2209407 h 2237474"/>
              <a:gd name="connsiteX140" fmla="*/ 784978 w 12192000"/>
              <a:gd name="connsiteY140" fmla="*/ 2212360 h 2237474"/>
              <a:gd name="connsiteX141" fmla="*/ 681987 w 12192000"/>
              <a:gd name="connsiteY141" fmla="*/ 2216757 h 2237474"/>
              <a:gd name="connsiteX142" fmla="*/ 669923 w 12192000"/>
              <a:gd name="connsiteY142" fmla="*/ 2211682 h 2237474"/>
              <a:gd name="connsiteX143" fmla="*/ 648680 w 12192000"/>
              <a:gd name="connsiteY143" fmla="*/ 2206229 h 2237474"/>
              <a:gd name="connsiteX144" fmla="*/ 597225 w 12192000"/>
              <a:gd name="connsiteY144" fmla="*/ 2180999 h 2237474"/>
              <a:gd name="connsiteX145" fmla="*/ 558449 w 12192000"/>
              <a:gd name="connsiteY145" fmla="*/ 2182346 h 2237474"/>
              <a:gd name="connsiteX146" fmla="*/ 550517 w 12192000"/>
              <a:gd name="connsiteY146" fmla="*/ 2182060 h 2237474"/>
              <a:gd name="connsiteX147" fmla="*/ 550309 w 12192000"/>
              <a:gd name="connsiteY147" fmla="*/ 2181825 h 2237474"/>
              <a:gd name="connsiteX148" fmla="*/ 541836 w 12192000"/>
              <a:gd name="connsiteY148" fmla="*/ 2181063 h 2237474"/>
              <a:gd name="connsiteX149" fmla="*/ 536057 w 12192000"/>
              <a:gd name="connsiteY149" fmla="*/ 2181537 h 2237474"/>
              <a:gd name="connsiteX150" fmla="*/ 520671 w 12192000"/>
              <a:gd name="connsiteY150" fmla="*/ 2180980 h 2237474"/>
              <a:gd name="connsiteX151" fmla="*/ 515024 w 12192000"/>
              <a:gd name="connsiteY151" fmla="*/ 2179258 h 2237474"/>
              <a:gd name="connsiteX152" fmla="*/ 512278 w 12192000"/>
              <a:gd name="connsiteY152" fmla="*/ 2176369 h 2237474"/>
              <a:gd name="connsiteX153" fmla="*/ 480419 w 12192000"/>
              <a:gd name="connsiteY153" fmla="*/ 2167807 h 2237474"/>
              <a:gd name="connsiteX154" fmla="*/ 413835 w 12192000"/>
              <a:gd name="connsiteY154" fmla="*/ 2156783 h 2237474"/>
              <a:gd name="connsiteX155" fmla="*/ 376513 w 12192000"/>
              <a:gd name="connsiteY155" fmla="*/ 2154014 h 2237474"/>
              <a:gd name="connsiteX156" fmla="*/ 273386 w 12192000"/>
              <a:gd name="connsiteY156" fmla="*/ 2142551 h 2237474"/>
              <a:gd name="connsiteX157" fmla="*/ 169207 w 12192000"/>
              <a:gd name="connsiteY157" fmla="*/ 2128100 h 2237474"/>
              <a:gd name="connsiteX158" fmla="*/ 93149 w 12192000"/>
              <a:gd name="connsiteY158" fmla="*/ 2105324 h 2237474"/>
              <a:gd name="connsiteX159" fmla="*/ 88109 w 12192000"/>
              <a:gd name="connsiteY159" fmla="*/ 2106704 h 2237474"/>
              <a:gd name="connsiteX160" fmla="*/ 80022 w 12192000"/>
              <a:gd name="connsiteY160" fmla="*/ 2107254 h 2237474"/>
              <a:gd name="connsiteX161" fmla="*/ 79717 w 12192000"/>
              <a:gd name="connsiteY161" fmla="*/ 2107046 h 2237474"/>
              <a:gd name="connsiteX162" fmla="*/ 72352 w 12192000"/>
              <a:gd name="connsiteY162" fmla="*/ 2107991 h 2237474"/>
              <a:gd name="connsiteX163" fmla="*/ 37645 w 12192000"/>
              <a:gd name="connsiteY163" fmla="*/ 2115401 h 2237474"/>
              <a:gd name="connsiteX164" fmla="*/ 4572 w 12192000"/>
              <a:gd name="connsiteY164" fmla="*/ 2111091 h 2237474"/>
              <a:gd name="connsiteX165" fmla="*/ 0 w 12192000"/>
              <a:gd name="connsiteY165" fmla="*/ 2110468 h 2237474"/>
              <a:gd name="connsiteX166" fmla="*/ 0 w 12192000"/>
              <a:gd name="connsiteY16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1511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81987 w 12192000"/>
              <a:gd name="connsiteY140" fmla="*/ 2216757 h 2237474"/>
              <a:gd name="connsiteX141" fmla="*/ 669923 w 12192000"/>
              <a:gd name="connsiteY141" fmla="*/ 2211682 h 2237474"/>
              <a:gd name="connsiteX142" fmla="*/ 648680 w 12192000"/>
              <a:gd name="connsiteY142" fmla="*/ 2206229 h 2237474"/>
              <a:gd name="connsiteX143" fmla="*/ 597225 w 12192000"/>
              <a:gd name="connsiteY143" fmla="*/ 2180999 h 2237474"/>
              <a:gd name="connsiteX144" fmla="*/ 558449 w 12192000"/>
              <a:gd name="connsiteY144" fmla="*/ 2182346 h 2237474"/>
              <a:gd name="connsiteX145" fmla="*/ 550517 w 12192000"/>
              <a:gd name="connsiteY145" fmla="*/ 2182060 h 2237474"/>
              <a:gd name="connsiteX146" fmla="*/ 550309 w 12192000"/>
              <a:gd name="connsiteY146" fmla="*/ 2181825 h 2237474"/>
              <a:gd name="connsiteX147" fmla="*/ 541836 w 12192000"/>
              <a:gd name="connsiteY147" fmla="*/ 2181063 h 2237474"/>
              <a:gd name="connsiteX148" fmla="*/ 536057 w 12192000"/>
              <a:gd name="connsiteY148" fmla="*/ 2181537 h 2237474"/>
              <a:gd name="connsiteX149" fmla="*/ 520671 w 12192000"/>
              <a:gd name="connsiteY149" fmla="*/ 2180980 h 2237474"/>
              <a:gd name="connsiteX150" fmla="*/ 515024 w 12192000"/>
              <a:gd name="connsiteY150" fmla="*/ 2179258 h 2237474"/>
              <a:gd name="connsiteX151" fmla="*/ 512278 w 12192000"/>
              <a:gd name="connsiteY151" fmla="*/ 2176369 h 2237474"/>
              <a:gd name="connsiteX152" fmla="*/ 480419 w 12192000"/>
              <a:gd name="connsiteY152" fmla="*/ 2167807 h 2237474"/>
              <a:gd name="connsiteX153" fmla="*/ 413835 w 12192000"/>
              <a:gd name="connsiteY153" fmla="*/ 2156783 h 2237474"/>
              <a:gd name="connsiteX154" fmla="*/ 376513 w 12192000"/>
              <a:gd name="connsiteY154" fmla="*/ 2154014 h 2237474"/>
              <a:gd name="connsiteX155" fmla="*/ 273386 w 12192000"/>
              <a:gd name="connsiteY155" fmla="*/ 2142551 h 2237474"/>
              <a:gd name="connsiteX156" fmla="*/ 169207 w 12192000"/>
              <a:gd name="connsiteY156" fmla="*/ 2128100 h 2237474"/>
              <a:gd name="connsiteX157" fmla="*/ 93149 w 12192000"/>
              <a:gd name="connsiteY157" fmla="*/ 2105324 h 2237474"/>
              <a:gd name="connsiteX158" fmla="*/ 88109 w 12192000"/>
              <a:gd name="connsiteY158" fmla="*/ 2106704 h 2237474"/>
              <a:gd name="connsiteX159" fmla="*/ 80022 w 12192000"/>
              <a:gd name="connsiteY159" fmla="*/ 2107254 h 2237474"/>
              <a:gd name="connsiteX160" fmla="*/ 79717 w 12192000"/>
              <a:gd name="connsiteY160" fmla="*/ 2107046 h 2237474"/>
              <a:gd name="connsiteX161" fmla="*/ 72352 w 12192000"/>
              <a:gd name="connsiteY161" fmla="*/ 2107991 h 2237474"/>
              <a:gd name="connsiteX162" fmla="*/ 37645 w 12192000"/>
              <a:gd name="connsiteY162" fmla="*/ 2115401 h 2237474"/>
              <a:gd name="connsiteX163" fmla="*/ 4572 w 12192000"/>
              <a:gd name="connsiteY163" fmla="*/ 2111091 h 2237474"/>
              <a:gd name="connsiteX164" fmla="*/ 0 w 12192000"/>
              <a:gd name="connsiteY164" fmla="*/ 2110468 h 2237474"/>
              <a:gd name="connsiteX165" fmla="*/ 0 w 12192000"/>
              <a:gd name="connsiteY16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81987 w 12192000"/>
              <a:gd name="connsiteY140" fmla="*/ 2216757 h 2237474"/>
              <a:gd name="connsiteX141" fmla="*/ 669923 w 12192000"/>
              <a:gd name="connsiteY141" fmla="*/ 2211682 h 2237474"/>
              <a:gd name="connsiteX142" fmla="*/ 648680 w 12192000"/>
              <a:gd name="connsiteY142" fmla="*/ 2206229 h 2237474"/>
              <a:gd name="connsiteX143" fmla="*/ 597225 w 12192000"/>
              <a:gd name="connsiteY143" fmla="*/ 2180999 h 2237474"/>
              <a:gd name="connsiteX144" fmla="*/ 558449 w 12192000"/>
              <a:gd name="connsiteY144" fmla="*/ 2182346 h 2237474"/>
              <a:gd name="connsiteX145" fmla="*/ 550517 w 12192000"/>
              <a:gd name="connsiteY145" fmla="*/ 2182060 h 2237474"/>
              <a:gd name="connsiteX146" fmla="*/ 550309 w 12192000"/>
              <a:gd name="connsiteY146" fmla="*/ 2181825 h 2237474"/>
              <a:gd name="connsiteX147" fmla="*/ 541836 w 12192000"/>
              <a:gd name="connsiteY147" fmla="*/ 2181063 h 2237474"/>
              <a:gd name="connsiteX148" fmla="*/ 536057 w 12192000"/>
              <a:gd name="connsiteY148" fmla="*/ 2181537 h 2237474"/>
              <a:gd name="connsiteX149" fmla="*/ 520671 w 12192000"/>
              <a:gd name="connsiteY149" fmla="*/ 2180980 h 2237474"/>
              <a:gd name="connsiteX150" fmla="*/ 515024 w 12192000"/>
              <a:gd name="connsiteY150" fmla="*/ 2179258 h 2237474"/>
              <a:gd name="connsiteX151" fmla="*/ 512278 w 12192000"/>
              <a:gd name="connsiteY151" fmla="*/ 2176369 h 2237474"/>
              <a:gd name="connsiteX152" fmla="*/ 480419 w 12192000"/>
              <a:gd name="connsiteY152" fmla="*/ 2167807 h 2237474"/>
              <a:gd name="connsiteX153" fmla="*/ 413835 w 12192000"/>
              <a:gd name="connsiteY153" fmla="*/ 2156783 h 2237474"/>
              <a:gd name="connsiteX154" fmla="*/ 376513 w 12192000"/>
              <a:gd name="connsiteY154" fmla="*/ 2154014 h 2237474"/>
              <a:gd name="connsiteX155" fmla="*/ 273386 w 12192000"/>
              <a:gd name="connsiteY155" fmla="*/ 2142551 h 2237474"/>
              <a:gd name="connsiteX156" fmla="*/ 169207 w 12192000"/>
              <a:gd name="connsiteY156" fmla="*/ 2128100 h 2237474"/>
              <a:gd name="connsiteX157" fmla="*/ 93149 w 12192000"/>
              <a:gd name="connsiteY157" fmla="*/ 2105324 h 2237474"/>
              <a:gd name="connsiteX158" fmla="*/ 88109 w 12192000"/>
              <a:gd name="connsiteY158" fmla="*/ 2106704 h 2237474"/>
              <a:gd name="connsiteX159" fmla="*/ 80022 w 12192000"/>
              <a:gd name="connsiteY159" fmla="*/ 2107254 h 2237474"/>
              <a:gd name="connsiteX160" fmla="*/ 79717 w 12192000"/>
              <a:gd name="connsiteY160" fmla="*/ 2107046 h 2237474"/>
              <a:gd name="connsiteX161" fmla="*/ 72352 w 12192000"/>
              <a:gd name="connsiteY161" fmla="*/ 2107991 h 2237474"/>
              <a:gd name="connsiteX162" fmla="*/ 37645 w 12192000"/>
              <a:gd name="connsiteY162" fmla="*/ 2115401 h 2237474"/>
              <a:gd name="connsiteX163" fmla="*/ 4572 w 12192000"/>
              <a:gd name="connsiteY163" fmla="*/ 2111091 h 2237474"/>
              <a:gd name="connsiteX164" fmla="*/ 0 w 12192000"/>
              <a:gd name="connsiteY164" fmla="*/ 2110468 h 2237474"/>
              <a:gd name="connsiteX165" fmla="*/ 0 w 12192000"/>
              <a:gd name="connsiteY16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41836 w 12192000"/>
              <a:gd name="connsiteY146" fmla="*/ 2181063 h 2237474"/>
              <a:gd name="connsiteX147" fmla="*/ 536057 w 12192000"/>
              <a:gd name="connsiteY147" fmla="*/ 2181537 h 2237474"/>
              <a:gd name="connsiteX148" fmla="*/ 520671 w 12192000"/>
              <a:gd name="connsiteY148" fmla="*/ 2180980 h 2237474"/>
              <a:gd name="connsiteX149" fmla="*/ 515024 w 12192000"/>
              <a:gd name="connsiteY149" fmla="*/ 2179258 h 2237474"/>
              <a:gd name="connsiteX150" fmla="*/ 512278 w 12192000"/>
              <a:gd name="connsiteY150" fmla="*/ 2176369 h 2237474"/>
              <a:gd name="connsiteX151" fmla="*/ 480419 w 12192000"/>
              <a:gd name="connsiteY151" fmla="*/ 2167807 h 2237474"/>
              <a:gd name="connsiteX152" fmla="*/ 413835 w 12192000"/>
              <a:gd name="connsiteY152" fmla="*/ 2156783 h 2237474"/>
              <a:gd name="connsiteX153" fmla="*/ 376513 w 12192000"/>
              <a:gd name="connsiteY153" fmla="*/ 2154014 h 2237474"/>
              <a:gd name="connsiteX154" fmla="*/ 273386 w 12192000"/>
              <a:gd name="connsiteY154" fmla="*/ 2142551 h 2237474"/>
              <a:gd name="connsiteX155" fmla="*/ 169207 w 12192000"/>
              <a:gd name="connsiteY155" fmla="*/ 2128100 h 2237474"/>
              <a:gd name="connsiteX156" fmla="*/ 93149 w 12192000"/>
              <a:gd name="connsiteY156" fmla="*/ 2105324 h 2237474"/>
              <a:gd name="connsiteX157" fmla="*/ 88109 w 12192000"/>
              <a:gd name="connsiteY157" fmla="*/ 2106704 h 2237474"/>
              <a:gd name="connsiteX158" fmla="*/ 80022 w 12192000"/>
              <a:gd name="connsiteY158" fmla="*/ 2107254 h 2237474"/>
              <a:gd name="connsiteX159" fmla="*/ 79717 w 12192000"/>
              <a:gd name="connsiteY159" fmla="*/ 2107046 h 2237474"/>
              <a:gd name="connsiteX160" fmla="*/ 72352 w 12192000"/>
              <a:gd name="connsiteY160" fmla="*/ 2107991 h 2237474"/>
              <a:gd name="connsiteX161" fmla="*/ 37645 w 12192000"/>
              <a:gd name="connsiteY161" fmla="*/ 2115401 h 2237474"/>
              <a:gd name="connsiteX162" fmla="*/ 4572 w 12192000"/>
              <a:gd name="connsiteY162" fmla="*/ 2111091 h 2237474"/>
              <a:gd name="connsiteX163" fmla="*/ 0 w 12192000"/>
              <a:gd name="connsiteY163" fmla="*/ 2110468 h 2237474"/>
              <a:gd name="connsiteX164" fmla="*/ 0 w 12192000"/>
              <a:gd name="connsiteY16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41836 w 12192000"/>
              <a:gd name="connsiteY146" fmla="*/ 2181063 h 2237474"/>
              <a:gd name="connsiteX147" fmla="*/ 520671 w 12192000"/>
              <a:gd name="connsiteY147" fmla="*/ 2180980 h 2237474"/>
              <a:gd name="connsiteX148" fmla="*/ 515024 w 12192000"/>
              <a:gd name="connsiteY148" fmla="*/ 2179258 h 2237474"/>
              <a:gd name="connsiteX149" fmla="*/ 512278 w 12192000"/>
              <a:gd name="connsiteY149" fmla="*/ 2176369 h 2237474"/>
              <a:gd name="connsiteX150" fmla="*/ 480419 w 12192000"/>
              <a:gd name="connsiteY150" fmla="*/ 2167807 h 2237474"/>
              <a:gd name="connsiteX151" fmla="*/ 413835 w 12192000"/>
              <a:gd name="connsiteY151" fmla="*/ 2156783 h 2237474"/>
              <a:gd name="connsiteX152" fmla="*/ 376513 w 12192000"/>
              <a:gd name="connsiteY152" fmla="*/ 2154014 h 2237474"/>
              <a:gd name="connsiteX153" fmla="*/ 273386 w 12192000"/>
              <a:gd name="connsiteY153" fmla="*/ 2142551 h 2237474"/>
              <a:gd name="connsiteX154" fmla="*/ 169207 w 12192000"/>
              <a:gd name="connsiteY154" fmla="*/ 2128100 h 2237474"/>
              <a:gd name="connsiteX155" fmla="*/ 93149 w 12192000"/>
              <a:gd name="connsiteY155" fmla="*/ 2105324 h 2237474"/>
              <a:gd name="connsiteX156" fmla="*/ 88109 w 12192000"/>
              <a:gd name="connsiteY156" fmla="*/ 2106704 h 2237474"/>
              <a:gd name="connsiteX157" fmla="*/ 80022 w 12192000"/>
              <a:gd name="connsiteY157" fmla="*/ 2107254 h 2237474"/>
              <a:gd name="connsiteX158" fmla="*/ 79717 w 12192000"/>
              <a:gd name="connsiteY158" fmla="*/ 2107046 h 2237474"/>
              <a:gd name="connsiteX159" fmla="*/ 72352 w 12192000"/>
              <a:gd name="connsiteY159" fmla="*/ 2107991 h 2237474"/>
              <a:gd name="connsiteX160" fmla="*/ 37645 w 12192000"/>
              <a:gd name="connsiteY160" fmla="*/ 2115401 h 2237474"/>
              <a:gd name="connsiteX161" fmla="*/ 4572 w 12192000"/>
              <a:gd name="connsiteY161" fmla="*/ 2111091 h 2237474"/>
              <a:gd name="connsiteX162" fmla="*/ 0 w 12192000"/>
              <a:gd name="connsiteY162" fmla="*/ 2110468 h 2237474"/>
              <a:gd name="connsiteX163" fmla="*/ 0 w 12192000"/>
              <a:gd name="connsiteY16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512278 w 12192000"/>
              <a:gd name="connsiteY148" fmla="*/ 2176369 h 2237474"/>
              <a:gd name="connsiteX149" fmla="*/ 480419 w 12192000"/>
              <a:gd name="connsiteY149" fmla="*/ 2167807 h 2237474"/>
              <a:gd name="connsiteX150" fmla="*/ 413835 w 12192000"/>
              <a:gd name="connsiteY150" fmla="*/ 2156783 h 2237474"/>
              <a:gd name="connsiteX151" fmla="*/ 376513 w 12192000"/>
              <a:gd name="connsiteY151" fmla="*/ 2154014 h 2237474"/>
              <a:gd name="connsiteX152" fmla="*/ 273386 w 12192000"/>
              <a:gd name="connsiteY152" fmla="*/ 2142551 h 2237474"/>
              <a:gd name="connsiteX153" fmla="*/ 169207 w 12192000"/>
              <a:gd name="connsiteY153" fmla="*/ 2128100 h 2237474"/>
              <a:gd name="connsiteX154" fmla="*/ 93149 w 12192000"/>
              <a:gd name="connsiteY154" fmla="*/ 2105324 h 2237474"/>
              <a:gd name="connsiteX155" fmla="*/ 88109 w 12192000"/>
              <a:gd name="connsiteY155" fmla="*/ 2106704 h 2237474"/>
              <a:gd name="connsiteX156" fmla="*/ 80022 w 12192000"/>
              <a:gd name="connsiteY156" fmla="*/ 2107254 h 2237474"/>
              <a:gd name="connsiteX157" fmla="*/ 79717 w 12192000"/>
              <a:gd name="connsiteY157" fmla="*/ 2107046 h 2237474"/>
              <a:gd name="connsiteX158" fmla="*/ 72352 w 12192000"/>
              <a:gd name="connsiteY158" fmla="*/ 2107991 h 2237474"/>
              <a:gd name="connsiteX159" fmla="*/ 37645 w 12192000"/>
              <a:gd name="connsiteY159" fmla="*/ 2115401 h 2237474"/>
              <a:gd name="connsiteX160" fmla="*/ 4572 w 12192000"/>
              <a:gd name="connsiteY160" fmla="*/ 2111091 h 2237474"/>
              <a:gd name="connsiteX161" fmla="*/ 0 w 12192000"/>
              <a:gd name="connsiteY161" fmla="*/ 2110468 h 2237474"/>
              <a:gd name="connsiteX162" fmla="*/ 0 w 12192000"/>
              <a:gd name="connsiteY16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80419 w 12192000"/>
              <a:gd name="connsiteY148" fmla="*/ 2167807 h 2237474"/>
              <a:gd name="connsiteX149" fmla="*/ 413835 w 12192000"/>
              <a:gd name="connsiteY149" fmla="*/ 2156783 h 2237474"/>
              <a:gd name="connsiteX150" fmla="*/ 376513 w 12192000"/>
              <a:gd name="connsiteY150" fmla="*/ 2154014 h 2237474"/>
              <a:gd name="connsiteX151" fmla="*/ 273386 w 12192000"/>
              <a:gd name="connsiteY151" fmla="*/ 2142551 h 2237474"/>
              <a:gd name="connsiteX152" fmla="*/ 169207 w 12192000"/>
              <a:gd name="connsiteY152" fmla="*/ 2128100 h 2237474"/>
              <a:gd name="connsiteX153" fmla="*/ 93149 w 12192000"/>
              <a:gd name="connsiteY153" fmla="*/ 2105324 h 2237474"/>
              <a:gd name="connsiteX154" fmla="*/ 88109 w 12192000"/>
              <a:gd name="connsiteY154" fmla="*/ 2106704 h 2237474"/>
              <a:gd name="connsiteX155" fmla="*/ 80022 w 12192000"/>
              <a:gd name="connsiteY155" fmla="*/ 2107254 h 2237474"/>
              <a:gd name="connsiteX156" fmla="*/ 79717 w 12192000"/>
              <a:gd name="connsiteY156" fmla="*/ 2107046 h 2237474"/>
              <a:gd name="connsiteX157" fmla="*/ 72352 w 12192000"/>
              <a:gd name="connsiteY157" fmla="*/ 2107991 h 2237474"/>
              <a:gd name="connsiteX158" fmla="*/ 37645 w 12192000"/>
              <a:gd name="connsiteY158" fmla="*/ 2115401 h 2237474"/>
              <a:gd name="connsiteX159" fmla="*/ 4572 w 12192000"/>
              <a:gd name="connsiteY159" fmla="*/ 2111091 h 2237474"/>
              <a:gd name="connsiteX160" fmla="*/ 0 w 12192000"/>
              <a:gd name="connsiteY160" fmla="*/ 2110468 h 2237474"/>
              <a:gd name="connsiteX161" fmla="*/ 0 w 12192000"/>
              <a:gd name="connsiteY16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8109 w 12192000"/>
              <a:gd name="connsiteY153" fmla="*/ 2106704 h 2237474"/>
              <a:gd name="connsiteX154" fmla="*/ 80022 w 12192000"/>
              <a:gd name="connsiteY154" fmla="*/ 2107254 h 2237474"/>
              <a:gd name="connsiteX155" fmla="*/ 79717 w 12192000"/>
              <a:gd name="connsiteY155" fmla="*/ 2107046 h 2237474"/>
              <a:gd name="connsiteX156" fmla="*/ 72352 w 12192000"/>
              <a:gd name="connsiteY156" fmla="*/ 2107991 h 2237474"/>
              <a:gd name="connsiteX157" fmla="*/ 37645 w 12192000"/>
              <a:gd name="connsiteY157" fmla="*/ 2115401 h 2237474"/>
              <a:gd name="connsiteX158" fmla="*/ 4572 w 12192000"/>
              <a:gd name="connsiteY158" fmla="*/ 2111091 h 2237474"/>
              <a:gd name="connsiteX159" fmla="*/ 0 w 12192000"/>
              <a:gd name="connsiteY159" fmla="*/ 2110468 h 2237474"/>
              <a:gd name="connsiteX160" fmla="*/ 0 w 12192000"/>
              <a:gd name="connsiteY16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8109 w 12192000"/>
              <a:gd name="connsiteY153" fmla="*/ 2106704 h 2237474"/>
              <a:gd name="connsiteX154" fmla="*/ 80022 w 12192000"/>
              <a:gd name="connsiteY154" fmla="*/ 2107254 h 2237474"/>
              <a:gd name="connsiteX155" fmla="*/ 72352 w 12192000"/>
              <a:gd name="connsiteY155" fmla="*/ 2107991 h 2237474"/>
              <a:gd name="connsiteX156" fmla="*/ 37645 w 12192000"/>
              <a:gd name="connsiteY156" fmla="*/ 2115401 h 2237474"/>
              <a:gd name="connsiteX157" fmla="*/ 4572 w 12192000"/>
              <a:gd name="connsiteY157" fmla="*/ 2111091 h 2237474"/>
              <a:gd name="connsiteX158" fmla="*/ 0 w 12192000"/>
              <a:gd name="connsiteY158" fmla="*/ 2110468 h 2237474"/>
              <a:gd name="connsiteX159" fmla="*/ 0 w 12192000"/>
              <a:gd name="connsiteY15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93149 w 12192000"/>
              <a:gd name="connsiteY152" fmla="*/ 2105324 h 2237474"/>
              <a:gd name="connsiteX153" fmla="*/ 80022 w 12192000"/>
              <a:gd name="connsiteY153" fmla="*/ 2107254 h 2237474"/>
              <a:gd name="connsiteX154" fmla="*/ 72352 w 12192000"/>
              <a:gd name="connsiteY154" fmla="*/ 2107991 h 2237474"/>
              <a:gd name="connsiteX155" fmla="*/ 37645 w 12192000"/>
              <a:gd name="connsiteY155" fmla="*/ 2115401 h 2237474"/>
              <a:gd name="connsiteX156" fmla="*/ 4572 w 12192000"/>
              <a:gd name="connsiteY156" fmla="*/ 2111091 h 2237474"/>
              <a:gd name="connsiteX157" fmla="*/ 0 w 12192000"/>
              <a:gd name="connsiteY157" fmla="*/ 2110468 h 2237474"/>
              <a:gd name="connsiteX158" fmla="*/ 0 w 12192000"/>
              <a:gd name="connsiteY15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50309 w 12192000"/>
              <a:gd name="connsiteY145" fmla="*/ 2181825 h 2237474"/>
              <a:gd name="connsiteX146" fmla="*/ 520671 w 12192000"/>
              <a:gd name="connsiteY146" fmla="*/ 2180980 h 2237474"/>
              <a:gd name="connsiteX147" fmla="*/ 515024 w 12192000"/>
              <a:gd name="connsiteY147" fmla="*/ 2179258 h 2237474"/>
              <a:gd name="connsiteX148" fmla="*/ 413835 w 12192000"/>
              <a:gd name="connsiteY148" fmla="*/ 2156783 h 2237474"/>
              <a:gd name="connsiteX149" fmla="*/ 376513 w 12192000"/>
              <a:gd name="connsiteY149" fmla="*/ 2154014 h 2237474"/>
              <a:gd name="connsiteX150" fmla="*/ 273386 w 12192000"/>
              <a:gd name="connsiteY150" fmla="*/ 2142551 h 2237474"/>
              <a:gd name="connsiteX151" fmla="*/ 169207 w 12192000"/>
              <a:gd name="connsiteY151" fmla="*/ 2128100 h 2237474"/>
              <a:gd name="connsiteX152" fmla="*/ 80022 w 12192000"/>
              <a:gd name="connsiteY152" fmla="*/ 2107254 h 2237474"/>
              <a:gd name="connsiteX153" fmla="*/ 72352 w 12192000"/>
              <a:gd name="connsiteY153" fmla="*/ 2107991 h 2237474"/>
              <a:gd name="connsiteX154" fmla="*/ 37645 w 12192000"/>
              <a:gd name="connsiteY154" fmla="*/ 2115401 h 2237474"/>
              <a:gd name="connsiteX155" fmla="*/ 4572 w 12192000"/>
              <a:gd name="connsiteY155" fmla="*/ 2111091 h 2237474"/>
              <a:gd name="connsiteX156" fmla="*/ 0 w 12192000"/>
              <a:gd name="connsiteY156" fmla="*/ 2110468 h 2237474"/>
              <a:gd name="connsiteX157" fmla="*/ 0 w 12192000"/>
              <a:gd name="connsiteY15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50517 w 12192000"/>
              <a:gd name="connsiteY144" fmla="*/ 2182060 h 2237474"/>
              <a:gd name="connsiteX145" fmla="*/ 520671 w 12192000"/>
              <a:gd name="connsiteY145" fmla="*/ 2180980 h 2237474"/>
              <a:gd name="connsiteX146" fmla="*/ 515024 w 12192000"/>
              <a:gd name="connsiteY146" fmla="*/ 2179258 h 2237474"/>
              <a:gd name="connsiteX147" fmla="*/ 413835 w 12192000"/>
              <a:gd name="connsiteY147" fmla="*/ 2156783 h 2237474"/>
              <a:gd name="connsiteX148" fmla="*/ 376513 w 12192000"/>
              <a:gd name="connsiteY148" fmla="*/ 2154014 h 2237474"/>
              <a:gd name="connsiteX149" fmla="*/ 273386 w 12192000"/>
              <a:gd name="connsiteY149" fmla="*/ 2142551 h 2237474"/>
              <a:gd name="connsiteX150" fmla="*/ 169207 w 12192000"/>
              <a:gd name="connsiteY150" fmla="*/ 2128100 h 2237474"/>
              <a:gd name="connsiteX151" fmla="*/ 80022 w 12192000"/>
              <a:gd name="connsiteY151" fmla="*/ 2107254 h 2237474"/>
              <a:gd name="connsiteX152" fmla="*/ 72352 w 12192000"/>
              <a:gd name="connsiteY152" fmla="*/ 2107991 h 2237474"/>
              <a:gd name="connsiteX153" fmla="*/ 37645 w 12192000"/>
              <a:gd name="connsiteY153" fmla="*/ 2115401 h 2237474"/>
              <a:gd name="connsiteX154" fmla="*/ 4572 w 12192000"/>
              <a:gd name="connsiteY154" fmla="*/ 2111091 h 2237474"/>
              <a:gd name="connsiteX155" fmla="*/ 0 w 12192000"/>
              <a:gd name="connsiteY155" fmla="*/ 2110468 h 2237474"/>
              <a:gd name="connsiteX156" fmla="*/ 0 w 12192000"/>
              <a:gd name="connsiteY15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58449 w 12192000"/>
              <a:gd name="connsiteY143" fmla="*/ 2182346 h 2237474"/>
              <a:gd name="connsiteX144" fmla="*/ 520671 w 12192000"/>
              <a:gd name="connsiteY144" fmla="*/ 2180980 h 2237474"/>
              <a:gd name="connsiteX145" fmla="*/ 515024 w 12192000"/>
              <a:gd name="connsiteY145" fmla="*/ 2179258 h 2237474"/>
              <a:gd name="connsiteX146" fmla="*/ 413835 w 12192000"/>
              <a:gd name="connsiteY146" fmla="*/ 2156783 h 2237474"/>
              <a:gd name="connsiteX147" fmla="*/ 376513 w 12192000"/>
              <a:gd name="connsiteY147" fmla="*/ 2154014 h 2237474"/>
              <a:gd name="connsiteX148" fmla="*/ 273386 w 12192000"/>
              <a:gd name="connsiteY148" fmla="*/ 2142551 h 2237474"/>
              <a:gd name="connsiteX149" fmla="*/ 169207 w 12192000"/>
              <a:gd name="connsiteY149" fmla="*/ 2128100 h 2237474"/>
              <a:gd name="connsiteX150" fmla="*/ 80022 w 12192000"/>
              <a:gd name="connsiteY150" fmla="*/ 2107254 h 2237474"/>
              <a:gd name="connsiteX151" fmla="*/ 72352 w 12192000"/>
              <a:gd name="connsiteY151" fmla="*/ 2107991 h 2237474"/>
              <a:gd name="connsiteX152" fmla="*/ 37645 w 12192000"/>
              <a:gd name="connsiteY152" fmla="*/ 2115401 h 2237474"/>
              <a:gd name="connsiteX153" fmla="*/ 4572 w 12192000"/>
              <a:gd name="connsiteY153" fmla="*/ 2111091 h 2237474"/>
              <a:gd name="connsiteX154" fmla="*/ 0 w 12192000"/>
              <a:gd name="connsiteY154" fmla="*/ 2110468 h 2237474"/>
              <a:gd name="connsiteX155" fmla="*/ 0 w 12192000"/>
              <a:gd name="connsiteY15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69923 w 12192000"/>
              <a:gd name="connsiteY140" fmla="*/ 2211682 h 2237474"/>
              <a:gd name="connsiteX141" fmla="*/ 648680 w 12192000"/>
              <a:gd name="connsiteY141" fmla="*/ 2206229 h 2237474"/>
              <a:gd name="connsiteX142" fmla="*/ 597225 w 12192000"/>
              <a:gd name="connsiteY142" fmla="*/ 2180999 h 2237474"/>
              <a:gd name="connsiteX143" fmla="*/ 520671 w 12192000"/>
              <a:gd name="connsiteY143" fmla="*/ 2180980 h 2237474"/>
              <a:gd name="connsiteX144" fmla="*/ 515024 w 12192000"/>
              <a:gd name="connsiteY144" fmla="*/ 2179258 h 2237474"/>
              <a:gd name="connsiteX145" fmla="*/ 413835 w 12192000"/>
              <a:gd name="connsiteY145" fmla="*/ 2156783 h 2237474"/>
              <a:gd name="connsiteX146" fmla="*/ 376513 w 12192000"/>
              <a:gd name="connsiteY146" fmla="*/ 2154014 h 2237474"/>
              <a:gd name="connsiteX147" fmla="*/ 273386 w 12192000"/>
              <a:gd name="connsiteY147" fmla="*/ 2142551 h 2237474"/>
              <a:gd name="connsiteX148" fmla="*/ 169207 w 12192000"/>
              <a:gd name="connsiteY148" fmla="*/ 2128100 h 2237474"/>
              <a:gd name="connsiteX149" fmla="*/ 80022 w 12192000"/>
              <a:gd name="connsiteY149" fmla="*/ 2107254 h 2237474"/>
              <a:gd name="connsiteX150" fmla="*/ 72352 w 12192000"/>
              <a:gd name="connsiteY150" fmla="*/ 2107991 h 2237474"/>
              <a:gd name="connsiteX151" fmla="*/ 37645 w 12192000"/>
              <a:gd name="connsiteY151" fmla="*/ 2115401 h 2237474"/>
              <a:gd name="connsiteX152" fmla="*/ 4572 w 12192000"/>
              <a:gd name="connsiteY152" fmla="*/ 2111091 h 2237474"/>
              <a:gd name="connsiteX153" fmla="*/ 0 w 12192000"/>
              <a:gd name="connsiteY153" fmla="*/ 2110468 h 2237474"/>
              <a:gd name="connsiteX154" fmla="*/ 0 w 12192000"/>
              <a:gd name="connsiteY15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648680 w 12192000"/>
              <a:gd name="connsiteY140" fmla="*/ 2206229 h 2237474"/>
              <a:gd name="connsiteX141" fmla="*/ 597225 w 12192000"/>
              <a:gd name="connsiteY141" fmla="*/ 2180999 h 2237474"/>
              <a:gd name="connsiteX142" fmla="*/ 520671 w 12192000"/>
              <a:gd name="connsiteY142" fmla="*/ 2180980 h 2237474"/>
              <a:gd name="connsiteX143" fmla="*/ 515024 w 12192000"/>
              <a:gd name="connsiteY143" fmla="*/ 2179258 h 2237474"/>
              <a:gd name="connsiteX144" fmla="*/ 413835 w 12192000"/>
              <a:gd name="connsiteY144" fmla="*/ 2156783 h 2237474"/>
              <a:gd name="connsiteX145" fmla="*/ 376513 w 12192000"/>
              <a:gd name="connsiteY145" fmla="*/ 2154014 h 2237474"/>
              <a:gd name="connsiteX146" fmla="*/ 273386 w 12192000"/>
              <a:gd name="connsiteY146" fmla="*/ 2142551 h 2237474"/>
              <a:gd name="connsiteX147" fmla="*/ 169207 w 12192000"/>
              <a:gd name="connsiteY147" fmla="*/ 2128100 h 2237474"/>
              <a:gd name="connsiteX148" fmla="*/ 80022 w 12192000"/>
              <a:gd name="connsiteY148" fmla="*/ 2107254 h 2237474"/>
              <a:gd name="connsiteX149" fmla="*/ 72352 w 12192000"/>
              <a:gd name="connsiteY149" fmla="*/ 2107991 h 2237474"/>
              <a:gd name="connsiteX150" fmla="*/ 37645 w 12192000"/>
              <a:gd name="connsiteY150" fmla="*/ 2115401 h 2237474"/>
              <a:gd name="connsiteX151" fmla="*/ 4572 w 12192000"/>
              <a:gd name="connsiteY151" fmla="*/ 2111091 h 2237474"/>
              <a:gd name="connsiteX152" fmla="*/ 0 w 12192000"/>
              <a:gd name="connsiteY152" fmla="*/ 2110468 h 2237474"/>
              <a:gd name="connsiteX153" fmla="*/ 0 w 12192000"/>
              <a:gd name="connsiteY15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80022 w 12192000"/>
              <a:gd name="connsiteY147" fmla="*/ 2107254 h 2237474"/>
              <a:gd name="connsiteX148" fmla="*/ 72352 w 12192000"/>
              <a:gd name="connsiteY148" fmla="*/ 2107991 h 2237474"/>
              <a:gd name="connsiteX149" fmla="*/ 37645 w 12192000"/>
              <a:gd name="connsiteY149" fmla="*/ 2115401 h 2237474"/>
              <a:gd name="connsiteX150" fmla="*/ 4572 w 12192000"/>
              <a:gd name="connsiteY150" fmla="*/ 2111091 h 2237474"/>
              <a:gd name="connsiteX151" fmla="*/ 0 w 12192000"/>
              <a:gd name="connsiteY151" fmla="*/ 2110468 h 2237474"/>
              <a:gd name="connsiteX152" fmla="*/ 0 w 12192000"/>
              <a:gd name="connsiteY15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80022 w 12192000"/>
              <a:gd name="connsiteY147" fmla="*/ 2107254 h 2237474"/>
              <a:gd name="connsiteX148" fmla="*/ 37645 w 12192000"/>
              <a:gd name="connsiteY148" fmla="*/ 2115401 h 2237474"/>
              <a:gd name="connsiteX149" fmla="*/ 4572 w 12192000"/>
              <a:gd name="connsiteY149" fmla="*/ 2111091 h 2237474"/>
              <a:gd name="connsiteX150" fmla="*/ 0 w 12192000"/>
              <a:gd name="connsiteY150" fmla="*/ 2110468 h 2237474"/>
              <a:gd name="connsiteX151" fmla="*/ 0 w 12192000"/>
              <a:gd name="connsiteY15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784978 w 12192000"/>
              <a:gd name="connsiteY139" fmla="*/ 2212360 h 2237474"/>
              <a:gd name="connsiteX140" fmla="*/ 597225 w 12192000"/>
              <a:gd name="connsiteY140" fmla="*/ 2180999 h 2237474"/>
              <a:gd name="connsiteX141" fmla="*/ 520671 w 12192000"/>
              <a:gd name="connsiteY141" fmla="*/ 2180980 h 2237474"/>
              <a:gd name="connsiteX142" fmla="*/ 515024 w 12192000"/>
              <a:gd name="connsiteY142" fmla="*/ 2179258 h 2237474"/>
              <a:gd name="connsiteX143" fmla="*/ 413835 w 12192000"/>
              <a:gd name="connsiteY143" fmla="*/ 2156783 h 2237474"/>
              <a:gd name="connsiteX144" fmla="*/ 376513 w 12192000"/>
              <a:gd name="connsiteY144" fmla="*/ 2154014 h 2237474"/>
              <a:gd name="connsiteX145" fmla="*/ 273386 w 12192000"/>
              <a:gd name="connsiteY145" fmla="*/ 2142551 h 2237474"/>
              <a:gd name="connsiteX146" fmla="*/ 169207 w 12192000"/>
              <a:gd name="connsiteY146" fmla="*/ 2128100 h 2237474"/>
              <a:gd name="connsiteX147" fmla="*/ 77641 w 12192000"/>
              <a:gd name="connsiteY147" fmla="*/ 2126835 h 2237474"/>
              <a:gd name="connsiteX148" fmla="*/ 37645 w 12192000"/>
              <a:gd name="connsiteY148" fmla="*/ 2115401 h 2237474"/>
              <a:gd name="connsiteX149" fmla="*/ 4572 w 12192000"/>
              <a:gd name="connsiteY149" fmla="*/ 2111091 h 2237474"/>
              <a:gd name="connsiteX150" fmla="*/ 0 w 12192000"/>
              <a:gd name="connsiteY150" fmla="*/ 2110468 h 2237474"/>
              <a:gd name="connsiteX151" fmla="*/ 0 w 12192000"/>
              <a:gd name="connsiteY15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800195 w 12192000"/>
              <a:gd name="connsiteY138" fmla="*/ 2209407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02752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10095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324828 w 12192000"/>
              <a:gd name="connsiteY133" fmla="*/ 2231968 h 2237474"/>
              <a:gd name="connsiteX134" fmla="*/ 1279765 w 12192000"/>
              <a:gd name="connsiteY134" fmla="*/ 2229639 h 2237474"/>
              <a:gd name="connsiteX135" fmla="*/ 1195347 w 12192000"/>
              <a:gd name="connsiteY135" fmla="*/ 2212354 h 2237474"/>
              <a:gd name="connsiteX136" fmla="*/ 970251 w 12192000"/>
              <a:gd name="connsiteY136" fmla="*/ 2221029 h 2237474"/>
              <a:gd name="connsiteX137" fmla="*/ 812914 w 12192000"/>
              <a:gd name="connsiteY137" fmla="*/ 2210095 h 2237474"/>
              <a:gd name="connsiteX138" fmla="*/ 776382 w 12192000"/>
              <a:gd name="connsiteY138" fmla="*/ 2204512 h 2237474"/>
              <a:gd name="connsiteX139" fmla="*/ 597225 w 12192000"/>
              <a:gd name="connsiteY139" fmla="*/ 2180999 h 2237474"/>
              <a:gd name="connsiteX140" fmla="*/ 520671 w 12192000"/>
              <a:gd name="connsiteY140" fmla="*/ 2180980 h 2237474"/>
              <a:gd name="connsiteX141" fmla="*/ 515024 w 12192000"/>
              <a:gd name="connsiteY141" fmla="*/ 2179258 h 2237474"/>
              <a:gd name="connsiteX142" fmla="*/ 413835 w 12192000"/>
              <a:gd name="connsiteY142" fmla="*/ 2156783 h 2237474"/>
              <a:gd name="connsiteX143" fmla="*/ 376513 w 12192000"/>
              <a:gd name="connsiteY143" fmla="*/ 2154014 h 2237474"/>
              <a:gd name="connsiteX144" fmla="*/ 273386 w 12192000"/>
              <a:gd name="connsiteY144" fmla="*/ 2142551 h 2237474"/>
              <a:gd name="connsiteX145" fmla="*/ 169207 w 12192000"/>
              <a:gd name="connsiteY145" fmla="*/ 2128100 h 2237474"/>
              <a:gd name="connsiteX146" fmla="*/ 77641 w 12192000"/>
              <a:gd name="connsiteY146" fmla="*/ 2126835 h 2237474"/>
              <a:gd name="connsiteX147" fmla="*/ 37645 w 12192000"/>
              <a:gd name="connsiteY147" fmla="*/ 2115401 h 2237474"/>
              <a:gd name="connsiteX148" fmla="*/ 4572 w 12192000"/>
              <a:gd name="connsiteY148" fmla="*/ 2111091 h 2237474"/>
              <a:gd name="connsiteX149" fmla="*/ 0 w 12192000"/>
              <a:gd name="connsiteY149" fmla="*/ 2110468 h 2237474"/>
              <a:gd name="connsiteX150" fmla="*/ 0 w 12192000"/>
              <a:gd name="connsiteY15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123424 w 12192000"/>
              <a:gd name="connsiteY107" fmla="*/ 1952930 h 2237474"/>
              <a:gd name="connsiteX108" fmla="*/ 3009910 w 12192000"/>
              <a:gd name="connsiteY108" fmla="*/ 1957866 h 2237474"/>
              <a:gd name="connsiteX109" fmla="*/ 2995934 w 12192000"/>
              <a:gd name="connsiteY109" fmla="*/ 1967085 h 2237474"/>
              <a:gd name="connsiteX110" fmla="*/ 2942858 w 12192000"/>
              <a:gd name="connsiteY110" fmla="*/ 1981367 h 2237474"/>
              <a:gd name="connsiteX111" fmla="*/ 2875436 w 12192000"/>
              <a:gd name="connsiteY111" fmla="*/ 1996977 h 2237474"/>
              <a:gd name="connsiteX112" fmla="*/ 2874892 w 12192000"/>
              <a:gd name="connsiteY112" fmla="*/ 1996085 h 2237474"/>
              <a:gd name="connsiteX113" fmla="*/ 2843662 w 12192000"/>
              <a:gd name="connsiteY113" fmla="*/ 1992498 h 2237474"/>
              <a:gd name="connsiteX114" fmla="*/ 2718916 w 12192000"/>
              <a:gd name="connsiteY114" fmla="*/ 1990867 h 2237474"/>
              <a:gd name="connsiteX115" fmla="*/ 2713522 w 12192000"/>
              <a:gd name="connsiteY115" fmla="*/ 1990173 h 2237474"/>
              <a:gd name="connsiteX116" fmla="*/ 2578178 w 12192000"/>
              <a:gd name="connsiteY116" fmla="*/ 1990531 h 2237474"/>
              <a:gd name="connsiteX117" fmla="*/ 2476147 w 12192000"/>
              <a:gd name="connsiteY117" fmla="*/ 1998305 h 2237474"/>
              <a:gd name="connsiteX118" fmla="*/ 2373568 w 12192000"/>
              <a:gd name="connsiteY118" fmla="*/ 2003219 h 2237474"/>
              <a:gd name="connsiteX119" fmla="*/ 2287219 w 12192000"/>
              <a:gd name="connsiteY119" fmla="*/ 1998750 h 2237474"/>
              <a:gd name="connsiteX120" fmla="*/ 2243069 w 12192000"/>
              <a:gd name="connsiteY120" fmla="*/ 2005321 h 2237474"/>
              <a:gd name="connsiteX121" fmla="*/ 2164831 w 12192000"/>
              <a:gd name="connsiteY121" fmla="*/ 2010143 h 2237474"/>
              <a:gd name="connsiteX122" fmla="*/ 2085228 w 12192000"/>
              <a:gd name="connsiteY122" fmla="*/ 2046431 h 2237474"/>
              <a:gd name="connsiteX123" fmla="*/ 2058061 w 12192000"/>
              <a:gd name="connsiteY123" fmla="*/ 2047942 h 2237474"/>
              <a:gd name="connsiteX124" fmla="*/ 2042244 w 12192000"/>
              <a:gd name="connsiteY124" fmla="*/ 2055560 h 2237474"/>
              <a:gd name="connsiteX125" fmla="*/ 1877728 w 12192000"/>
              <a:gd name="connsiteY125" fmla="*/ 2101004 h 2237474"/>
              <a:gd name="connsiteX126" fmla="*/ 1759056 w 12192000"/>
              <a:gd name="connsiteY126" fmla="*/ 2125608 h 2237474"/>
              <a:gd name="connsiteX127" fmla="*/ 1637948 w 12192000"/>
              <a:gd name="connsiteY127" fmla="*/ 2172597 h 2237474"/>
              <a:gd name="connsiteX128" fmla="*/ 1434549 w 12192000"/>
              <a:gd name="connsiteY128" fmla="*/ 2234522 h 2237474"/>
              <a:gd name="connsiteX129" fmla="*/ 1398481 w 12192000"/>
              <a:gd name="connsiteY129" fmla="*/ 2237074 h 2237474"/>
              <a:gd name="connsiteX130" fmla="*/ 1398407 w 12192000"/>
              <a:gd name="connsiteY130" fmla="*/ 2237095 h 2237474"/>
              <a:gd name="connsiteX131" fmla="*/ 1370962 w 12192000"/>
              <a:gd name="connsiteY131" fmla="*/ 2237474 h 2237474"/>
              <a:gd name="connsiteX132" fmla="*/ 1356367 w 12192000"/>
              <a:gd name="connsiteY132" fmla="*/ 2235089 h 2237474"/>
              <a:gd name="connsiteX133" fmla="*/ 1279765 w 12192000"/>
              <a:gd name="connsiteY133" fmla="*/ 2229639 h 2237474"/>
              <a:gd name="connsiteX134" fmla="*/ 1195347 w 12192000"/>
              <a:gd name="connsiteY134" fmla="*/ 2212354 h 2237474"/>
              <a:gd name="connsiteX135" fmla="*/ 970251 w 12192000"/>
              <a:gd name="connsiteY135" fmla="*/ 2221029 h 2237474"/>
              <a:gd name="connsiteX136" fmla="*/ 812914 w 12192000"/>
              <a:gd name="connsiteY136" fmla="*/ 2210095 h 2237474"/>
              <a:gd name="connsiteX137" fmla="*/ 776382 w 12192000"/>
              <a:gd name="connsiteY137" fmla="*/ 2204512 h 2237474"/>
              <a:gd name="connsiteX138" fmla="*/ 597225 w 12192000"/>
              <a:gd name="connsiteY138" fmla="*/ 2180999 h 2237474"/>
              <a:gd name="connsiteX139" fmla="*/ 520671 w 12192000"/>
              <a:gd name="connsiteY139" fmla="*/ 2180980 h 2237474"/>
              <a:gd name="connsiteX140" fmla="*/ 515024 w 12192000"/>
              <a:gd name="connsiteY140" fmla="*/ 2179258 h 2237474"/>
              <a:gd name="connsiteX141" fmla="*/ 413835 w 12192000"/>
              <a:gd name="connsiteY141" fmla="*/ 2156783 h 2237474"/>
              <a:gd name="connsiteX142" fmla="*/ 376513 w 12192000"/>
              <a:gd name="connsiteY142" fmla="*/ 2154014 h 2237474"/>
              <a:gd name="connsiteX143" fmla="*/ 273386 w 12192000"/>
              <a:gd name="connsiteY143" fmla="*/ 2142551 h 2237474"/>
              <a:gd name="connsiteX144" fmla="*/ 169207 w 12192000"/>
              <a:gd name="connsiteY144" fmla="*/ 2128100 h 2237474"/>
              <a:gd name="connsiteX145" fmla="*/ 77641 w 12192000"/>
              <a:gd name="connsiteY145" fmla="*/ 2126835 h 2237474"/>
              <a:gd name="connsiteX146" fmla="*/ 37645 w 12192000"/>
              <a:gd name="connsiteY146" fmla="*/ 2115401 h 2237474"/>
              <a:gd name="connsiteX147" fmla="*/ 4572 w 12192000"/>
              <a:gd name="connsiteY147" fmla="*/ 2111091 h 2237474"/>
              <a:gd name="connsiteX148" fmla="*/ 0 w 12192000"/>
              <a:gd name="connsiteY148" fmla="*/ 2110468 h 2237474"/>
              <a:gd name="connsiteX149" fmla="*/ 0 w 12192000"/>
              <a:gd name="connsiteY14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578178 w 12192000"/>
              <a:gd name="connsiteY115" fmla="*/ 1990531 h 2237474"/>
              <a:gd name="connsiteX116" fmla="*/ 2476147 w 12192000"/>
              <a:gd name="connsiteY116" fmla="*/ 1998305 h 2237474"/>
              <a:gd name="connsiteX117" fmla="*/ 2373568 w 12192000"/>
              <a:gd name="connsiteY117" fmla="*/ 2003219 h 2237474"/>
              <a:gd name="connsiteX118" fmla="*/ 2287219 w 12192000"/>
              <a:gd name="connsiteY118" fmla="*/ 1998750 h 2237474"/>
              <a:gd name="connsiteX119" fmla="*/ 2243069 w 12192000"/>
              <a:gd name="connsiteY119" fmla="*/ 2005321 h 2237474"/>
              <a:gd name="connsiteX120" fmla="*/ 2164831 w 12192000"/>
              <a:gd name="connsiteY120" fmla="*/ 2010143 h 2237474"/>
              <a:gd name="connsiteX121" fmla="*/ 2085228 w 12192000"/>
              <a:gd name="connsiteY121" fmla="*/ 2046431 h 2237474"/>
              <a:gd name="connsiteX122" fmla="*/ 2058061 w 12192000"/>
              <a:gd name="connsiteY122" fmla="*/ 2047942 h 2237474"/>
              <a:gd name="connsiteX123" fmla="*/ 2042244 w 12192000"/>
              <a:gd name="connsiteY123" fmla="*/ 2055560 h 2237474"/>
              <a:gd name="connsiteX124" fmla="*/ 1877728 w 12192000"/>
              <a:gd name="connsiteY124" fmla="*/ 2101004 h 2237474"/>
              <a:gd name="connsiteX125" fmla="*/ 1759056 w 12192000"/>
              <a:gd name="connsiteY125" fmla="*/ 2125608 h 2237474"/>
              <a:gd name="connsiteX126" fmla="*/ 1637948 w 12192000"/>
              <a:gd name="connsiteY126" fmla="*/ 2172597 h 2237474"/>
              <a:gd name="connsiteX127" fmla="*/ 1434549 w 12192000"/>
              <a:gd name="connsiteY127" fmla="*/ 2234522 h 2237474"/>
              <a:gd name="connsiteX128" fmla="*/ 1398481 w 12192000"/>
              <a:gd name="connsiteY128" fmla="*/ 2237074 h 2237474"/>
              <a:gd name="connsiteX129" fmla="*/ 1398407 w 12192000"/>
              <a:gd name="connsiteY129" fmla="*/ 2237095 h 2237474"/>
              <a:gd name="connsiteX130" fmla="*/ 1370962 w 12192000"/>
              <a:gd name="connsiteY130" fmla="*/ 2237474 h 2237474"/>
              <a:gd name="connsiteX131" fmla="*/ 1356367 w 12192000"/>
              <a:gd name="connsiteY131" fmla="*/ 2235089 h 2237474"/>
              <a:gd name="connsiteX132" fmla="*/ 1279765 w 12192000"/>
              <a:gd name="connsiteY132" fmla="*/ 2229639 h 2237474"/>
              <a:gd name="connsiteX133" fmla="*/ 1195347 w 12192000"/>
              <a:gd name="connsiteY133" fmla="*/ 2212354 h 2237474"/>
              <a:gd name="connsiteX134" fmla="*/ 970251 w 12192000"/>
              <a:gd name="connsiteY134" fmla="*/ 2221029 h 2237474"/>
              <a:gd name="connsiteX135" fmla="*/ 812914 w 12192000"/>
              <a:gd name="connsiteY135" fmla="*/ 2210095 h 2237474"/>
              <a:gd name="connsiteX136" fmla="*/ 776382 w 12192000"/>
              <a:gd name="connsiteY136" fmla="*/ 2204512 h 2237474"/>
              <a:gd name="connsiteX137" fmla="*/ 597225 w 12192000"/>
              <a:gd name="connsiteY137" fmla="*/ 2180999 h 2237474"/>
              <a:gd name="connsiteX138" fmla="*/ 520671 w 12192000"/>
              <a:gd name="connsiteY138" fmla="*/ 2180980 h 2237474"/>
              <a:gd name="connsiteX139" fmla="*/ 515024 w 12192000"/>
              <a:gd name="connsiteY139" fmla="*/ 2179258 h 2237474"/>
              <a:gd name="connsiteX140" fmla="*/ 413835 w 12192000"/>
              <a:gd name="connsiteY140" fmla="*/ 2156783 h 2237474"/>
              <a:gd name="connsiteX141" fmla="*/ 376513 w 12192000"/>
              <a:gd name="connsiteY141" fmla="*/ 2154014 h 2237474"/>
              <a:gd name="connsiteX142" fmla="*/ 273386 w 12192000"/>
              <a:gd name="connsiteY142" fmla="*/ 2142551 h 2237474"/>
              <a:gd name="connsiteX143" fmla="*/ 169207 w 12192000"/>
              <a:gd name="connsiteY143" fmla="*/ 2128100 h 2237474"/>
              <a:gd name="connsiteX144" fmla="*/ 77641 w 12192000"/>
              <a:gd name="connsiteY144" fmla="*/ 2126835 h 2237474"/>
              <a:gd name="connsiteX145" fmla="*/ 37645 w 12192000"/>
              <a:gd name="connsiteY145" fmla="*/ 2115401 h 2237474"/>
              <a:gd name="connsiteX146" fmla="*/ 4572 w 12192000"/>
              <a:gd name="connsiteY146" fmla="*/ 2111091 h 2237474"/>
              <a:gd name="connsiteX147" fmla="*/ 0 w 12192000"/>
              <a:gd name="connsiteY147" fmla="*/ 2110468 h 2237474"/>
              <a:gd name="connsiteX148" fmla="*/ 0 w 12192000"/>
              <a:gd name="connsiteY148"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7031309 w 12192000"/>
              <a:gd name="connsiteY58" fmla="*/ 1619451 h 2237474"/>
              <a:gd name="connsiteX59" fmla="*/ 6900177 w 12192000"/>
              <a:gd name="connsiteY59" fmla="*/ 1636016 h 2237474"/>
              <a:gd name="connsiteX60" fmla="*/ 6795372 w 12192000"/>
              <a:gd name="connsiteY60" fmla="*/ 1644845 h 2237474"/>
              <a:gd name="connsiteX61" fmla="*/ 6692251 w 12192000"/>
              <a:gd name="connsiteY61" fmla="*/ 1656357 h 2237474"/>
              <a:gd name="connsiteX62" fmla="*/ 6655235 w 12192000"/>
              <a:gd name="connsiteY62" fmla="*/ 1661869 h 2237474"/>
              <a:gd name="connsiteX63" fmla="*/ 6554894 w 12192000"/>
              <a:gd name="connsiteY63" fmla="*/ 1664428 h 2237474"/>
              <a:gd name="connsiteX64" fmla="*/ 6516595 w 12192000"/>
              <a:gd name="connsiteY64" fmla="*/ 1667475 h 2237474"/>
              <a:gd name="connsiteX65" fmla="*/ 6508541 w 12192000"/>
              <a:gd name="connsiteY65" fmla="*/ 1668757 h 2237474"/>
              <a:gd name="connsiteX66" fmla="*/ 6471012 w 12192000"/>
              <a:gd name="connsiteY66" fmla="*/ 1678604 h 2237474"/>
              <a:gd name="connsiteX67" fmla="*/ 6364035 w 12192000"/>
              <a:gd name="connsiteY67" fmla="*/ 1667683 h 2237474"/>
              <a:gd name="connsiteX68" fmla="*/ 6280959 w 12192000"/>
              <a:gd name="connsiteY68" fmla="*/ 1689329 h 2237474"/>
              <a:gd name="connsiteX69" fmla="*/ 6243319 w 12192000"/>
              <a:gd name="connsiteY69" fmla="*/ 1695560 h 2237474"/>
              <a:gd name="connsiteX70" fmla="*/ 6098321 w 12192000"/>
              <a:gd name="connsiteY70" fmla="*/ 1721646 h 2237474"/>
              <a:gd name="connsiteX71" fmla="*/ 5880652 w 12192000"/>
              <a:gd name="connsiteY71" fmla="*/ 1779643 h 2237474"/>
              <a:gd name="connsiteX72" fmla="*/ 5785959 w 12192000"/>
              <a:gd name="connsiteY72" fmla="*/ 1775307 h 2237474"/>
              <a:gd name="connsiteX73" fmla="*/ 5643534 w 12192000"/>
              <a:gd name="connsiteY73" fmla="*/ 1802919 h 2237474"/>
              <a:gd name="connsiteX74" fmla="*/ 5518799 w 12192000"/>
              <a:gd name="connsiteY74" fmla="*/ 1818312 h 2237474"/>
              <a:gd name="connsiteX75" fmla="*/ 5505014 w 12192000"/>
              <a:gd name="connsiteY75" fmla="*/ 1819259 h 2237474"/>
              <a:gd name="connsiteX76" fmla="*/ 5453307 w 12192000"/>
              <a:gd name="connsiteY76" fmla="*/ 1815450 h 2237474"/>
              <a:gd name="connsiteX77" fmla="*/ 5221533 w 12192000"/>
              <a:gd name="connsiteY77" fmla="*/ 1846950 h 2237474"/>
              <a:gd name="connsiteX78" fmla="*/ 5149802 w 12192000"/>
              <a:gd name="connsiteY78" fmla="*/ 1844846 h 2237474"/>
              <a:gd name="connsiteX79" fmla="*/ 5114927 w 12192000"/>
              <a:gd name="connsiteY79" fmla="*/ 1847827 h 2237474"/>
              <a:gd name="connsiteX80" fmla="*/ 5108970 w 12192000"/>
              <a:gd name="connsiteY80" fmla="*/ 1847935 h 2237474"/>
              <a:gd name="connsiteX81" fmla="*/ 5067961 w 12192000"/>
              <a:gd name="connsiteY81" fmla="*/ 1845917 h 2237474"/>
              <a:gd name="connsiteX82" fmla="*/ 5007075 w 12192000"/>
              <a:gd name="connsiteY82" fmla="*/ 1838626 h 2237474"/>
              <a:gd name="connsiteX83" fmla="*/ 4944087 w 12192000"/>
              <a:gd name="connsiteY83" fmla="*/ 1823332 h 2237474"/>
              <a:gd name="connsiteX84" fmla="*/ 4907662 w 12192000"/>
              <a:gd name="connsiteY84" fmla="*/ 1816900 h 2237474"/>
              <a:gd name="connsiteX85" fmla="*/ 4882386 w 12192000"/>
              <a:gd name="connsiteY85" fmla="*/ 1809844 h 2237474"/>
              <a:gd name="connsiteX86" fmla="*/ 4811440 w 12192000"/>
              <a:gd name="connsiteY86" fmla="*/ 1804655 h 2237474"/>
              <a:gd name="connsiteX87" fmla="*/ 4691075 w 12192000"/>
              <a:gd name="connsiteY87" fmla="*/ 1801389 h 2237474"/>
              <a:gd name="connsiteX88" fmla="*/ 4640313 w 12192000"/>
              <a:gd name="connsiteY88" fmla="*/ 1784307 h 2237474"/>
              <a:gd name="connsiteX89" fmla="*/ 4536503 w 12192000"/>
              <a:gd name="connsiteY89" fmla="*/ 1785334 h 2237474"/>
              <a:gd name="connsiteX90" fmla="*/ 4513724 w 12192000"/>
              <a:gd name="connsiteY90" fmla="*/ 1791996 h 2237474"/>
              <a:gd name="connsiteX91" fmla="*/ 4459810 w 12192000"/>
              <a:gd name="connsiteY91" fmla="*/ 1797886 h 2237474"/>
              <a:gd name="connsiteX92" fmla="*/ 4379064 w 12192000"/>
              <a:gd name="connsiteY92" fmla="*/ 1817177 h 2237474"/>
              <a:gd name="connsiteX93" fmla="*/ 4290981 w 12192000"/>
              <a:gd name="connsiteY93" fmla="*/ 1839677 h 2237474"/>
              <a:gd name="connsiteX94" fmla="*/ 4238372 w 12192000"/>
              <a:gd name="connsiteY94" fmla="*/ 1851480 h 2237474"/>
              <a:gd name="connsiteX95" fmla="*/ 4232517 w 12192000"/>
              <a:gd name="connsiteY95" fmla="*/ 1852567 h 2237474"/>
              <a:gd name="connsiteX96" fmla="*/ 4191732 w 12192000"/>
              <a:gd name="connsiteY96" fmla="*/ 1857328 h 2237474"/>
              <a:gd name="connsiteX97" fmla="*/ 4065532 w 12192000"/>
              <a:gd name="connsiteY97" fmla="*/ 1855477 h 2237474"/>
              <a:gd name="connsiteX98" fmla="*/ 4028460 w 12192000"/>
              <a:gd name="connsiteY98" fmla="*/ 1855137 h 2237474"/>
              <a:gd name="connsiteX99" fmla="*/ 4002267 w 12192000"/>
              <a:gd name="connsiteY99" fmla="*/ 1852352 h 2237474"/>
              <a:gd name="connsiteX100" fmla="*/ 3931396 w 12192000"/>
              <a:gd name="connsiteY100" fmla="*/ 1858915 h 2237474"/>
              <a:gd name="connsiteX101" fmla="*/ 3812162 w 12192000"/>
              <a:gd name="connsiteY101" fmla="*/ 1875501 h 2237474"/>
              <a:gd name="connsiteX102" fmla="*/ 3758105 w 12192000"/>
              <a:gd name="connsiteY102" fmla="*/ 1871856 h 2237474"/>
              <a:gd name="connsiteX103" fmla="*/ 3715896 w 12192000"/>
              <a:gd name="connsiteY103" fmla="*/ 1881552 h 2237474"/>
              <a:gd name="connsiteX104" fmla="*/ 3567259 w 12192000"/>
              <a:gd name="connsiteY104" fmla="*/ 1893482 h 2237474"/>
              <a:gd name="connsiteX105" fmla="*/ 3405770 w 12192000"/>
              <a:gd name="connsiteY105" fmla="*/ 1904591 h 2237474"/>
              <a:gd name="connsiteX106" fmla="*/ 3280097 w 12192000"/>
              <a:gd name="connsiteY106" fmla="*/ 1919610 h 2237474"/>
              <a:gd name="connsiteX107" fmla="*/ 3009910 w 12192000"/>
              <a:gd name="connsiteY107" fmla="*/ 1957866 h 2237474"/>
              <a:gd name="connsiteX108" fmla="*/ 2995934 w 12192000"/>
              <a:gd name="connsiteY108" fmla="*/ 1967085 h 2237474"/>
              <a:gd name="connsiteX109" fmla="*/ 2942858 w 12192000"/>
              <a:gd name="connsiteY109" fmla="*/ 1981367 h 2237474"/>
              <a:gd name="connsiteX110" fmla="*/ 2875436 w 12192000"/>
              <a:gd name="connsiteY110" fmla="*/ 1996977 h 2237474"/>
              <a:gd name="connsiteX111" fmla="*/ 2874892 w 12192000"/>
              <a:gd name="connsiteY111" fmla="*/ 1996085 h 2237474"/>
              <a:gd name="connsiteX112" fmla="*/ 2843662 w 12192000"/>
              <a:gd name="connsiteY112" fmla="*/ 1992498 h 2237474"/>
              <a:gd name="connsiteX113" fmla="*/ 2718916 w 12192000"/>
              <a:gd name="connsiteY113" fmla="*/ 1990867 h 2237474"/>
              <a:gd name="connsiteX114" fmla="*/ 2713522 w 12192000"/>
              <a:gd name="connsiteY114" fmla="*/ 1990173 h 2237474"/>
              <a:gd name="connsiteX115" fmla="*/ 2476147 w 12192000"/>
              <a:gd name="connsiteY115" fmla="*/ 1998305 h 2237474"/>
              <a:gd name="connsiteX116" fmla="*/ 2373568 w 12192000"/>
              <a:gd name="connsiteY116" fmla="*/ 2003219 h 2237474"/>
              <a:gd name="connsiteX117" fmla="*/ 2287219 w 12192000"/>
              <a:gd name="connsiteY117" fmla="*/ 1998750 h 2237474"/>
              <a:gd name="connsiteX118" fmla="*/ 2243069 w 12192000"/>
              <a:gd name="connsiteY118" fmla="*/ 2005321 h 2237474"/>
              <a:gd name="connsiteX119" fmla="*/ 2164831 w 12192000"/>
              <a:gd name="connsiteY119" fmla="*/ 2010143 h 2237474"/>
              <a:gd name="connsiteX120" fmla="*/ 2085228 w 12192000"/>
              <a:gd name="connsiteY120" fmla="*/ 2046431 h 2237474"/>
              <a:gd name="connsiteX121" fmla="*/ 2058061 w 12192000"/>
              <a:gd name="connsiteY121" fmla="*/ 2047942 h 2237474"/>
              <a:gd name="connsiteX122" fmla="*/ 2042244 w 12192000"/>
              <a:gd name="connsiteY122" fmla="*/ 2055560 h 2237474"/>
              <a:gd name="connsiteX123" fmla="*/ 1877728 w 12192000"/>
              <a:gd name="connsiteY123" fmla="*/ 2101004 h 2237474"/>
              <a:gd name="connsiteX124" fmla="*/ 1759056 w 12192000"/>
              <a:gd name="connsiteY124" fmla="*/ 2125608 h 2237474"/>
              <a:gd name="connsiteX125" fmla="*/ 1637948 w 12192000"/>
              <a:gd name="connsiteY125" fmla="*/ 2172597 h 2237474"/>
              <a:gd name="connsiteX126" fmla="*/ 1434549 w 12192000"/>
              <a:gd name="connsiteY126" fmla="*/ 2234522 h 2237474"/>
              <a:gd name="connsiteX127" fmla="*/ 1398481 w 12192000"/>
              <a:gd name="connsiteY127" fmla="*/ 2237074 h 2237474"/>
              <a:gd name="connsiteX128" fmla="*/ 1398407 w 12192000"/>
              <a:gd name="connsiteY128" fmla="*/ 2237095 h 2237474"/>
              <a:gd name="connsiteX129" fmla="*/ 1370962 w 12192000"/>
              <a:gd name="connsiteY129" fmla="*/ 2237474 h 2237474"/>
              <a:gd name="connsiteX130" fmla="*/ 1356367 w 12192000"/>
              <a:gd name="connsiteY130" fmla="*/ 2235089 h 2237474"/>
              <a:gd name="connsiteX131" fmla="*/ 1279765 w 12192000"/>
              <a:gd name="connsiteY131" fmla="*/ 2229639 h 2237474"/>
              <a:gd name="connsiteX132" fmla="*/ 1195347 w 12192000"/>
              <a:gd name="connsiteY132" fmla="*/ 2212354 h 2237474"/>
              <a:gd name="connsiteX133" fmla="*/ 970251 w 12192000"/>
              <a:gd name="connsiteY133" fmla="*/ 2221029 h 2237474"/>
              <a:gd name="connsiteX134" fmla="*/ 812914 w 12192000"/>
              <a:gd name="connsiteY134" fmla="*/ 2210095 h 2237474"/>
              <a:gd name="connsiteX135" fmla="*/ 776382 w 12192000"/>
              <a:gd name="connsiteY135" fmla="*/ 2204512 h 2237474"/>
              <a:gd name="connsiteX136" fmla="*/ 597225 w 12192000"/>
              <a:gd name="connsiteY136" fmla="*/ 2180999 h 2237474"/>
              <a:gd name="connsiteX137" fmla="*/ 520671 w 12192000"/>
              <a:gd name="connsiteY137" fmla="*/ 2180980 h 2237474"/>
              <a:gd name="connsiteX138" fmla="*/ 515024 w 12192000"/>
              <a:gd name="connsiteY138" fmla="*/ 2179258 h 2237474"/>
              <a:gd name="connsiteX139" fmla="*/ 413835 w 12192000"/>
              <a:gd name="connsiteY139" fmla="*/ 2156783 h 2237474"/>
              <a:gd name="connsiteX140" fmla="*/ 376513 w 12192000"/>
              <a:gd name="connsiteY140" fmla="*/ 2154014 h 2237474"/>
              <a:gd name="connsiteX141" fmla="*/ 273386 w 12192000"/>
              <a:gd name="connsiteY141" fmla="*/ 2142551 h 2237474"/>
              <a:gd name="connsiteX142" fmla="*/ 169207 w 12192000"/>
              <a:gd name="connsiteY142" fmla="*/ 2128100 h 2237474"/>
              <a:gd name="connsiteX143" fmla="*/ 77641 w 12192000"/>
              <a:gd name="connsiteY143" fmla="*/ 2126835 h 2237474"/>
              <a:gd name="connsiteX144" fmla="*/ 37645 w 12192000"/>
              <a:gd name="connsiteY144" fmla="*/ 2115401 h 2237474"/>
              <a:gd name="connsiteX145" fmla="*/ 4572 w 12192000"/>
              <a:gd name="connsiteY145" fmla="*/ 2111091 h 2237474"/>
              <a:gd name="connsiteX146" fmla="*/ 0 w 12192000"/>
              <a:gd name="connsiteY146" fmla="*/ 2110468 h 2237474"/>
              <a:gd name="connsiteX147" fmla="*/ 0 w 12192000"/>
              <a:gd name="connsiteY147"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139997 w 12192000"/>
              <a:gd name="connsiteY45" fmla="*/ 1282713 h 2237474"/>
              <a:gd name="connsiteX46" fmla="*/ 8074238 w 12192000"/>
              <a:gd name="connsiteY46" fmla="*/ 1301895 h 2237474"/>
              <a:gd name="connsiteX47" fmla="*/ 7942099 w 12192000"/>
              <a:gd name="connsiteY47" fmla="*/ 1336332 h 2237474"/>
              <a:gd name="connsiteX48" fmla="*/ 7902328 w 12192000"/>
              <a:gd name="connsiteY48" fmla="*/ 1345865 h 2237474"/>
              <a:gd name="connsiteX49" fmla="*/ 7840612 w 12192000"/>
              <a:gd name="connsiteY49" fmla="*/ 1369373 h 2237474"/>
              <a:gd name="connsiteX50" fmla="*/ 7786819 w 12192000"/>
              <a:gd name="connsiteY50" fmla="*/ 1378970 h 2237474"/>
              <a:gd name="connsiteX51" fmla="*/ 7548172 w 12192000"/>
              <a:gd name="connsiteY51" fmla="*/ 1417460 h 2237474"/>
              <a:gd name="connsiteX52" fmla="*/ 7483437 w 12192000"/>
              <a:gd name="connsiteY52" fmla="*/ 1478152 h 2237474"/>
              <a:gd name="connsiteX53" fmla="*/ 7377870 w 12192000"/>
              <a:gd name="connsiteY53" fmla="*/ 1523319 h 2237474"/>
              <a:gd name="connsiteX54" fmla="*/ 7230737 w 12192000"/>
              <a:gd name="connsiteY54" fmla="*/ 1562633 h 2237474"/>
              <a:gd name="connsiteX55" fmla="*/ 7224458 w 12192000"/>
              <a:gd name="connsiteY55" fmla="*/ 1573008 h 2237474"/>
              <a:gd name="connsiteX56" fmla="*/ 7183121 w 12192000"/>
              <a:gd name="connsiteY56" fmla="*/ 1595162 h 2237474"/>
              <a:gd name="connsiteX57" fmla="*/ 7164601 w 12192000"/>
              <a:gd name="connsiteY57" fmla="*/ 1606490 h 2237474"/>
              <a:gd name="connsiteX58" fmla="*/ 6900177 w 12192000"/>
              <a:gd name="connsiteY58" fmla="*/ 1636016 h 2237474"/>
              <a:gd name="connsiteX59" fmla="*/ 6795372 w 12192000"/>
              <a:gd name="connsiteY59" fmla="*/ 1644845 h 2237474"/>
              <a:gd name="connsiteX60" fmla="*/ 6692251 w 12192000"/>
              <a:gd name="connsiteY60" fmla="*/ 1656357 h 2237474"/>
              <a:gd name="connsiteX61" fmla="*/ 6655235 w 12192000"/>
              <a:gd name="connsiteY61" fmla="*/ 1661869 h 2237474"/>
              <a:gd name="connsiteX62" fmla="*/ 6554894 w 12192000"/>
              <a:gd name="connsiteY62" fmla="*/ 1664428 h 2237474"/>
              <a:gd name="connsiteX63" fmla="*/ 6516595 w 12192000"/>
              <a:gd name="connsiteY63" fmla="*/ 1667475 h 2237474"/>
              <a:gd name="connsiteX64" fmla="*/ 6508541 w 12192000"/>
              <a:gd name="connsiteY64" fmla="*/ 1668757 h 2237474"/>
              <a:gd name="connsiteX65" fmla="*/ 6471012 w 12192000"/>
              <a:gd name="connsiteY65" fmla="*/ 1678604 h 2237474"/>
              <a:gd name="connsiteX66" fmla="*/ 6364035 w 12192000"/>
              <a:gd name="connsiteY66" fmla="*/ 1667683 h 2237474"/>
              <a:gd name="connsiteX67" fmla="*/ 6280959 w 12192000"/>
              <a:gd name="connsiteY67" fmla="*/ 1689329 h 2237474"/>
              <a:gd name="connsiteX68" fmla="*/ 6243319 w 12192000"/>
              <a:gd name="connsiteY68" fmla="*/ 1695560 h 2237474"/>
              <a:gd name="connsiteX69" fmla="*/ 6098321 w 12192000"/>
              <a:gd name="connsiteY69" fmla="*/ 1721646 h 2237474"/>
              <a:gd name="connsiteX70" fmla="*/ 5880652 w 12192000"/>
              <a:gd name="connsiteY70" fmla="*/ 1779643 h 2237474"/>
              <a:gd name="connsiteX71" fmla="*/ 5785959 w 12192000"/>
              <a:gd name="connsiteY71" fmla="*/ 1775307 h 2237474"/>
              <a:gd name="connsiteX72" fmla="*/ 5643534 w 12192000"/>
              <a:gd name="connsiteY72" fmla="*/ 1802919 h 2237474"/>
              <a:gd name="connsiteX73" fmla="*/ 5518799 w 12192000"/>
              <a:gd name="connsiteY73" fmla="*/ 1818312 h 2237474"/>
              <a:gd name="connsiteX74" fmla="*/ 5505014 w 12192000"/>
              <a:gd name="connsiteY74" fmla="*/ 1819259 h 2237474"/>
              <a:gd name="connsiteX75" fmla="*/ 5453307 w 12192000"/>
              <a:gd name="connsiteY75" fmla="*/ 1815450 h 2237474"/>
              <a:gd name="connsiteX76" fmla="*/ 5221533 w 12192000"/>
              <a:gd name="connsiteY76" fmla="*/ 1846950 h 2237474"/>
              <a:gd name="connsiteX77" fmla="*/ 5149802 w 12192000"/>
              <a:gd name="connsiteY77" fmla="*/ 1844846 h 2237474"/>
              <a:gd name="connsiteX78" fmla="*/ 5114927 w 12192000"/>
              <a:gd name="connsiteY78" fmla="*/ 1847827 h 2237474"/>
              <a:gd name="connsiteX79" fmla="*/ 5108970 w 12192000"/>
              <a:gd name="connsiteY79" fmla="*/ 1847935 h 2237474"/>
              <a:gd name="connsiteX80" fmla="*/ 5067961 w 12192000"/>
              <a:gd name="connsiteY80" fmla="*/ 1845917 h 2237474"/>
              <a:gd name="connsiteX81" fmla="*/ 5007075 w 12192000"/>
              <a:gd name="connsiteY81" fmla="*/ 1838626 h 2237474"/>
              <a:gd name="connsiteX82" fmla="*/ 4944087 w 12192000"/>
              <a:gd name="connsiteY82" fmla="*/ 1823332 h 2237474"/>
              <a:gd name="connsiteX83" fmla="*/ 4907662 w 12192000"/>
              <a:gd name="connsiteY83" fmla="*/ 1816900 h 2237474"/>
              <a:gd name="connsiteX84" fmla="*/ 4882386 w 12192000"/>
              <a:gd name="connsiteY84" fmla="*/ 1809844 h 2237474"/>
              <a:gd name="connsiteX85" fmla="*/ 4811440 w 12192000"/>
              <a:gd name="connsiteY85" fmla="*/ 1804655 h 2237474"/>
              <a:gd name="connsiteX86" fmla="*/ 4691075 w 12192000"/>
              <a:gd name="connsiteY86" fmla="*/ 1801389 h 2237474"/>
              <a:gd name="connsiteX87" fmla="*/ 4640313 w 12192000"/>
              <a:gd name="connsiteY87" fmla="*/ 1784307 h 2237474"/>
              <a:gd name="connsiteX88" fmla="*/ 4536503 w 12192000"/>
              <a:gd name="connsiteY88" fmla="*/ 1785334 h 2237474"/>
              <a:gd name="connsiteX89" fmla="*/ 4513724 w 12192000"/>
              <a:gd name="connsiteY89" fmla="*/ 1791996 h 2237474"/>
              <a:gd name="connsiteX90" fmla="*/ 4459810 w 12192000"/>
              <a:gd name="connsiteY90" fmla="*/ 1797886 h 2237474"/>
              <a:gd name="connsiteX91" fmla="*/ 4379064 w 12192000"/>
              <a:gd name="connsiteY91" fmla="*/ 1817177 h 2237474"/>
              <a:gd name="connsiteX92" fmla="*/ 4290981 w 12192000"/>
              <a:gd name="connsiteY92" fmla="*/ 1839677 h 2237474"/>
              <a:gd name="connsiteX93" fmla="*/ 4238372 w 12192000"/>
              <a:gd name="connsiteY93" fmla="*/ 1851480 h 2237474"/>
              <a:gd name="connsiteX94" fmla="*/ 4232517 w 12192000"/>
              <a:gd name="connsiteY94" fmla="*/ 1852567 h 2237474"/>
              <a:gd name="connsiteX95" fmla="*/ 4191732 w 12192000"/>
              <a:gd name="connsiteY95" fmla="*/ 1857328 h 2237474"/>
              <a:gd name="connsiteX96" fmla="*/ 4065532 w 12192000"/>
              <a:gd name="connsiteY96" fmla="*/ 1855477 h 2237474"/>
              <a:gd name="connsiteX97" fmla="*/ 4028460 w 12192000"/>
              <a:gd name="connsiteY97" fmla="*/ 1855137 h 2237474"/>
              <a:gd name="connsiteX98" fmla="*/ 4002267 w 12192000"/>
              <a:gd name="connsiteY98" fmla="*/ 1852352 h 2237474"/>
              <a:gd name="connsiteX99" fmla="*/ 3931396 w 12192000"/>
              <a:gd name="connsiteY99" fmla="*/ 1858915 h 2237474"/>
              <a:gd name="connsiteX100" fmla="*/ 3812162 w 12192000"/>
              <a:gd name="connsiteY100" fmla="*/ 1875501 h 2237474"/>
              <a:gd name="connsiteX101" fmla="*/ 3758105 w 12192000"/>
              <a:gd name="connsiteY101" fmla="*/ 1871856 h 2237474"/>
              <a:gd name="connsiteX102" fmla="*/ 3715896 w 12192000"/>
              <a:gd name="connsiteY102" fmla="*/ 1881552 h 2237474"/>
              <a:gd name="connsiteX103" fmla="*/ 3567259 w 12192000"/>
              <a:gd name="connsiteY103" fmla="*/ 1893482 h 2237474"/>
              <a:gd name="connsiteX104" fmla="*/ 3405770 w 12192000"/>
              <a:gd name="connsiteY104" fmla="*/ 1904591 h 2237474"/>
              <a:gd name="connsiteX105" fmla="*/ 3280097 w 12192000"/>
              <a:gd name="connsiteY105" fmla="*/ 1919610 h 2237474"/>
              <a:gd name="connsiteX106" fmla="*/ 3009910 w 12192000"/>
              <a:gd name="connsiteY106" fmla="*/ 1957866 h 2237474"/>
              <a:gd name="connsiteX107" fmla="*/ 2995934 w 12192000"/>
              <a:gd name="connsiteY107" fmla="*/ 1967085 h 2237474"/>
              <a:gd name="connsiteX108" fmla="*/ 2942858 w 12192000"/>
              <a:gd name="connsiteY108" fmla="*/ 1981367 h 2237474"/>
              <a:gd name="connsiteX109" fmla="*/ 2875436 w 12192000"/>
              <a:gd name="connsiteY109" fmla="*/ 1996977 h 2237474"/>
              <a:gd name="connsiteX110" fmla="*/ 2874892 w 12192000"/>
              <a:gd name="connsiteY110" fmla="*/ 1996085 h 2237474"/>
              <a:gd name="connsiteX111" fmla="*/ 2843662 w 12192000"/>
              <a:gd name="connsiteY111" fmla="*/ 1992498 h 2237474"/>
              <a:gd name="connsiteX112" fmla="*/ 2718916 w 12192000"/>
              <a:gd name="connsiteY112" fmla="*/ 1990867 h 2237474"/>
              <a:gd name="connsiteX113" fmla="*/ 2713522 w 12192000"/>
              <a:gd name="connsiteY113" fmla="*/ 1990173 h 2237474"/>
              <a:gd name="connsiteX114" fmla="*/ 2476147 w 12192000"/>
              <a:gd name="connsiteY114" fmla="*/ 1998305 h 2237474"/>
              <a:gd name="connsiteX115" fmla="*/ 2373568 w 12192000"/>
              <a:gd name="connsiteY115" fmla="*/ 2003219 h 2237474"/>
              <a:gd name="connsiteX116" fmla="*/ 2287219 w 12192000"/>
              <a:gd name="connsiteY116" fmla="*/ 1998750 h 2237474"/>
              <a:gd name="connsiteX117" fmla="*/ 2243069 w 12192000"/>
              <a:gd name="connsiteY117" fmla="*/ 2005321 h 2237474"/>
              <a:gd name="connsiteX118" fmla="*/ 2164831 w 12192000"/>
              <a:gd name="connsiteY118" fmla="*/ 2010143 h 2237474"/>
              <a:gd name="connsiteX119" fmla="*/ 2085228 w 12192000"/>
              <a:gd name="connsiteY119" fmla="*/ 2046431 h 2237474"/>
              <a:gd name="connsiteX120" fmla="*/ 2058061 w 12192000"/>
              <a:gd name="connsiteY120" fmla="*/ 2047942 h 2237474"/>
              <a:gd name="connsiteX121" fmla="*/ 2042244 w 12192000"/>
              <a:gd name="connsiteY121" fmla="*/ 2055560 h 2237474"/>
              <a:gd name="connsiteX122" fmla="*/ 1877728 w 12192000"/>
              <a:gd name="connsiteY122" fmla="*/ 2101004 h 2237474"/>
              <a:gd name="connsiteX123" fmla="*/ 1759056 w 12192000"/>
              <a:gd name="connsiteY123" fmla="*/ 2125608 h 2237474"/>
              <a:gd name="connsiteX124" fmla="*/ 1637948 w 12192000"/>
              <a:gd name="connsiteY124" fmla="*/ 2172597 h 2237474"/>
              <a:gd name="connsiteX125" fmla="*/ 1434549 w 12192000"/>
              <a:gd name="connsiteY125" fmla="*/ 2234522 h 2237474"/>
              <a:gd name="connsiteX126" fmla="*/ 1398481 w 12192000"/>
              <a:gd name="connsiteY126" fmla="*/ 2237074 h 2237474"/>
              <a:gd name="connsiteX127" fmla="*/ 1398407 w 12192000"/>
              <a:gd name="connsiteY127" fmla="*/ 2237095 h 2237474"/>
              <a:gd name="connsiteX128" fmla="*/ 1370962 w 12192000"/>
              <a:gd name="connsiteY128" fmla="*/ 2237474 h 2237474"/>
              <a:gd name="connsiteX129" fmla="*/ 1356367 w 12192000"/>
              <a:gd name="connsiteY129" fmla="*/ 2235089 h 2237474"/>
              <a:gd name="connsiteX130" fmla="*/ 1279765 w 12192000"/>
              <a:gd name="connsiteY130" fmla="*/ 2229639 h 2237474"/>
              <a:gd name="connsiteX131" fmla="*/ 1195347 w 12192000"/>
              <a:gd name="connsiteY131" fmla="*/ 2212354 h 2237474"/>
              <a:gd name="connsiteX132" fmla="*/ 970251 w 12192000"/>
              <a:gd name="connsiteY132" fmla="*/ 2221029 h 2237474"/>
              <a:gd name="connsiteX133" fmla="*/ 812914 w 12192000"/>
              <a:gd name="connsiteY133" fmla="*/ 2210095 h 2237474"/>
              <a:gd name="connsiteX134" fmla="*/ 776382 w 12192000"/>
              <a:gd name="connsiteY134" fmla="*/ 2204512 h 2237474"/>
              <a:gd name="connsiteX135" fmla="*/ 597225 w 12192000"/>
              <a:gd name="connsiteY135" fmla="*/ 2180999 h 2237474"/>
              <a:gd name="connsiteX136" fmla="*/ 520671 w 12192000"/>
              <a:gd name="connsiteY136" fmla="*/ 2180980 h 2237474"/>
              <a:gd name="connsiteX137" fmla="*/ 515024 w 12192000"/>
              <a:gd name="connsiteY137" fmla="*/ 2179258 h 2237474"/>
              <a:gd name="connsiteX138" fmla="*/ 413835 w 12192000"/>
              <a:gd name="connsiteY138" fmla="*/ 2156783 h 2237474"/>
              <a:gd name="connsiteX139" fmla="*/ 376513 w 12192000"/>
              <a:gd name="connsiteY139" fmla="*/ 2154014 h 2237474"/>
              <a:gd name="connsiteX140" fmla="*/ 273386 w 12192000"/>
              <a:gd name="connsiteY140" fmla="*/ 2142551 h 2237474"/>
              <a:gd name="connsiteX141" fmla="*/ 169207 w 12192000"/>
              <a:gd name="connsiteY141" fmla="*/ 2128100 h 2237474"/>
              <a:gd name="connsiteX142" fmla="*/ 77641 w 12192000"/>
              <a:gd name="connsiteY142" fmla="*/ 2126835 h 2237474"/>
              <a:gd name="connsiteX143" fmla="*/ 37645 w 12192000"/>
              <a:gd name="connsiteY143" fmla="*/ 2115401 h 2237474"/>
              <a:gd name="connsiteX144" fmla="*/ 4572 w 12192000"/>
              <a:gd name="connsiteY144" fmla="*/ 2111091 h 2237474"/>
              <a:gd name="connsiteX145" fmla="*/ 0 w 12192000"/>
              <a:gd name="connsiteY145" fmla="*/ 2110468 h 2237474"/>
              <a:gd name="connsiteX146" fmla="*/ 0 w 12192000"/>
              <a:gd name="connsiteY146"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206287 w 12192000"/>
              <a:gd name="connsiteY44" fmla="*/ 1273060 h 2237474"/>
              <a:gd name="connsiteX45" fmla="*/ 8074238 w 12192000"/>
              <a:gd name="connsiteY45" fmla="*/ 1301895 h 2237474"/>
              <a:gd name="connsiteX46" fmla="*/ 7942099 w 12192000"/>
              <a:gd name="connsiteY46" fmla="*/ 1336332 h 2237474"/>
              <a:gd name="connsiteX47" fmla="*/ 7902328 w 12192000"/>
              <a:gd name="connsiteY47" fmla="*/ 1345865 h 2237474"/>
              <a:gd name="connsiteX48" fmla="*/ 7840612 w 12192000"/>
              <a:gd name="connsiteY48" fmla="*/ 1369373 h 2237474"/>
              <a:gd name="connsiteX49" fmla="*/ 7786819 w 12192000"/>
              <a:gd name="connsiteY49" fmla="*/ 1378970 h 2237474"/>
              <a:gd name="connsiteX50" fmla="*/ 7548172 w 12192000"/>
              <a:gd name="connsiteY50" fmla="*/ 1417460 h 2237474"/>
              <a:gd name="connsiteX51" fmla="*/ 7483437 w 12192000"/>
              <a:gd name="connsiteY51" fmla="*/ 1478152 h 2237474"/>
              <a:gd name="connsiteX52" fmla="*/ 7377870 w 12192000"/>
              <a:gd name="connsiteY52" fmla="*/ 1523319 h 2237474"/>
              <a:gd name="connsiteX53" fmla="*/ 7230737 w 12192000"/>
              <a:gd name="connsiteY53" fmla="*/ 1562633 h 2237474"/>
              <a:gd name="connsiteX54" fmla="*/ 7224458 w 12192000"/>
              <a:gd name="connsiteY54" fmla="*/ 1573008 h 2237474"/>
              <a:gd name="connsiteX55" fmla="*/ 7183121 w 12192000"/>
              <a:gd name="connsiteY55" fmla="*/ 1595162 h 2237474"/>
              <a:gd name="connsiteX56" fmla="*/ 7164601 w 12192000"/>
              <a:gd name="connsiteY56" fmla="*/ 1606490 h 2237474"/>
              <a:gd name="connsiteX57" fmla="*/ 6900177 w 12192000"/>
              <a:gd name="connsiteY57" fmla="*/ 1636016 h 2237474"/>
              <a:gd name="connsiteX58" fmla="*/ 6795372 w 12192000"/>
              <a:gd name="connsiteY58" fmla="*/ 1644845 h 2237474"/>
              <a:gd name="connsiteX59" fmla="*/ 6692251 w 12192000"/>
              <a:gd name="connsiteY59" fmla="*/ 1656357 h 2237474"/>
              <a:gd name="connsiteX60" fmla="*/ 6655235 w 12192000"/>
              <a:gd name="connsiteY60" fmla="*/ 1661869 h 2237474"/>
              <a:gd name="connsiteX61" fmla="*/ 6554894 w 12192000"/>
              <a:gd name="connsiteY61" fmla="*/ 1664428 h 2237474"/>
              <a:gd name="connsiteX62" fmla="*/ 6516595 w 12192000"/>
              <a:gd name="connsiteY62" fmla="*/ 1667475 h 2237474"/>
              <a:gd name="connsiteX63" fmla="*/ 6508541 w 12192000"/>
              <a:gd name="connsiteY63" fmla="*/ 1668757 h 2237474"/>
              <a:gd name="connsiteX64" fmla="*/ 6471012 w 12192000"/>
              <a:gd name="connsiteY64" fmla="*/ 1678604 h 2237474"/>
              <a:gd name="connsiteX65" fmla="*/ 6364035 w 12192000"/>
              <a:gd name="connsiteY65" fmla="*/ 1667683 h 2237474"/>
              <a:gd name="connsiteX66" fmla="*/ 6280959 w 12192000"/>
              <a:gd name="connsiteY66" fmla="*/ 1689329 h 2237474"/>
              <a:gd name="connsiteX67" fmla="*/ 6243319 w 12192000"/>
              <a:gd name="connsiteY67" fmla="*/ 1695560 h 2237474"/>
              <a:gd name="connsiteX68" fmla="*/ 6098321 w 12192000"/>
              <a:gd name="connsiteY68" fmla="*/ 1721646 h 2237474"/>
              <a:gd name="connsiteX69" fmla="*/ 5880652 w 12192000"/>
              <a:gd name="connsiteY69" fmla="*/ 1779643 h 2237474"/>
              <a:gd name="connsiteX70" fmla="*/ 5785959 w 12192000"/>
              <a:gd name="connsiteY70" fmla="*/ 1775307 h 2237474"/>
              <a:gd name="connsiteX71" fmla="*/ 5643534 w 12192000"/>
              <a:gd name="connsiteY71" fmla="*/ 1802919 h 2237474"/>
              <a:gd name="connsiteX72" fmla="*/ 5518799 w 12192000"/>
              <a:gd name="connsiteY72" fmla="*/ 1818312 h 2237474"/>
              <a:gd name="connsiteX73" fmla="*/ 5505014 w 12192000"/>
              <a:gd name="connsiteY73" fmla="*/ 1819259 h 2237474"/>
              <a:gd name="connsiteX74" fmla="*/ 5453307 w 12192000"/>
              <a:gd name="connsiteY74" fmla="*/ 1815450 h 2237474"/>
              <a:gd name="connsiteX75" fmla="*/ 5221533 w 12192000"/>
              <a:gd name="connsiteY75" fmla="*/ 1846950 h 2237474"/>
              <a:gd name="connsiteX76" fmla="*/ 5149802 w 12192000"/>
              <a:gd name="connsiteY76" fmla="*/ 1844846 h 2237474"/>
              <a:gd name="connsiteX77" fmla="*/ 5114927 w 12192000"/>
              <a:gd name="connsiteY77" fmla="*/ 1847827 h 2237474"/>
              <a:gd name="connsiteX78" fmla="*/ 5108970 w 12192000"/>
              <a:gd name="connsiteY78" fmla="*/ 1847935 h 2237474"/>
              <a:gd name="connsiteX79" fmla="*/ 5067961 w 12192000"/>
              <a:gd name="connsiteY79" fmla="*/ 1845917 h 2237474"/>
              <a:gd name="connsiteX80" fmla="*/ 5007075 w 12192000"/>
              <a:gd name="connsiteY80" fmla="*/ 1838626 h 2237474"/>
              <a:gd name="connsiteX81" fmla="*/ 4944087 w 12192000"/>
              <a:gd name="connsiteY81" fmla="*/ 1823332 h 2237474"/>
              <a:gd name="connsiteX82" fmla="*/ 4907662 w 12192000"/>
              <a:gd name="connsiteY82" fmla="*/ 1816900 h 2237474"/>
              <a:gd name="connsiteX83" fmla="*/ 4882386 w 12192000"/>
              <a:gd name="connsiteY83" fmla="*/ 1809844 h 2237474"/>
              <a:gd name="connsiteX84" fmla="*/ 4811440 w 12192000"/>
              <a:gd name="connsiteY84" fmla="*/ 1804655 h 2237474"/>
              <a:gd name="connsiteX85" fmla="*/ 4691075 w 12192000"/>
              <a:gd name="connsiteY85" fmla="*/ 1801389 h 2237474"/>
              <a:gd name="connsiteX86" fmla="*/ 4640313 w 12192000"/>
              <a:gd name="connsiteY86" fmla="*/ 1784307 h 2237474"/>
              <a:gd name="connsiteX87" fmla="*/ 4536503 w 12192000"/>
              <a:gd name="connsiteY87" fmla="*/ 1785334 h 2237474"/>
              <a:gd name="connsiteX88" fmla="*/ 4513724 w 12192000"/>
              <a:gd name="connsiteY88" fmla="*/ 1791996 h 2237474"/>
              <a:gd name="connsiteX89" fmla="*/ 4459810 w 12192000"/>
              <a:gd name="connsiteY89" fmla="*/ 1797886 h 2237474"/>
              <a:gd name="connsiteX90" fmla="*/ 4379064 w 12192000"/>
              <a:gd name="connsiteY90" fmla="*/ 1817177 h 2237474"/>
              <a:gd name="connsiteX91" fmla="*/ 4290981 w 12192000"/>
              <a:gd name="connsiteY91" fmla="*/ 1839677 h 2237474"/>
              <a:gd name="connsiteX92" fmla="*/ 4238372 w 12192000"/>
              <a:gd name="connsiteY92" fmla="*/ 1851480 h 2237474"/>
              <a:gd name="connsiteX93" fmla="*/ 4232517 w 12192000"/>
              <a:gd name="connsiteY93" fmla="*/ 1852567 h 2237474"/>
              <a:gd name="connsiteX94" fmla="*/ 4191732 w 12192000"/>
              <a:gd name="connsiteY94" fmla="*/ 1857328 h 2237474"/>
              <a:gd name="connsiteX95" fmla="*/ 4065532 w 12192000"/>
              <a:gd name="connsiteY95" fmla="*/ 1855477 h 2237474"/>
              <a:gd name="connsiteX96" fmla="*/ 4028460 w 12192000"/>
              <a:gd name="connsiteY96" fmla="*/ 1855137 h 2237474"/>
              <a:gd name="connsiteX97" fmla="*/ 4002267 w 12192000"/>
              <a:gd name="connsiteY97" fmla="*/ 1852352 h 2237474"/>
              <a:gd name="connsiteX98" fmla="*/ 3931396 w 12192000"/>
              <a:gd name="connsiteY98" fmla="*/ 1858915 h 2237474"/>
              <a:gd name="connsiteX99" fmla="*/ 3812162 w 12192000"/>
              <a:gd name="connsiteY99" fmla="*/ 1875501 h 2237474"/>
              <a:gd name="connsiteX100" fmla="*/ 3758105 w 12192000"/>
              <a:gd name="connsiteY100" fmla="*/ 1871856 h 2237474"/>
              <a:gd name="connsiteX101" fmla="*/ 3715896 w 12192000"/>
              <a:gd name="connsiteY101" fmla="*/ 1881552 h 2237474"/>
              <a:gd name="connsiteX102" fmla="*/ 3567259 w 12192000"/>
              <a:gd name="connsiteY102" fmla="*/ 1893482 h 2237474"/>
              <a:gd name="connsiteX103" fmla="*/ 3405770 w 12192000"/>
              <a:gd name="connsiteY103" fmla="*/ 1904591 h 2237474"/>
              <a:gd name="connsiteX104" fmla="*/ 3280097 w 12192000"/>
              <a:gd name="connsiteY104" fmla="*/ 1919610 h 2237474"/>
              <a:gd name="connsiteX105" fmla="*/ 3009910 w 12192000"/>
              <a:gd name="connsiteY105" fmla="*/ 1957866 h 2237474"/>
              <a:gd name="connsiteX106" fmla="*/ 2995934 w 12192000"/>
              <a:gd name="connsiteY106" fmla="*/ 1967085 h 2237474"/>
              <a:gd name="connsiteX107" fmla="*/ 2942858 w 12192000"/>
              <a:gd name="connsiteY107" fmla="*/ 1981367 h 2237474"/>
              <a:gd name="connsiteX108" fmla="*/ 2875436 w 12192000"/>
              <a:gd name="connsiteY108" fmla="*/ 1996977 h 2237474"/>
              <a:gd name="connsiteX109" fmla="*/ 2874892 w 12192000"/>
              <a:gd name="connsiteY109" fmla="*/ 1996085 h 2237474"/>
              <a:gd name="connsiteX110" fmla="*/ 2843662 w 12192000"/>
              <a:gd name="connsiteY110" fmla="*/ 1992498 h 2237474"/>
              <a:gd name="connsiteX111" fmla="*/ 2718916 w 12192000"/>
              <a:gd name="connsiteY111" fmla="*/ 1990867 h 2237474"/>
              <a:gd name="connsiteX112" fmla="*/ 2713522 w 12192000"/>
              <a:gd name="connsiteY112" fmla="*/ 1990173 h 2237474"/>
              <a:gd name="connsiteX113" fmla="*/ 2476147 w 12192000"/>
              <a:gd name="connsiteY113" fmla="*/ 1998305 h 2237474"/>
              <a:gd name="connsiteX114" fmla="*/ 2373568 w 12192000"/>
              <a:gd name="connsiteY114" fmla="*/ 2003219 h 2237474"/>
              <a:gd name="connsiteX115" fmla="*/ 2287219 w 12192000"/>
              <a:gd name="connsiteY115" fmla="*/ 1998750 h 2237474"/>
              <a:gd name="connsiteX116" fmla="*/ 2243069 w 12192000"/>
              <a:gd name="connsiteY116" fmla="*/ 2005321 h 2237474"/>
              <a:gd name="connsiteX117" fmla="*/ 2164831 w 12192000"/>
              <a:gd name="connsiteY117" fmla="*/ 2010143 h 2237474"/>
              <a:gd name="connsiteX118" fmla="*/ 2085228 w 12192000"/>
              <a:gd name="connsiteY118" fmla="*/ 2046431 h 2237474"/>
              <a:gd name="connsiteX119" fmla="*/ 2058061 w 12192000"/>
              <a:gd name="connsiteY119" fmla="*/ 2047942 h 2237474"/>
              <a:gd name="connsiteX120" fmla="*/ 2042244 w 12192000"/>
              <a:gd name="connsiteY120" fmla="*/ 2055560 h 2237474"/>
              <a:gd name="connsiteX121" fmla="*/ 1877728 w 12192000"/>
              <a:gd name="connsiteY121" fmla="*/ 2101004 h 2237474"/>
              <a:gd name="connsiteX122" fmla="*/ 1759056 w 12192000"/>
              <a:gd name="connsiteY122" fmla="*/ 2125608 h 2237474"/>
              <a:gd name="connsiteX123" fmla="*/ 1637948 w 12192000"/>
              <a:gd name="connsiteY123" fmla="*/ 2172597 h 2237474"/>
              <a:gd name="connsiteX124" fmla="*/ 1434549 w 12192000"/>
              <a:gd name="connsiteY124" fmla="*/ 2234522 h 2237474"/>
              <a:gd name="connsiteX125" fmla="*/ 1398481 w 12192000"/>
              <a:gd name="connsiteY125" fmla="*/ 2237074 h 2237474"/>
              <a:gd name="connsiteX126" fmla="*/ 1398407 w 12192000"/>
              <a:gd name="connsiteY126" fmla="*/ 2237095 h 2237474"/>
              <a:gd name="connsiteX127" fmla="*/ 1370962 w 12192000"/>
              <a:gd name="connsiteY127" fmla="*/ 2237474 h 2237474"/>
              <a:gd name="connsiteX128" fmla="*/ 1356367 w 12192000"/>
              <a:gd name="connsiteY128" fmla="*/ 2235089 h 2237474"/>
              <a:gd name="connsiteX129" fmla="*/ 1279765 w 12192000"/>
              <a:gd name="connsiteY129" fmla="*/ 2229639 h 2237474"/>
              <a:gd name="connsiteX130" fmla="*/ 1195347 w 12192000"/>
              <a:gd name="connsiteY130" fmla="*/ 2212354 h 2237474"/>
              <a:gd name="connsiteX131" fmla="*/ 970251 w 12192000"/>
              <a:gd name="connsiteY131" fmla="*/ 2221029 h 2237474"/>
              <a:gd name="connsiteX132" fmla="*/ 812914 w 12192000"/>
              <a:gd name="connsiteY132" fmla="*/ 2210095 h 2237474"/>
              <a:gd name="connsiteX133" fmla="*/ 776382 w 12192000"/>
              <a:gd name="connsiteY133" fmla="*/ 2204512 h 2237474"/>
              <a:gd name="connsiteX134" fmla="*/ 597225 w 12192000"/>
              <a:gd name="connsiteY134" fmla="*/ 2180999 h 2237474"/>
              <a:gd name="connsiteX135" fmla="*/ 520671 w 12192000"/>
              <a:gd name="connsiteY135" fmla="*/ 2180980 h 2237474"/>
              <a:gd name="connsiteX136" fmla="*/ 515024 w 12192000"/>
              <a:gd name="connsiteY136" fmla="*/ 2179258 h 2237474"/>
              <a:gd name="connsiteX137" fmla="*/ 413835 w 12192000"/>
              <a:gd name="connsiteY137" fmla="*/ 2156783 h 2237474"/>
              <a:gd name="connsiteX138" fmla="*/ 376513 w 12192000"/>
              <a:gd name="connsiteY138" fmla="*/ 2154014 h 2237474"/>
              <a:gd name="connsiteX139" fmla="*/ 273386 w 12192000"/>
              <a:gd name="connsiteY139" fmla="*/ 2142551 h 2237474"/>
              <a:gd name="connsiteX140" fmla="*/ 169207 w 12192000"/>
              <a:gd name="connsiteY140" fmla="*/ 2128100 h 2237474"/>
              <a:gd name="connsiteX141" fmla="*/ 77641 w 12192000"/>
              <a:gd name="connsiteY141" fmla="*/ 2126835 h 2237474"/>
              <a:gd name="connsiteX142" fmla="*/ 37645 w 12192000"/>
              <a:gd name="connsiteY142" fmla="*/ 2115401 h 2237474"/>
              <a:gd name="connsiteX143" fmla="*/ 4572 w 12192000"/>
              <a:gd name="connsiteY143" fmla="*/ 2111091 h 2237474"/>
              <a:gd name="connsiteX144" fmla="*/ 0 w 12192000"/>
              <a:gd name="connsiteY144" fmla="*/ 2110468 h 2237474"/>
              <a:gd name="connsiteX145" fmla="*/ 0 w 12192000"/>
              <a:gd name="connsiteY145"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074238 w 12192000"/>
              <a:gd name="connsiteY44" fmla="*/ 1301895 h 2237474"/>
              <a:gd name="connsiteX45" fmla="*/ 7942099 w 12192000"/>
              <a:gd name="connsiteY45" fmla="*/ 1336332 h 2237474"/>
              <a:gd name="connsiteX46" fmla="*/ 7902328 w 12192000"/>
              <a:gd name="connsiteY46" fmla="*/ 1345865 h 2237474"/>
              <a:gd name="connsiteX47" fmla="*/ 7840612 w 12192000"/>
              <a:gd name="connsiteY47" fmla="*/ 1369373 h 2237474"/>
              <a:gd name="connsiteX48" fmla="*/ 7786819 w 12192000"/>
              <a:gd name="connsiteY48" fmla="*/ 1378970 h 2237474"/>
              <a:gd name="connsiteX49" fmla="*/ 7548172 w 12192000"/>
              <a:gd name="connsiteY49" fmla="*/ 1417460 h 2237474"/>
              <a:gd name="connsiteX50" fmla="*/ 7483437 w 12192000"/>
              <a:gd name="connsiteY50" fmla="*/ 1478152 h 2237474"/>
              <a:gd name="connsiteX51" fmla="*/ 7377870 w 12192000"/>
              <a:gd name="connsiteY51" fmla="*/ 1523319 h 2237474"/>
              <a:gd name="connsiteX52" fmla="*/ 7230737 w 12192000"/>
              <a:gd name="connsiteY52" fmla="*/ 1562633 h 2237474"/>
              <a:gd name="connsiteX53" fmla="*/ 7224458 w 12192000"/>
              <a:gd name="connsiteY53" fmla="*/ 1573008 h 2237474"/>
              <a:gd name="connsiteX54" fmla="*/ 7183121 w 12192000"/>
              <a:gd name="connsiteY54" fmla="*/ 1595162 h 2237474"/>
              <a:gd name="connsiteX55" fmla="*/ 7164601 w 12192000"/>
              <a:gd name="connsiteY55" fmla="*/ 1606490 h 2237474"/>
              <a:gd name="connsiteX56" fmla="*/ 6900177 w 12192000"/>
              <a:gd name="connsiteY56" fmla="*/ 1636016 h 2237474"/>
              <a:gd name="connsiteX57" fmla="*/ 6795372 w 12192000"/>
              <a:gd name="connsiteY57" fmla="*/ 1644845 h 2237474"/>
              <a:gd name="connsiteX58" fmla="*/ 6692251 w 12192000"/>
              <a:gd name="connsiteY58" fmla="*/ 1656357 h 2237474"/>
              <a:gd name="connsiteX59" fmla="*/ 6655235 w 12192000"/>
              <a:gd name="connsiteY59" fmla="*/ 1661869 h 2237474"/>
              <a:gd name="connsiteX60" fmla="*/ 6554894 w 12192000"/>
              <a:gd name="connsiteY60" fmla="*/ 1664428 h 2237474"/>
              <a:gd name="connsiteX61" fmla="*/ 6516595 w 12192000"/>
              <a:gd name="connsiteY61" fmla="*/ 1667475 h 2237474"/>
              <a:gd name="connsiteX62" fmla="*/ 6508541 w 12192000"/>
              <a:gd name="connsiteY62" fmla="*/ 1668757 h 2237474"/>
              <a:gd name="connsiteX63" fmla="*/ 6471012 w 12192000"/>
              <a:gd name="connsiteY63" fmla="*/ 1678604 h 2237474"/>
              <a:gd name="connsiteX64" fmla="*/ 6364035 w 12192000"/>
              <a:gd name="connsiteY64" fmla="*/ 1667683 h 2237474"/>
              <a:gd name="connsiteX65" fmla="*/ 6280959 w 12192000"/>
              <a:gd name="connsiteY65" fmla="*/ 1689329 h 2237474"/>
              <a:gd name="connsiteX66" fmla="*/ 6243319 w 12192000"/>
              <a:gd name="connsiteY66" fmla="*/ 1695560 h 2237474"/>
              <a:gd name="connsiteX67" fmla="*/ 6098321 w 12192000"/>
              <a:gd name="connsiteY67" fmla="*/ 1721646 h 2237474"/>
              <a:gd name="connsiteX68" fmla="*/ 5880652 w 12192000"/>
              <a:gd name="connsiteY68" fmla="*/ 1779643 h 2237474"/>
              <a:gd name="connsiteX69" fmla="*/ 5785959 w 12192000"/>
              <a:gd name="connsiteY69" fmla="*/ 1775307 h 2237474"/>
              <a:gd name="connsiteX70" fmla="*/ 5643534 w 12192000"/>
              <a:gd name="connsiteY70" fmla="*/ 1802919 h 2237474"/>
              <a:gd name="connsiteX71" fmla="*/ 5518799 w 12192000"/>
              <a:gd name="connsiteY71" fmla="*/ 1818312 h 2237474"/>
              <a:gd name="connsiteX72" fmla="*/ 5505014 w 12192000"/>
              <a:gd name="connsiteY72" fmla="*/ 1819259 h 2237474"/>
              <a:gd name="connsiteX73" fmla="*/ 5453307 w 12192000"/>
              <a:gd name="connsiteY73" fmla="*/ 1815450 h 2237474"/>
              <a:gd name="connsiteX74" fmla="*/ 5221533 w 12192000"/>
              <a:gd name="connsiteY74" fmla="*/ 1846950 h 2237474"/>
              <a:gd name="connsiteX75" fmla="*/ 5149802 w 12192000"/>
              <a:gd name="connsiteY75" fmla="*/ 1844846 h 2237474"/>
              <a:gd name="connsiteX76" fmla="*/ 5114927 w 12192000"/>
              <a:gd name="connsiteY76" fmla="*/ 1847827 h 2237474"/>
              <a:gd name="connsiteX77" fmla="*/ 5108970 w 12192000"/>
              <a:gd name="connsiteY77" fmla="*/ 1847935 h 2237474"/>
              <a:gd name="connsiteX78" fmla="*/ 5067961 w 12192000"/>
              <a:gd name="connsiteY78" fmla="*/ 1845917 h 2237474"/>
              <a:gd name="connsiteX79" fmla="*/ 5007075 w 12192000"/>
              <a:gd name="connsiteY79" fmla="*/ 1838626 h 2237474"/>
              <a:gd name="connsiteX80" fmla="*/ 4944087 w 12192000"/>
              <a:gd name="connsiteY80" fmla="*/ 1823332 h 2237474"/>
              <a:gd name="connsiteX81" fmla="*/ 4907662 w 12192000"/>
              <a:gd name="connsiteY81" fmla="*/ 1816900 h 2237474"/>
              <a:gd name="connsiteX82" fmla="*/ 4882386 w 12192000"/>
              <a:gd name="connsiteY82" fmla="*/ 1809844 h 2237474"/>
              <a:gd name="connsiteX83" fmla="*/ 4811440 w 12192000"/>
              <a:gd name="connsiteY83" fmla="*/ 1804655 h 2237474"/>
              <a:gd name="connsiteX84" fmla="*/ 4691075 w 12192000"/>
              <a:gd name="connsiteY84" fmla="*/ 1801389 h 2237474"/>
              <a:gd name="connsiteX85" fmla="*/ 4640313 w 12192000"/>
              <a:gd name="connsiteY85" fmla="*/ 1784307 h 2237474"/>
              <a:gd name="connsiteX86" fmla="*/ 4536503 w 12192000"/>
              <a:gd name="connsiteY86" fmla="*/ 1785334 h 2237474"/>
              <a:gd name="connsiteX87" fmla="*/ 4513724 w 12192000"/>
              <a:gd name="connsiteY87" fmla="*/ 1791996 h 2237474"/>
              <a:gd name="connsiteX88" fmla="*/ 4459810 w 12192000"/>
              <a:gd name="connsiteY88" fmla="*/ 1797886 h 2237474"/>
              <a:gd name="connsiteX89" fmla="*/ 4379064 w 12192000"/>
              <a:gd name="connsiteY89" fmla="*/ 1817177 h 2237474"/>
              <a:gd name="connsiteX90" fmla="*/ 4290981 w 12192000"/>
              <a:gd name="connsiteY90" fmla="*/ 1839677 h 2237474"/>
              <a:gd name="connsiteX91" fmla="*/ 4238372 w 12192000"/>
              <a:gd name="connsiteY91" fmla="*/ 1851480 h 2237474"/>
              <a:gd name="connsiteX92" fmla="*/ 4232517 w 12192000"/>
              <a:gd name="connsiteY92" fmla="*/ 1852567 h 2237474"/>
              <a:gd name="connsiteX93" fmla="*/ 4191732 w 12192000"/>
              <a:gd name="connsiteY93" fmla="*/ 1857328 h 2237474"/>
              <a:gd name="connsiteX94" fmla="*/ 4065532 w 12192000"/>
              <a:gd name="connsiteY94" fmla="*/ 1855477 h 2237474"/>
              <a:gd name="connsiteX95" fmla="*/ 4028460 w 12192000"/>
              <a:gd name="connsiteY95" fmla="*/ 1855137 h 2237474"/>
              <a:gd name="connsiteX96" fmla="*/ 4002267 w 12192000"/>
              <a:gd name="connsiteY96" fmla="*/ 1852352 h 2237474"/>
              <a:gd name="connsiteX97" fmla="*/ 3931396 w 12192000"/>
              <a:gd name="connsiteY97" fmla="*/ 1858915 h 2237474"/>
              <a:gd name="connsiteX98" fmla="*/ 3812162 w 12192000"/>
              <a:gd name="connsiteY98" fmla="*/ 1875501 h 2237474"/>
              <a:gd name="connsiteX99" fmla="*/ 3758105 w 12192000"/>
              <a:gd name="connsiteY99" fmla="*/ 1871856 h 2237474"/>
              <a:gd name="connsiteX100" fmla="*/ 3715896 w 12192000"/>
              <a:gd name="connsiteY100" fmla="*/ 1881552 h 2237474"/>
              <a:gd name="connsiteX101" fmla="*/ 3567259 w 12192000"/>
              <a:gd name="connsiteY101" fmla="*/ 1893482 h 2237474"/>
              <a:gd name="connsiteX102" fmla="*/ 3405770 w 12192000"/>
              <a:gd name="connsiteY102" fmla="*/ 1904591 h 2237474"/>
              <a:gd name="connsiteX103" fmla="*/ 3280097 w 12192000"/>
              <a:gd name="connsiteY103" fmla="*/ 1919610 h 2237474"/>
              <a:gd name="connsiteX104" fmla="*/ 3009910 w 12192000"/>
              <a:gd name="connsiteY104" fmla="*/ 1957866 h 2237474"/>
              <a:gd name="connsiteX105" fmla="*/ 2995934 w 12192000"/>
              <a:gd name="connsiteY105" fmla="*/ 1967085 h 2237474"/>
              <a:gd name="connsiteX106" fmla="*/ 2942858 w 12192000"/>
              <a:gd name="connsiteY106" fmla="*/ 1981367 h 2237474"/>
              <a:gd name="connsiteX107" fmla="*/ 2875436 w 12192000"/>
              <a:gd name="connsiteY107" fmla="*/ 1996977 h 2237474"/>
              <a:gd name="connsiteX108" fmla="*/ 2874892 w 12192000"/>
              <a:gd name="connsiteY108" fmla="*/ 1996085 h 2237474"/>
              <a:gd name="connsiteX109" fmla="*/ 2843662 w 12192000"/>
              <a:gd name="connsiteY109" fmla="*/ 1992498 h 2237474"/>
              <a:gd name="connsiteX110" fmla="*/ 2718916 w 12192000"/>
              <a:gd name="connsiteY110" fmla="*/ 1990867 h 2237474"/>
              <a:gd name="connsiteX111" fmla="*/ 2713522 w 12192000"/>
              <a:gd name="connsiteY111" fmla="*/ 1990173 h 2237474"/>
              <a:gd name="connsiteX112" fmla="*/ 2476147 w 12192000"/>
              <a:gd name="connsiteY112" fmla="*/ 1998305 h 2237474"/>
              <a:gd name="connsiteX113" fmla="*/ 2373568 w 12192000"/>
              <a:gd name="connsiteY113" fmla="*/ 2003219 h 2237474"/>
              <a:gd name="connsiteX114" fmla="*/ 2287219 w 12192000"/>
              <a:gd name="connsiteY114" fmla="*/ 1998750 h 2237474"/>
              <a:gd name="connsiteX115" fmla="*/ 2243069 w 12192000"/>
              <a:gd name="connsiteY115" fmla="*/ 2005321 h 2237474"/>
              <a:gd name="connsiteX116" fmla="*/ 2164831 w 12192000"/>
              <a:gd name="connsiteY116" fmla="*/ 2010143 h 2237474"/>
              <a:gd name="connsiteX117" fmla="*/ 2085228 w 12192000"/>
              <a:gd name="connsiteY117" fmla="*/ 2046431 h 2237474"/>
              <a:gd name="connsiteX118" fmla="*/ 2058061 w 12192000"/>
              <a:gd name="connsiteY118" fmla="*/ 2047942 h 2237474"/>
              <a:gd name="connsiteX119" fmla="*/ 2042244 w 12192000"/>
              <a:gd name="connsiteY119" fmla="*/ 2055560 h 2237474"/>
              <a:gd name="connsiteX120" fmla="*/ 1877728 w 12192000"/>
              <a:gd name="connsiteY120" fmla="*/ 2101004 h 2237474"/>
              <a:gd name="connsiteX121" fmla="*/ 1759056 w 12192000"/>
              <a:gd name="connsiteY121" fmla="*/ 2125608 h 2237474"/>
              <a:gd name="connsiteX122" fmla="*/ 1637948 w 12192000"/>
              <a:gd name="connsiteY122" fmla="*/ 2172597 h 2237474"/>
              <a:gd name="connsiteX123" fmla="*/ 1434549 w 12192000"/>
              <a:gd name="connsiteY123" fmla="*/ 2234522 h 2237474"/>
              <a:gd name="connsiteX124" fmla="*/ 1398481 w 12192000"/>
              <a:gd name="connsiteY124" fmla="*/ 2237074 h 2237474"/>
              <a:gd name="connsiteX125" fmla="*/ 1398407 w 12192000"/>
              <a:gd name="connsiteY125" fmla="*/ 2237095 h 2237474"/>
              <a:gd name="connsiteX126" fmla="*/ 1370962 w 12192000"/>
              <a:gd name="connsiteY126" fmla="*/ 2237474 h 2237474"/>
              <a:gd name="connsiteX127" fmla="*/ 1356367 w 12192000"/>
              <a:gd name="connsiteY127" fmla="*/ 2235089 h 2237474"/>
              <a:gd name="connsiteX128" fmla="*/ 1279765 w 12192000"/>
              <a:gd name="connsiteY128" fmla="*/ 2229639 h 2237474"/>
              <a:gd name="connsiteX129" fmla="*/ 1195347 w 12192000"/>
              <a:gd name="connsiteY129" fmla="*/ 2212354 h 2237474"/>
              <a:gd name="connsiteX130" fmla="*/ 970251 w 12192000"/>
              <a:gd name="connsiteY130" fmla="*/ 2221029 h 2237474"/>
              <a:gd name="connsiteX131" fmla="*/ 812914 w 12192000"/>
              <a:gd name="connsiteY131" fmla="*/ 2210095 h 2237474"/>
              <a:gd name="connsiteX132" fmla="*/ 776382 w 12192000"/>
              <a:gd name="connsiteY132" fmla="*/ 2204512 h 2237474"/>
              <a:gd name="connsiteX133" fmla="*/ 597225 w 12192000"/>
              <a:gd name="connsiteY133" fmla="*/ 2180999 h 2237474"/>
              <a:gd name="connsiteX134" fmla="*/ 520671 w 12192000"/>
              <a:gd name="connsiteY134" fmla="*/ 2180980 h 2237474"/>
              <a:gd name="connsiteX135" fmla="*/ 515024 w 12192000"/>
              <a:gd name="connsiteY135" fmla="*/ 2179258 h 2237474"/>
              <a:gd name="connsiteX136" fmla="*/ 413835 w 12192000"/>
              <a:gd name="connsiteY136" fmla="*/ 2156783 h 2237474"/>
              <a:gd name="connsiteX137" fmla="*/ 376513 w 12192000"/>
              <a:gd name="connsiteY137" fmla="*/ 2154014 h 2237474"/>
              <a:gd name="connsiteX138" fmla="*/ 273386 w 12192000"/>
              <a:gd name="connsiteY138" fmla="*/ 2142551 h 2237474"/>
              <a:gd name="connsiteX139" fmla="*/ 169207 w 12192000"/>
              <a:gd name="connsiteY139" fmla="*/ 2128100 h 2237474"/>
              <a:gd name="connsiteX140" fmla="*/ 77641 w 12192000"/>
              <a:gd name="connsiteY140" fmla="*/ 2126835 h 2237474"/>
              <a:gd name="connsiteX141" fmla="*/ 37645 w 12192000"/>
              <a:gd name="connsiteY141" fmla="*/ 2115401 h 2237474"/>
              <a:gd name="connsiteX142" fmla="*/ 4572 w 12192000"/>
              <a:gd name="connsiteY142" fmla="*/ 2111091 h 2237474"/>
              <a:gd name="connsiteX143" fmla="*/ 0 w 12192000"/>
              <a:gd name="connsiteY143" fmla="*/ 2110468 h 2237474"/>
              <a:gd name="connsiteX144" fmla="*/ 0 w 12192000"/>
              <a:gd name="connsiteY1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28195 w 12192000"/>
              <a:gd name="connsiteY25" fmla="*/ 986225 h 2237474"/>
              <a:gd name="connsiteX26" fmla="*/ 9410017 w 12192000"/>
              <a:gd name="connsiteY26" fmla="*/ 993931 h 2237474"/>
              <a:gd name="connsiteX27" fmla="*/ 9392919 w 12192000"/>
              <a:gd name="connsiteY27" fmla="*/ 994656 h 2237474"/>
              <a:gd name="connsiteX28" fmla="*/ 9268019 w 12192000"/>
              <a:gd name="connsiteY28" fmla="*/ 1007442 h 2237474"/>
              <a:gd name="connsiteX29" fmla="*/ 9234662 w 12192000"/>
              <a:gd name="connsiteY29" fmla="*/ 1023056 h 2237474"/>
              <a:gd name="connsiteX30" fmla="*/ 9181033 w 12192000"/>
              <a:gd name="connsiteY30" fmla="*/ 1037921 h 2237474"/>
              <a:gd name="connsiteX31" fmla="*/ 9155969 w 12192000"/>
              <a:gd name="connsiteY31" fmla="*/ 1046804 h 2237474"/>
              <a:gd name="connsiteX32" fmla="*/ 9133985 w 12192000"/>
              <a:gd name="connsiteY32" fmla="*/ 1046450 h 2237474"/>
              <a:gd name="connsiteX33" fmla="*/ 9003462 w 12192000"/>
              <a:gd name="connsiteY33" fmla="*/ 1042406 h 2237474"/>
              <a:gd name="connsiteX34" fmla="*/ 8968445 w 12192000"/>
              <a:gd name="connsiteY34" fmla="*/ 1052169 h 2237474"/>
              <a:gd name="connsiteX35" fmla="*/ 8886001 w 12192000"/>
              <a:gd name="connsiteY35" fmla="*/ 1067468 h 2237474"/>
              <a:gd name="connsiteX36" fmla="*/ 8838610 w 12192000"/>
              <a:gd name="connsiteY36" fmla="*/ 1075091 h 2237474"/>
              <a:gd name="connsiteX37" fmla="*/ 8750383 w 12192000"/>
              <a:gd name="connsiteY37" fmla="*/ 1097387 h 2237474"/>
              <a:gd name="connsiteX38" fmla="*/ 8665605 w 12192000"/>
              <a:gd name="connsiteY38" fmla="*/ 1110791 h 2237474"/>
              <a:gd name="connsiteX39" fmla="*/ 8584946 w 12192000"/>
              <a:gd name="connsiteY39" fmla="*/ 1135226 h 2237474"/>
              <a:gd name="connsiteX40" fmla="*/ 8419755 w 12192000"/>
              <a:gd name="connsiteY40" fmla="*/ 1216260 h 2237474"/>
              <a:gd name="connsiteX41" fmla="*/ 8411626 w 12192000"/>
              <a:gd name="connsiteY41" fmla="*/ 1214397 h 2237474"/>
              <a:gd name="connsiteX42" fmla="*/ 8363469 w 12192000"/>
              <a:gd name="connsiteY42" fmla="*/ 1246658 h 2237474"/>
              <a:gd name="connsiteX43" fmla="*/ 8275497 w 12192000"/>
              <a:gd name="connsiteY43" fmla="*/ 1264396 h 2237474"/>
              <a:gd name="connsiteX44" fmla="*/ 8074238 w 12192000"/>
              <a:gd name="connsiteY44" fmla="*/ 1301895 h 2237474"/>
              <a:gd name="connsiteX45" fmla="*/ 7942099 w 12192000"/>
              <a:gd name="connsiteY45" fmla="*/ 1336332 h 2237474"/>
              <a:gd name="connsiteX46" fmla="*/ 7902328 w 12192000"/>
              <a:gd name="connsiteY46" fmla="*/ 1345865 h 2237474"/>
              <a:gd name="connsiteX47" fmla="*/ 7840612 w 12192000"/>
              <a:gd name="connsiteY47" fmla="*/ 1369373 h 2237474"/>
              <a:gd name="connsiteX48" fmla="*/ 7786819 w 12192000"/>
              <a:gd name="connsiteY48" fmla="*/ 1378970 h 2237474"/>
              <a:gd name="connsiteX49" fmla="*/ 7548172 w 12192000"/>
              <a:gd name="connsiteY49" fmla="*/ 1417460 h 2237474"/>
              <a:gd name="connsiteX50" fmla="*/ 7483437 w 12192000"/>
              <a:gd name="connsiteY50" fmla="*/ 1478152 h 2237474"/>
              <a:gd name="connsiteX51" fmla="*/ 7377870 w 12192000"/>
              <a:gd name="connsiteY51" fmla="*/ 1523319 h 2237474"/>
              <a:gd name="connsiteX52" fmla="*/ 7230737 w 12192000"/>
              <a:gd name="connsiteY52" fmla="*/ 1562633 h 2237474"/>
              <a:gd name="connsiteX53" fmla="*/ 7224458 w 12192000"/>
              <a:gd name="connsiteY53" fmla="*/ 1573008 h 2237474"/>
              <a:gd name="connsiteX54" fmla="*/ 7183121 w 12192000"/>
              <a:gd name="connsiteY54" fmla="*/ 1595162 h 2237474"/>
              <a:gd name="connsiteX55" fmla="*/ 7164601 w 12192000"/>
              <a:gd name="connsiteY55" fmla="*/ 1606490 h 2237474"/>
              <a:gd name="connsiteX56" fmla="*/ 6900177 w 12192000"/>
              <a:gd name="connsiteY56" fmla="*/ 1636016 h 2237474"/>
              <a:gd name="connsiteX57" fmla="*/ 6795372 w 12192000"/>
              <a:gd name="connsiteY57" fmla="*/ 1644845 h 2237474"/>
              <a:gd name="connsiteX58" fmla="*/ 6692251 w 12192000"/>
              <a:gd name="connsiteY58" fmla="*/ 1656357 h 2237474"/>
              <a:gd name="connsiteX59" fmla="*/ 6655235 w 12192000"/>
              <a:gd name="connsiteY59" fmla="*/ 1661869 h 2237474"/>
              <a:gd name="connsiteX60" fmla="*/ 6554894 w 12192000"/>
              <a:gd name="connsiteY60" fmla="*/ 1664428 h 2237474"/>
              <a:gd name="connsiteX61" fmla="*/ 6516595 w 12192000"/>
              <a:gd name="connsiteY61" fmla="*/ 1667475 h 2237474"/>
              <a:gd name="connsiteX62" fmla="*/ 6508541 w 12192000"/>
              <a:gd name="connsiteY62" fmla="*/ 1668757 h 2237474"/>
              <a:gd name="connsiteX63" fmla="*/ 6471012 w 12192000"/>
              <a:gd name="connsiteY63" fmla="*/ 1678604 h 2237474"/>
              <a:gd name="connsiteX64" fmla="*/ 6364035 w 12192000"/>
              <a:gd name="connsiteY64" fmla="*/ 1667683 h 2237474"/>
              <a:gd name="connsiteX65" fmla="*/ 6280959 w 12192000"/>
              <a:gd name="connsiteY65" fmla="*/ 1689329 h 2237474"/>
              <a:gd name="connsiteX66" fmla="*/ 6243319 w 12192000"/>
              <a:gd name="connsiteY66" fmla="*/ 1695560 h 2237474"/>
              <a:gd name="connsiteX67" fmla="*/ 6098321 w 12192000"/>
              <a:gd name="connsiteY67" fmla="*/ 1721646 h 2237474"/>
              <a:gd name="connsiteX68" fmla="*/ 5880652 w 12192000"/>
              <a:gd name="connsiteY68" fmla="*/ 1779643 h 2237474"/>
              <a:gd name="connsiteX69" fmla="*/ 5785959 w 12192000"/>
              <a:gd name="connsiteY69" fmla="*/ 1775307 h 2237474"/>
              <a:gd name="connsiteX70" fmla="*/ 5643534 w 12192000"/>
              <a:gd name="connsiteY70" fmla="*/ 1802919 h 2237474"/>
              <a:gd name="connsiteX71" fmla="*/ 5518799 w 12192000"/>
              <a:gd name="connsiteY71" fmla="*/ 1818312 h 2237474"/>
              <a:gd name="connsiteX72" fmla="*/ 5505014 w 12192000"/>
              <a:gd name="connsiteY72" fmla="*/ 1819259 h 2237474"/>
              <a:gd name="connsiteX73" fmla="*/ 5453307 w 12192000"/>
              <a:gd name="connsiteY73" fmla="*/ 1815450 h 2237474"/>
              <a:gd name="connsiteX74" fmla="*/ 5221533 w 12192000"/>
              <a:gd name="connsiteY74" fmla="*/ 1846950 h 2237474"/>
              <a:gd name="connsiteX75" fmla="*/ 5149802 w 12192000"/>
              <a:gd name="connsiteY75" fmla="*/ 1844846 h 2237474"/>
              <a:gd name="connsiteX76" fmla="*/ 5114927 w 12192000"/>
              <a:gd name="connsiteY76" fmla="*/ 1847827 h 2237474"/>
              <a:gd name="connsiteX77" fmla="*/ 5108970 w 12192000"/>
              <a:gd name="connsiteY77" fmla="*/ 1847935 h 2237474"/>
              <a:gd name="connsiteX78" fmla="*/ 5067961 w 12192000"/>
              <a:gd name="connsiteY78" fmla="*/ 1845917 h 2237474"/>
              <a:gd name="connsiteX79" fmla="*/ 5007075 w 12192000"/>
              <a:gd name="connsiteY79" fmla="*/ 1838626 h 2237474"/>
              <a:gd name="connsiteX80" fmla="*/ 4944087 w 12192000"/>
              <a:gd name="connsiteY80" fmla="*/ 1823332 h 2237474"/>
              <a:gd name="connsiteX81" fmla="*/ 4907662 w 12192000"/>
              <a:gd name="connsiteY81" fmla="*/ 1816900 h 2237474"/>
              <a:gd name="connsiteX82" fmla="*/ 4882386 w 12192000"/>
              <a:gd name="connsiteY82" fmla="*/ 1809844 h 2237474"/>
              <a:gd name="connsiteX83" fmla="*/ 4811440 w 12192000"/>
              <a:gd name="connsiteY83" fmla="*/ 1804655 h 2237474"/>
              <a:gd name="connsiteX84" fmla="*/ 4691075 w 12192000"/>
              <a:gd name="connsiteY84" fmla="*/ 1801389 h 2237474"/>
              <a:gd name="connsiteX85" fmla="*/ 4640313 w 12192000"/>
              <a:gd name="connsiteY85" fmla="*/ 1784307 h 2237474"/>
              <a:gd name="connsiteX86" fmla="*/ 4536503 w 12192000"/>
              <a:gd name="connsiteY86" fmla="*/ 1785334 h 2237474"/>
              <a:gd name="connsiteX87" fmla="*/ 4513724 w 12192000"/>
              <a:gd name="connsiteY87" fmla="*/ 1791996 h 2237474"/>
              <a:gd name="connsiteX88" fmla="*/ 4459810 w 12192000"/>
              <a:gd name="connsiteY88" fmla="*/ 1797886 h 2237474"/>
              <a:gd name="connsiteX89" fmla="*/ 4379064 w 12192000"/>
              <a:gd name="connsiteY89" fmla="*/ 1817177 h 2237474"/>
              <a:gd name="connsiteX90" fmla="*/ 4290981 w 12192000"/>
              <a:gd name="connsiteY90" fmla="*/ 1839677 h 2237474"/>
              <a:gd name="connsiteX91" fmla="*/ 4238372 w 12192000"/>
              <a:gd name="connsiteY91" fmla="*/ 1851480 h 2237474"/>
              <a:gd name="connsiteX92" fmla="*/ 4232517 w 12192000"/>
              <a:gd name="connsiteY92" fmla="*/ 1852567 h 2237474"/>
              <a:gd name="connsiteX93" fmla="*/ 4191732 w 12192000"/>
              <a:gd name="connsiteY93" fmla="*/ 1857328 h 2237474"/>
              <a:gd name="connsiteX94" fmla="*/ 4065532 w 12192000"/>
              <a:gd name="connsiteY94" fmla="*/ 1855477 h 2237474"/>
              <a:gd name="connsiteX95" fmla="*/ 4028460 w 12192000"/>
              <a:gd name="connsiteY95" fmla="*/ 1855137 h 2237474"/>
              <a:gd name="connsiteX96" fmla="*/ 4002267 w 12192000"/>
              <a:gd name="connsiteY96" fmla="*/ 1852352 h 2237474"/>
              <a:gd name="connsiteX97" fmla="*/ 3931396 w 12192000"/>
              <a:gd name="connsiteY97" fmla="*/ 1858915 h 2237474"/>
              <a:gd name="connsiteX98" fmla="*/ 3812162 w 12192000"/>
              <a:gd name="connsiteY98" fmla="*/ 1875501 h 2237474"/>
              <a:gd name="connsiteX99" fmla="*/ 3758105 w 12192000"/>
              <a:gd name="connsiteY99" fmla="*/ 1871856 h 2237474"/>
              <a:gd name="connsiteX100" fmla="*/ 3715896 w 12192000"/>
              <a:gd name="connsiteY100" fmla="*/ 1881552 h 2237474"/>
              <a:gd name="connsiteX101" fmla="*/ 3567259 w 12192000"/>
              <a:gd name="connsiteY101" fmla="*/ 1893482 h 2237474"/>
              <a:gd name="connsiteX102" fmla="*/ 3405770 w 12192000"/>
              <a:gd name="connsiteY102" fmla="*/ 1904591 h 2237474"/>
              <a:gd name="connsiteX103" fmla="*/ 3280097 w 12192000"/>
              <a:gd name="connsiteY103" fmla="*/ 1919610 h 2237474"/>
              <a:gd name="connsiteX104" fmla="*/ 3009910 w 12192000"/>
              <a:gd name="connsiteY104" fmla="*/ 1957866 h 2237474"/>
              <a:gd name="connsiteX105" fmla="*/ 2995934 w 12192000"/>
              <a:gd name="connsiteY105" fmla="*/ 1967085 h 2237474"/>
              <a:gd name="connsiteX106" fmla="*/ 2942858 w 12192000"/>
              <a:gd name="connsiteY106" fmla="*/ 1981367 h 2237474"/>
              <a:gd name="connsiteX107" fmla="*/ 2875436 w 12192000"/>
              <a:gd name="connsiteY107" fmla="*/ 1996977 h 2237474"/>
              <a:gd name="connsiteX108" fmla="*/ 2874892 w 12192000"/>
              <a:gd name="connsiteY108" fmla="*/ 1996085 h 2237474"/>
              <a:gd name="connsiteX109" fmla="*/ 2843662 w 12192000"/>
              <a:gd name="connsiteY109" fmla="*/ 1992498 h 2237474"/>
              <a:gd name="connsiteX110" fmla="*/ 2718916 w 12192000"/>
              <a:gd name="connsiteY110" fmla="*/ 1990867 h 2237474"/>
              <a:gd name="connsiteX111" fmla="*/ 2713522 w 12192000"/>
              <a:gd name="connsiteY111" fmla="*/ 1990173 h 2237474"/>
              <a:gd name="connsiteX112" fmla="*/ 2476147 w 12192000"/>
              <a:gd name="connsiteY112" fmla="*/ 1998305 h 2237474"/>
              <a:gd name="connsiteX113" fmla="*/ 2373568 w 12192000"/>
              <a:gd name="connsiteY113" fmla="*/ 2003219 h 2237474"/>
              <a:gd name="connsiteX114" fmla="*/ 2287219 w 12192000"/>
              <a:gd name="connsiteY114" fmla="*/ 1998750 h 2237474"/>
              <a:gd name="connsiteX115" fmla="*/ 2243069 w 12192000"/>
              <a:gd name="connsiteY115" fmla="*/ 2005321 h 2237474"/>
              <a:gd name="connsiteX116" fmla="*/ 2164831 w 12192000"/>
              <a:gd name="connsiteY116" fmla="*/ 2010143 h 2237474"/>
              <a:gd name="connsiteX117" fmla="*/ 2085228 w 12192000"/>
              <a:gd name="connsiteY117" fmla="*/ 2046431 h 2237474"/>
              <a:gd name="connsiteX118" fmla="*/ 2058061 w 12192000"/>
              <a:gd name="connsiteY118" fmla="*/ 2047942 h 2237474"/>
              <a:gd name="connsiteX119" fmla="*/ 2042244 w 12192000"/>
              <a:gd name="connsiteY119" fmla="*/ 2055560 h 2237474"/>
              <a:gd name="connsiteX120" fmla="*/ 1877728 w 12192000"/>
              <a:gd name="connsiteY120" fmla="*/ 2101004 h 2237474"/>
              <a:gd name="connsiteX121" fmla="*/ 1759056 w 12192000"/>
              <a:gd name="connsiteY121" fmla="*/ 2125608 h 2237474"/>
              <a:gd name="connsiteX122" fmla="*/ 1637948 w 12192000"/>
              <a:gd name="connsiteY122" fmla="*/ 2172597 h 2237474"/>
              <a:gd name="connsiteX123" fmla="*/ 1434549 w 12192000"/>
              <a:gd name="connsiteY123" fmla="*/ 2234522 h 2237474"/>
              <a:gd name="connsiteX124" fmla="*/ 1398481 w 12192000"/>
              <a:gd name="connsiteY124" fmla="*/ 2237074 h 2237474"/>
              <a:gd name="connsiteX125" fmla="*/ 1398407 w 12192000"/>
              <a:gd name="connsiteY125" fmla="*/ 2237095 h 2237474"/>
              <a:gd name="connsiteX126" fmla="*/ 1370962 w 12192000"/>
              <a:gd name="connsiteY126" fmla="*/ 2237474 h 2237474"/>
              <a:gd name="connsiteX127" fmla="*/ 1356367 w 12192000"/>
              <a:gd name="connsiteY127" fmla="*/ 2235089 h 2237474"/>
              <a:gd name="connsiteX128" fmla="*/ 1279765 w 12192000"/>
              <a:gd name="connsiteY128" fmla="*/ 2229639 h 2237474"/>
              <a:gd name="connsiteX129" fmla="*/ 1195347 w 12192000"/>
              <a:gd name="connsiteY129" fmla="*/ 2212354 h 2237474"/>
              <a:gd name="connsiteX130" fmla="*/ 970251 w 12192000"/>
              <a:gd name="connsiteY130" fmla="*/ 2221029 h 2237474"/>
              <a:gd name="connsiteX131" fmla="*/ 812914 w 12192000"/>
              <a:gd name="connsiteY131" fmla="*/ 2210095 h 2237474"/>
              <a:gd name="connsiteX132" fmla="*/ 776382 w 12192000"/>
              <a:gd name="connsiteY132" fmla="*/ 2204512 h 2237474"/>
              <a:gd name="connsiteX133" fmla="*/ 597225 w 12192000"/>
              <a:gd name="connsiteY133" fmla="*/ 2180999 h 2237474"/>
              <a:gd name="connsiteX134" fmla="*/ 520671 w 12192000"/>
              <a:gd name="connsiteY134" fmla="*/ 2180980 h 2237474"/>
              <a:gd name="connsiteX135" fmla="*/ 515024 w 12192000"/>
              <a:gd name="connsiteY135" fmla="*/ 2179258 h 2237474"/>
              <a:gd name="connsiteX136" fmla="*/ 413835 w 12192000"/>
              <a:gd name="connsiteY136" fmla="*/ 2156783 h 2237474"/>
              <a:gd name="connsiteX137" fmla="*/ 376513 w 12192000"/>
              <a:gd name="connsiteY137" fmla="*/ 2154014 h 2237474"/>
              <a:gd name="connsiteX138" fmla="*/ 273386 w 12192000"/>
              <a:gd name="connsiteY138" fmla="*/ 2142551 h 2237474"/>
              <a:gd name="connsiteX139" fmla="*/ 169207 w 12192000"/>
              <a:gd name="connsiteY139" fmla="*/ 2128100 h 2237474"/>
              <a:gd name="connsiteX140" fmla="*/ 77641 w 12192000"/>
              <a:gd name="connsiteY140" fmla="*/ 2126835 h 2237474"/>
              <a:gd name="connsiteX141" fmla="*/ 37645 w 12192000"/>
              <a:gd name="connsiteY141" fmla="*/ 2115401 h 2237474"/>
              <a:gd name="connsiteX142" fmla="*/ 4572 w 12192000"/>
              <a:gd name="connsiteY142" fmla="*/ 2111091 h 2237474"/>
              <a:gd name="connsiteX143" fmla="*/ 0 w 12192000"/>
              <a:gd name="connsiteY143" fmla="*/ 2110468 h 2237474"/>
              <a:gd name="connsiteX144" fmla="*/ 0 w 12192000"/>
              <a:gd name="connsiteY144"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234662 w 12192000"/>
              <a:gd name="connsiteY28" fmla="*/ 1023056 h 2237474"/>
              <a:gd name="connsiteX29" fmla="*/ 9181033 w 12192000"/>
              <a:gd name="connsiteY29" fmla="*/ 1037921 h 2237474"/>
              <a:gd name="connsiteX30" fmla="*/ 9155969 w 12192000"/>
              <a:gd name="connsiteY30" fmla="*/ 1046804 h 2237474"/>
              <a:gd name="connsiteX31" fmla="*/ 9133985 w 12192000"/>
              <a:gd name="connsiteY31" fmla="*/ 1046450 h 2237474"/>
              <a:gd name="connsiteX32" fmla="*/ 9003462 w 12192000"/>
              <a:gd name="connsiteY32" fmla="*/ 1042406 h 2237474"/>
              <a:gd name="connsiteX33" fmla="*/ 8968445 w 12192000"/>
              <a:gd name="connsiteY33" fmla="*/ 1052169 h 2237474"/>
              <a:gd name="connsiteX34" fmla="*/ 8886001 w 12192000"/>
              <a:gd name="connsiteY34" fmla="*/ 1067468 h 2237474"/>
              <a:gd name="connsiteX35" fmla="*/ 8838610 w 12192000"/>
              <a:gd name="connsiteY35" fmla="*/ 1075091 h 2237474"/>
              <a:gd name="connsiteX36" fmla="*/ 8750383 w 12192000"/>
              <a:gd name="connsiteY36" fmla="*/ 1097387 h 2237474"/>
              <a:gd name="connsiteX37" fmla="*/ 8665605 w 12192000"/>
              <a:gd name="connsiteY37" fmla="*/ 1110791 h 2237474"/>
              <a:gd name="connsiteX38" fmla="*/ 8584946 w 12192000"/>
              <a:gd name="connsiteY38" fmla="*/ 1135226 h 2237474"/>
              <a:gd name="connsiteX39" fmla="*/ 8419755 w 12192000"/>
              <a:gd name="connsiteY39" fmla="*/ 1216260 h 2237474"/>
              <a:gd name="connsiteX40" fmla="*/ 8411626 w 12192000"/>
              <a:gd name="connsiteY40" fmla="*/ 1214397 h 2237474"/>
              <a:gd name="connsiteX41" fmla="*/ 8363469 w 12192000"/>
              <a:gd name="connsiteY41" fmla="*/ 1246658 h 2237474"/>
              <a:gd name="connsiteX42" fmla="*/ 8275497 w 12192000"/>
              <a:gd name="connsiteY42" fmla="*/ 1264396 h 2237474"/>
              <a:gd name="connsiteX43" fmla="*/ 8074238 w 12192000"/>
              <a:gd name="connsiteY43" fmla="*/ 1301895 h 2237474"/>
              <a:gd name="connsiteX44" fmla="*/ 7942099 w 12192000"/>
              <a:gd name="connsiteY44" fmla="*/ 1336332 h 2237474"/>
              <a:gd name="connsiteX45" fmla="*/ 7902328 w 12192000"/>
              <a:gd name="connsiteY45" fmla="*/ 1345865 h 2237474"/>
              <a:gd name="connsiteX46" fmla="*/ 7840612 w 12192000"/>
              <a:gd name="connsiteY46" fmla="*/ 1369373 h 2237474"/>
              <a:gd name="connsiteX47" fmla="*/ 7786819 w 12192000"/>
              <a:gd name="connsiteY47" fmla="*/ 1378970 h 2237474"/>
              <a:gd name="connsiteX48" fmla="*/ 7548172 w 12192000"/>
              <a:gd name="connsiteY48" fmla="*/ 1417460 h 2237474"/>
              <a:gd name="connsiteX49" fmla="*/ 7483437 w 12192000"/>
              <a:gd name="connsiteY49" fmla="*/ 1478152 h 2237474"/>
              <a:gd name="connsiteX50" fmla="*/ 7377870 w 12192000"/>
              <a:gd name="connsiteY50" fmla="*/ 1523319 h 2237474"/>
              <a:gd name="connsiteX51" fmla="*/ 7230737 w 12192000"/>
              <a:gd name="connsiteY51" fmla="*/ 1562633 h 2237474"/>
              <a:gd name="connsiteX52" fmla="*/ 7224458 w 12192000"/>
              <a:gd name="connsiteY52" fmla="*/ 1573008 h 2237474"/>
              <a:gd name="connsiteX53" fmla="*/ 7183121 w 12192000"/>
              <a:gd name="connsiteY53" fmla="*/ 1595162 h 2237474"/>
              <a:gd name="connsiteX54" fmla="*/ 7164601 w 12192000"/>
              <a:gd name="connsiteY54" fmla="*/ 1606490 h 2237474"/>
              <a:gd name="connsiteX55" fmla="*/ 6900177 w 12192000"/>
              <a:gd name="connsiteY55" fmla="*/ 1636016 h 2237474"/>
              <a:gd name="connsiteX56" fmla="*/ 6795372 w 12192000"/>
              <a:gd name="connsiteY56" fmla="*/ 1644845 h 2237474"/>
              <a:gd name="connsiteX57" fmla="*/ 6692251 w 12192000"/>
              <a:gd name="connsiteY57" fmla="*/ 1656357 h 2237474"/>
              <a:gd name="connsiteX58" fmla="*/ 6655235 w 12192000"/>
              <a:gd name="connsiteY58" fmla="*/ 1661869 h 2237474"/>
              <a:gd name="connsiteX59" fmla="*/ 6554894 w 12192000"/>
              <a:gd name="connsiteY59" fmla="*/ 1664428 h 2237474"/>
              <a:gd name="connsiteX60" fmla="*/ 6516595 w 12192000"/>
              <a:gd name="connsiteY60" fmla="*/ 1667475 h 2237474"/>
              <a:gd name="connsiteX61" fmla="*/ 6508541 w 12192000"/>
              <a:gd name="connsiteY61" fmla="*/ 1668757 h 2237474"/>
              <a:gd name="connsiteX62" fmla="*/ 6471012 w 12192000"/>
              <a:gd name="connsiteY62" fmla="*/ 1678604 h 2237474"/>
              <a:gd name="connsiteX63" fmla="*/ 6364035 w 12192000"/>
              <a:gd name="connsiteY63" fmla="*/ 1667683 h 2237474"/>
              <a:gd name="connsiteX64" fmla="*/ 6280959 w 12192000"/>
              <a:gd name="connsiteY64" fmla="*/ 1689329 h 2237474"/>
              <a:gd name="connsiteX65" fmla="*/ 6243319 w 12192000"/>
              <a:gd name="connsiteY65" fmla="*/ 1695560 h 2237474"/>
              <a:gd name="connsiteX66" fmla="*/ 6098321 w 12192000"/>
              <a:gd name="connsiteY66" fmla="*/ 1721646 h 2237474"/>
              <a:gd name="connsiteX67" fmla="*/ 5880652 w 12192000"/>
              <a:gd name="connsiteY67" fmla="*/ 1779643 h 2237474"/>
              <a:gd name="connsiteX68" fmla="*/ 5785959 w 12192000"/>
              <a:gd name="connsiteY68" fmla="*/ 1775307 h 2237474"/>
              <a:gd name="connsiteX69" fmla="*/ 5643534 w 12192000"/>
              <a:gd name="connsiteY69" fmla="*/ 1802919 h 2237474"/>
              <a:gd name="connsiteX70" fmla="*/ 5518799 w 12192000"/>
              <a:gd name="connsiteY70" fmla="*/ 1818312 h 2237474"/>
              <a:gd name="connsiteX71" fmla="*/ 5505014 w 12192000"/>
              <a:gd name="connsiteY71" fmla="*/ 1819259 h 2237474"/>
              <a:gd name="connsiteX72" fmla="*/ 5453307 w 12192000"/>
              <a:gd name="connsiteY72" fmla="*/ 1815450 h 2237474"/>
              <a:gd name="connsiteX73" fmla="*/ 5221533 w 12192000"/>
              <a:gd name="connsiteY73" fmla="*/ 1846950 h 2237474"/>
              <a:gd name="connsiteX74" fmla="*/ 5149802 w 12192000"/>
              <a:gd name="connsiteY74" fmla="*/ 1844846 h 2237474"/>
              <a:gd name="connsiteX75" fmla="*/ 5114927 w 12192000"/>
              <a:gd name="connsiteY75" fmla="*/ 1847827 h 2237474"/>
              <a:gd name="connsiteX76" fmla="*/ 5108970 w 12192000"/>
              <a:gd name="connsiteY76" fmla="*/ 1847935 h 2237474"/>
              <a:gd name="connsiteX77" fmla="*/ 5067961 w 12192000"/>
              <a:gd name="connsiteY77" fmla="*/ 1845917 h 2237474"/>
              <a:gd name="connsiteX78" fmla="*/ 5007075 w 12192000"/>
              <a:gd name="connsiteY78" fmla="*/ 1838626 h 2237474"/>
              <a:gd name="connsiteX79" fmla="*/ 4944087 w 12192000"/>
              <a:gd name="connsiteY79" fmla="*/ 1823332 h 2237474"/>
              <a:gd name="connsiteX80" fmla="*/ 4907662 w 12192000"/>
              <a:gd name="connsiteY80" fmla="*/ 1816900 h 2237474"/>
              <a:gd name="connsiteX81" fmla="*/ 4882386 w 12192000"/>
              <a:gd name="connsiteY81" fmla="*/ 1809844 h 2237474"/>
              <a:gd name="connsiteX82" fmla="*/ 4811440 w 12192000"/>
              <a:gd name="connsiteY82" fmla="*/ 1804655 h 2237474"/>
              <a:gd name="connsiteX83" fmla="*/ 4691075 w 12192000"/>
              <a:gd name="connsiteY83" fmla="*/ 1801389 h 2237474"/>
              <a:gd name="connsiteX84" fmla="*/ 4640313 w 12192000"/>
              <a:gd name="connsiteY84" fmla="*/ 1784307 h 2237474"/>
              <a:gd name="connsiteX85" fmla="*/ 4536503 w 12192000"/>
              <a:gd name="connsiteY85" fmla="*/ 1785334 h 2237474"/>
              <a:gd name="connsiteX86" fmla="*/ 4513724 w 12192000"/>
              <a:gd name="connsiteY86" fmla="*/ 1791996 h 2237474"/>
              <a:gd name="connsiteX87" fmla="*/ 4459810 w 12192000"/>
              <a:gd name="connsiteY87" fmla="*/ 1797886 h 2237474"/>
              <a:gd name="connsiteX88" fmla="*/ 4379064 w 12192000"/>
              <a:gd name="connsiteY88" fmla="*/ 1817177 h 2237474"/>
              <a:gd name="connsiteX89" fmla="*/ 4290981 w 12192000"/>
              <a:gd name="connsiteY89" fmla="*/ 1839677 h 2237474"/>
              <a:gd name="connsiteX90" fmla="*/ 4238372 w 12192000"/>
              <a:gd name="connsiteY90" fmla="*/ 1851480 h 2237474"/>
              <a:gd name="connsiteX91" fmla="*/ 4232517 w 12192000"/>
              <a:gd name="connsiteY91" fmla="*/ 1852567 h 2237474"/>
              <a:gd name="connsiteX92" fmla="*/ 4191732 w 12192000"/>
              <a:gd name="connsiteY92" fmla="*/ 1857328 h 2237474"/>
              <a:gd name="connsiteX93" fmla="*/ 4065532 w 12192000"/>
              <a:gd name="connsiteY93" fmla="*/ 1855477 h 2237474"/>
              <a:gd name="connsiteX94" fmla="*/ 4028460 w 12192000"/>
              <a:gd name="connsiteY94" fmla="*/ 1855137 h 2237474"/>
              <a:gd name="connsiteX95" fmla="*/ 4002267 w 12192000"/>
              <a:gd name="connsiteY95" fmla="*/ 1852352 h 2237474"/>
              <a:gd name="connsiteX96" fmla="*/ 3931396 w 12192000"/>
              <a:gd name="connsiteY96" fmla="*/ 1858915 h 2237474"/>
              <a:gd name="connsiteX97" fmla="*/ 3812162 w 12192000"/>
              <a:gd name="connsiteY97" fmla="*/ 1875501 h 2237474"/>
              <a:gd name="connsiteX98" fmla="*/ 3758105 w 12192000"/>
              <a:gd name="connsiteY98" fmla="*/ 1871856 h 2237474"/>
              <a:gd name="connsiteX99" fmla="*/ 3715896 w 12192000"/>
              <a:gd name="connsiteY99" fmla="*/ 1881552 h 2237474"/>
              <a:gd name="connsiteX100" fmla="*/ 3567259 w 12192000"/>
              <a:gd name="connsiteY100" fmla="*/ 1893482 h 2237474"/>
              <a:gd name="connsiteX101" fmla="*/ 3405770 w 12192000"/>
              <a:gd name="connsiteY101" fmla="*/ 1904591 h 2237474"/>
              <a:gd name="connsiteX102" fmla="*/ 3280097 w 12192000"/>
              <a:gd name="connsiteY102" fmla="*/ 1919610 h 2237474"/>
              <a:gd name="connsiteX103" fmla="*/ 3009910 w 12192000"/>
              <a:gd name="connsiteY103" fmla="*/ 1957866 h 2237474"/>
              <a:gd name="connsiteX104" fmla="*/ 2995934 w 12192000"/>
              <a:gd name="connsiteY104" fmla="*/ 1967085 h 2237474"/>
              <a:gd name="connsiteX105" fmla="*/ 2942858 w 12192000"/>
              <a:gd name="connsiteY105" fmla="*/ 1981367 h 2237474"/>
              <a:gd name="connsiteX106" fmla="*/ 2875436 w 12192000"/>
              <a:gd name="connsiteY106" fmla="*/ 1996977 h 2237474"/>
              <a:gd name="connsiteX107" fmla="*/ 2874892 w 12192000"/>
              <a:gd name="connsiteY107" fmla="*/ 1996085 h 2237474"/>
              <a:gd name="connsiteX108" fmla="*/ 2843662 w 12192000"/>
              <a:gd name="connsiteY108" fmla="*/ 1992498 h 2237474"/>
              <a:gd name="connsiteX109" fmla="*/ 2718916 w 12192000"/>
              <a:gd name="connsiteY109" fmla="*/ 1990867 h 2237474"/>
              <a:gd name="connsiteX110" fmla="*/ 2713522 w 12192000"/>
              <a:gd name="connsiteY110" fmla="*/ 1990173 h 2237474"/>
              <a:gd name="connsiteX111" fmla="*/ 2476147 w 12192000"/>
              <a:gd name="connsiteY111" fmla="*/ 1998305 h 2237474"/>
              <a:gd name="connsiteX112" fmla="*/ 2373568 w 12192000"/>
              <a:gd name="connsiteY112" fmla="*/ 2003219 h 2237474"/>
              <a:gd name="connsiteX113" fmla="*/ 2287219 w 12192000"/>
              <a:gd name="connsiteY113" fmla="*/ 1998750 h 2237474"/>
              <a:gd name="connsiteX114" fmla="*/ 2243069 w 12192000"/>
              <a:gd name="connsiteY114" fmla="*/ 2005321 h 2237474"/>
              <a:gd name="connsiteX115" fmla="*/ 2164831 w 12192000"/>
              <a:gd name="connsiteY115" fmla="*/ 2010143 h 2237474"/>
              <a:gd name="connsiteX116" fmla="*/ 2085228 w 12192000"/>
              <a:gd name="connsiteY116" fmla="*/ 2046431 h 2237474"/>
              <a:gd name="connsiteX117" fmla="*/ 2058061 w 12192000"/>
              <a:gd name="connsiteY117" fmla="*/ 2047942 h 2237474"/>
              <a:gd name="connsiteX118" fmla="*/ 2042244 w 12192000"/>
              <a:gd name="connsiteY118" fmla="*/ 2055560 h 2237474"/>
              <a:gd name="connsiteX119" fmla="*/ 1877728 w 12192000"/>
              <a:gd name="connsiteY119" fmla="*/ 2101004 h 2237474"/>
              <a:gd name="connsiteX120" fmla="*/ 1759056 w 12192000"/>
              <a:gd name="connsiteY120" fmla="*/ 2125608 h 2237474"/>
              <a:gd name="connsiteX121" fmla="*/ 1637948 w 12192000"/>
              <a:gd name="connsiteY121" fmla="*/ 2172597 h 2237474"/>
              <a:gd name="connsiteX122" fmla="*/ 1434549 w 12192000"/>
              <a:gd name="connsiteY122" fmla="*/ 2234522 h 2237474"/>
              <a:gd name="connsiteX123" fmla="*/ 1398481 w 12192000"/>
              <a:gd name="connsiteY123" fmla="*/ 2237074 h 2237474"/>
              <a:gd name="connsiteX124" fmla="*/ 1398407 w 12192000"/>
              <a:gd name="connsiteY124" fmla="*/ 2237095 h 2237474"/>
              <a:gd name="connsiteX125" fmla="*/ 1370962 w 12192000"/>
              <a:gd name="connsiteY125" fmla="*/ 2237474 h 2237474"/>
              <a:gd name="connsiteX126" fmla="*/ 1356367 w 12192000"/>
              <a:gd name="connsiteY126" fmla="*/ 2235089 h 2237474"/>
              <a:gd name="connsiteX127" fmla="*/ 1279765 w 12192000"/>
              <a:gd name="connsiteY127" fmla="*/ 2229639 h 2237474"/>
              <a:gd name="connsiteX128" fmla="*/ 1195347 w 12192000"/>
              <a:gd name="connsiteY128" fmla="*/ 2212354 h 2237474"/>
              <a:gd name="connsiteX129" fmla="*/ 970251 w 12192000"/>
              <a:gd name="connsiteY129" fmla="*/ 2221029 h 2237474"/>
              <a:gd name="connsiteX130" fmla="*/ 812914 w 12192000"/>
              <a:gd name="connsiteY130" fmla="*/ 2210095 h 2237474"/>
              <a:gd name="connsiteX131" fmla="*/ 776382 w 12192000"/>
              <a:gd name="connsiteY131" fmla="*/ 2204512 h 2237474"/>
              <a:gd name="connsiteX132" fmla="*/ 597225 w 12192000"/>
              <a:gd name="connsiteY132" fmla="*/ 2180999 h 2237474"/>
              <a:gd name="connsiteX133" fmla="*/ 520671 w 12192000"/>
              <a:gd name="connsiteY133" fmla="*/ 2180980 h 2237474"/>
              <a:gd name="connsiteX134" fmla="*/ 515024 w 12192000"/>
              <a:gd name="connsiteY134" fmla="*/ 2179258 h 2237474"/>
              <a:gd name="connsiteX135" fmla="*/ 413835 w 12192000"/>
              <a:gd name="connsiteY135" fmla="*/ 2156783 h 2237474"/>
              <a:gd name="connsiteX136" fmla="*/ 376513 w 12192000"/>
              <a:gd name="connsiteY136" fmla="*/ 2154014 h 2237474"/>
              <a:gd name="connsiteX137" fmla="*/ 273386 w 12192000"/>
              <a:gd name="connsiteY137" fmla="*/ 2142551 h 2237474"/>
              <a:gd name="connsiteX138" fmla="*/ 169207 w 12192000"/>
              <a:gd name="connsiteY138" fmla="*/ 2128100 h 2237474"/>
              <a:gd name="connsiteX139" fmla="*/ 77641 w 12192000"/>
              <a:gd name="connsiteY139" fmla="*/ 2126835 h 2237474"/>
              <a:gd name="connsiteX140" fmla="*/ 37645 w 12192000"/>
              <a:gd name="connsiteY140" fmla="*/ 2115401 h 2237474"/>
              <a:gd name="connsiteX141" fmla="*/ 4572 w 12192000"/>
              <a:gd name="connsiteY141" fmla="*/ 2111091 h 2237474"/>
              <a:gd name="connsiteX142" fmla="*/ 0 w 12192000"/>
              <a:gd name="connsiteY142" fmla="*/ 2110468 h 2237474"/>
              <a:gd name="connsiteX143" fmla="*/ 0 w 12192000"/>
              <a:gd name="connsiteY1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234662 w 12192000"/>
              <a:gd name="connsiteY28" fmla="*/ 1023056 h 2237474"/>
              <a:gd name="connsiteX29" fmla="*/ 9181033 w 12192000"/>
              <a:gd name="connsiteY29" fmla="*/ 1037921 h 2237474"/>
              <a:gd name="connsiteX30" fmla="*/ 9155969 w 12192000"/>
              <a:gd name="connsiteY30" fmla="*/ 1046804 h 2237474"/>
              <a:gd name="connsiteX31" fmla="*/ 9133985 w 12192000"/>
              <a:gd name="connsiteY31" fmla="*/ 1046450 h 2237474"/>
              <a:gd name="connsiteX32" fmla="*/ 9003462 w 12192000"/>
              <a:gd name="connsiteY32" fmla="*/ 1042406 h 2237474"/>
              <a:gd name="connsiteX33" fmla="*/ 8968445 w 12192000"/>
              <a:gd name="connsiteY33" fmla="*/ 1052169 h 2237474"/>
              <a:gd name="connsiteX34" fmla="*/ 8886001 w 12192000"/>
              <a:gd name="connsiteY34" fmla="*/ 1067468 h 2237474"/>
              <a:gd name="connsiteX35" fmla="*/ 8838610 w 12192000"/>
              <a:gd name="connsiteY35" fmla="*/ 1075091 h 2237474"/>
              <a:gd name="connsiteX36" fmla="*/ 8750383 w 12192000"/>
              <a:gd name="connsiteY36" fmla="*/ 1097387 h 2237474"/>
              <a:gd name="connsiteX37" fmla="*/ 8665605 w 12192000"/>
              <a:gd name="connsiteY37" fmla="*/ 1110791 h 2237474"/>
              <a:gd name="connsiteX38" fmla="*/ 8584946 w 12192000"/>
              <a:gd name="connsiteY38" fmla="*/ 1135226 h 2237474"/>
              <a:gd name="connsiteX39" fmla="*/ 8419755 w 12192000"/>
              <a:gd name="connsiteY39" fmla="*/ 1216260 h 2237474"/>
              <a:gd name="connsiteX40" fmla="*/ 8411626 w 12192000"/>
              <a:gd name="connsiteY40" fmla="*/ 1214397 h 2237474"/>
              <a:gd name="connsiteX41" fmla="*/ 8363469 w 12192000"/>
              <a:gd name="connsiteY41" fmla="*/ 1246658 h 2237474"/>
              <a:gd name="connsiteX42" fmla="*/ 8275497 w 12192000"/>
              <a:gd name="connsiteY42" fmla="*/ 1264396 h 2237474"/>
              <a:gd name="connsiteX43" fmla="*/ 8074238 w 12192000"/>
              <a:gd name="connsiteY43" fmla="*/ 1301895 h 2237474"/>
              <a:gd name="connsiteX44" fmla="*/ 7942099 w 12192000"/>
              <a:gd name="connsiteY44" fmla="*/ 1336332 h 2237474"/>
              <a:gd name="connsiteX45" fmla="*/ 7902328 w 12192000"/>
              <a:gd name="connsiteY45" fmla="*/ 1345865 h 2237474"/>
              <a:gd name="connsiteX46" fmla="*/ 7840612 w 12192000"/>
              <a:gd name="connsiteY46" fmla="*/ 1369373 h 2237474"/>
              <a:gd name="connsiteX47" fmla="*/ 7786819 w 12192000"/>
              <a:gd name="connsiteY47" fmla="*/ 1378970 h 2237474"/>
              <a:gd name="connsiteX48" fmla="*/ 7548172 w 12192000"/>
              <a:gd name="connsiteY48" fmla="*/ 1417460 h 2237474"/>
              <a:gd name="connsiteX49" fmla="*/ 7483437 w 12192000"/>
              <a:gd name="connsiteY49" fmla="*/ 1478152 h 2237474"/>
              <a:gd name="connsiteX50" fmla="*/ 7377870 w 12192000"/>
              <a:gd name="connsiteY50" fmla="*/ 1523319 h 2237474"/>
              <a:gd name="connsiteX51" fmla="*/ 7230737 w 12192000"/>
              <a:gd name="connsiteY51" fmla="*/ 1562633 h 2237474"/>
              <a:gd name="connsiteX52" fmla="*/ 7224458 w 12192000"/>
              <a:gd name="connsiteY52" fmla="*/ 1573008 h 2237474"/>
              <a:gd name="connsiteX53" fmla="*/ 7183121 w 12192000"/>
              <a:gd name="connsiteY53" fmla="*/ 1595162 h 2237474"/>
              <a:gd name="connsiteX54" fmla="*/ 7164601 w 12192000"/>
              <a:gd name="connsiteY54" fmla="*/ 1606490 h 2237474"/>
              <a:gd name="connsiteX55" fmla="*/ 6900177 w 12192000"/>
              <a:gd name="connsiteY55" fmla="*/ 1636016 h 2237474"/>
              <a:gd name="connsiteX56" fmla="*/ 6795372 w 12192000"/>
              <a:gd name="connsiteY56" fmla="*/ 1644845 h 2237474"/>
              <a:gd name="connsiteX57" fmla="*/ 6692251 w 12192000"/>
              <a:gd name="connsiteY57" fmla="*/ 1656357 h 2237474"/>
              <a:gd name="connsiteX58" fmla="*/ 6655235 w 12192000"/>
              <a:gd name="connsiteY58" fmla="*/ 1661869 h 2237474"/>
              <a:gd name="connsiteX59" fmla="*/ 6554894 w 12192000"/>
              <a:gd name="connsiteY59" fmla="*/ 1664428 h 2237474"/>
              <a:gd name="connsiteX60" fmla="*/ 6516595 w 12192000"/>
              <a:gd name="connsiteY60" fmla="*/ 1667475 h 2237474"/>
              <a:gd name="connsiteX61" fmla="*/ 6508541 w 12192000"/>
              <a:gd name="connsiteY61" fmla="*/ 1668757 h 2237474"/>
              <a:gd name="connsiteX62" fmla="*/ 6471012 w 12192000"/>
              <a:gd name="connsiteY62" fmla="*/ 1678604 h 2237474"/>
              <a:gd name="connsiteX63" fmla="*/ 6364035 w 12192000"/>
              <a:gd name="connsiteY63" fmla="*/ 1667683 h 2237474"/>
              <a:gd name="connsiteX64" fmla="*/ 6280959 w 12192000"/>
              <a:gd name="connsiteY64" fmla="*/ 1689329 h 2237474"/>
              <a:gd name="connsiteX65" fmla="*/ 6243319 w 12192000"/>
              <a:gd name="connsiteY65" fmla="*/ 1695560 h 2237474"/>
              <a:gd name="connsiteX66" fmla="*/ 6098321 w 12192000"/>
              <a:gd name="connsiteY66" fmla="*/ 1721646 h 2237474"/>
              <a:gd name="connsiteX67" fmla="*/ 5880652 w 12192000"/>
              <a:gd name="connsiteY67" fmla="*/ 1779643 h 2237474"/>
              <a:gd name="connsiteX68" fmla="*/ 5785959 w 12192000"/>
              <a:gd name="connsiteY68" fmla="*/ 1775307 h 2237474"/>
              <a:gd name="connsiteX69" fmla="*/ 5643534 w 12192000"/>
              <a:gd name="connsiteY69" fmla="*/ 1802919 h 2237474"/>
              <a:gd name="connsiteX70" fmla="*/ 5518799 w 12192000"/>
              <a:gd name="connsiteY70" fmla="*/ 1818312 h 2237474"/>
              <a:gd name="connsiteX71" fmla="*/ 5505014 w 12192000"/>
              <a:gd name="connsiteY71" fmla="*/ 1819259 h 2237474"/>
              <a:gd name="connsiteX72" fmla="*/ 5453307 w 12192000"/>
              <a:gd name="connsiteY72" fmla="*/ 1815450 h 2237474"/>
              <a:gd name="connsiteX73" fmla="*/ 5221533 w 12192000"/>
              <a:gd name="connsiteY73" fmla="*/ 1846950 h 2237474"/>
              <a:gd name="connsiteX74" fmla="*/ 5149802 w 12192000"/>
              <a:gd name="connsiteY74" fmla="*/ 1844846 h 2237474"/>
              <a:gd name="connsiteX75" fmla="*/ 5114927 w 12192000"/>
              <a:gd name="connsiteY75" fmla="*/ 1847827 h 2237474"/>
              <a:gd name="connsiteX76" fmla="*/ 5108970 w 12192000"/>
              <a:gd name="connsiteY76" fmla="*/ 1847935 h 2237474"/>
              <a:gd name="connsiteX77" fmla="*/ 5067961 w 12192000"/>
              <a:gd name="connsiteY77" fmla="*/ 1845917 h 2237474"/>
              <a:gd name="connsiteX78" fmla="*/ 5007075 w 12192000"/>
              <a:gd name="connsiteY78" fmla="*/ 1838626 h 2237474"/>
              <a:gd name="connsiteX79" fmla="*/ 4944087 w 12192000"/>
              <a:gd name="connsiteY79" fmla="*/ 1823332 h 2237474"/>
              <a:gd name="connsiteX80" fmla="*/ 4907662 w 12192000"/>
              <a:gd name="connsiteY80" fmla="*/ 1816900 h 2237474"/>
              <a:gd name="connsiteX81" fmla="*/ 4882386 w 12192000"/>
              <a:gd name="connsiteY81" fmla="*/ 1809844 h 2237474"/>
              <a:gd name="connsiteX82" fmla="*/ 4811440 w 12192000"/>
              <a:gd name="connsiteY82" fmla="*/ 1804655 h 2237474"/>
              <a:gd name="connsiteX83" fmla="*/ 4691075 w 12192000"/>
              <a:gd name="connsiteY83" fmla="*/ 1801389 h 2237474"/>
              <a:gd name="connsiteX84" fmla="*/ 4640313 w 12192000"/>
              <a:gd name="connsiteY84" fmla="*/ 1784307 h 2237474"/>
              <a:gd name="connsiteX85" fmla="*/ 4536503 w 12192000"/>
              <a:gd name="connsiteY85" fmla="*/ 1785334 h 2237474"/>
              <a:gd name="connsiteX86" fmla="*/ 4513724 w 12192000"/>
              <a:gd name="connsiteY86" fmla="*/ 1791996 h 2237474"/>
              <a:gd name="connsiteX87" fmla="*/ 4459810 w 12192000"/>
              <a:gd name="connsiteY87" fmla="*/ 1797886 h 2237474"/>
              <a:gd name="connsiteX88" fmla="*/ 4379064 w 12192000"/>
              <a:gd name="connsiteY88" fmla="*/ 1817177 h 2237474"/>
              <a:gd name="connsiteX89" fmla="*/ 4290981 w 12192000"/>
              <a:gd name="connsiteY89" fmla="*/ 1839677 h 2237474"/>
              <a:gd name="connsiteX90" fmla="*/ 4238372 w 12192000"/>
              <a:gd name="connsiteY90" fmla="*/ 1851480 h 2237474"/>
              <a:gd name="connsiteX91" fmla="*/ 4232517 w 12192000"/>
              <a:gd name="connsiteY91" fmla="*/ 1852567 h 2237474"/>
              <a:gd name="connsiteX92" fmla="*/ 4191732 w 12192000"/>
              <a:gd name="connsiteY92" fmla="*/ 1857328 h 2237474"/>
              <a:gd name="connsiteX93" fmla="*/ 4065532 w 12192000"/>
              <a:gd name="connsiteY93" fmla="*/ 1855477 h 2237474"/>
              <a:gd name="connsiteX94" fmla="*/ 4028460 w 12192000"/>
              <a:gd name="connsiteY94" fmla="*/ 1855137 h 2237474"/>
              <a:gd name="connsiteX95" fmla="*/ 4002267 w 12192000"/>
              <a:gd name="connsiteY95" fmla="*/ 1852352 h 2237474"/>
              <a:gd name="connsiteX96" fmla="*/ 3931396 w 12192000"/>
              <a:gd name="connsiteY96" fmla="*/ 1858915 h 2237474"/>
              <a:gd name="connsiteX97" fmla="*/ 3812162 w 12192000"/>
              <a:gd name="connsiteY97" fmla="*/ 1875501 h 2237474"/>
              <a:gd name="connsiteX98" fmla="*/ 3758105 w 12192000"/>
              <a:gd name="connsiteY98" fmla="*/ 1871856 h 2237474"/>
              <a:gd name="connsiteX99" fmla="*/ 3715896 w 12192000"/>
              <a:gd name="connsiteY99" fmla="*/ 1881552 h 2237474"/>
              <a:gd name="connsiteX100" fmla="*/ 3567259 w 12192000"/>
              <a:gd name="connsiteY100" fmla="*/ 1893482 h 2237474"/>
              <a:gd name="connsiteX101" fmla="*/ 3405770 w 12192000"/>
              <a:gd name="connsiteY101" fmla="*/ 1904591 h 2237474"/>
              <a:gd name="connsiteX102" fmla="*/ 3280097 w 12192000"/>
              <a:gd name="connsiteY102" fmla="*/ 1919610 h 2237474"/>
              <a:gd name="connsiteX103" fmla="*/ 3009910 w 12192000"/>
              <a:gd name="connsiteY103" fmla="*/ 1957866 h 2237474"/>
              <a:gd name="connsiteX104" fmla="*/ 2995934 w 12192000"/>
              <a:gd name="connsiteY104" fmla="*/ 1967085 h 2237474"/>
              <a:gd name="connsiteX105" fmla="*/ 2942858 w 12192000"/>
              <a:gd name="connsiteY105" fmla="*/ 1981367 h 2237474"/>
              <a:gd name="connsiteX106" fmla="*/ 2875436 w 12192000"/>
              <a:gd name="connsiteY106" fmla="*/ 1996977 h 2237474"/>
              <a:gd name="connsiteX107" fmla="*/ 2874892 w 12192000"/>
              <a:gd name="connsiteY107" fmla="*/ 1996085 h 2237474"/>
              <a:gd name="connsiteX108" fmla="*/ 2843662 w 12192000"/>
              <a:gd name="connsiteY108" fmla="*/ 1992498 h 2237474"/>
              <a:gd name="connsiteX109" fmla="*/ 2718916 w 12192000"/>
              <a:gd name="connsiteY109" fmla="*/ 1990867 h 2237474"/>
              <a:gd name="connsiteX110" fmla="*/ 2713522 w 12192000"/>
              <a:gd name="connsiteY110" fmla="*/ 1990173 h 2237474"/>
              <a:gd name="connsiteX111" fmla="*/ 2476147 w 12192000"/>
              <a:gd name="connsiteY111" fmla="*/ 1998305 h 2237474"/>
              <a:gd name="connsiteX112" fmla="*/ 2373568 w 12192000"/>
              <a:gd name="connsiteY112" fmla="*/ 2003219 h 2237474"/>
              <a:gd name="connsiteX113" fmla="*/ 2287219 w 12192000"/>
              <a:gd name="connsiteY113" fmla="*/ 1998750 h 2237474"/>
              <a:gd name="connsiteX114" fmla="*/ 2243069 w 12192000"/>
              <a:gd name="connsiteY114" fmla="*/ 2005321 h 2237474"/>
              <a:gd name="connsiteX115" fmla="*/ 2164831 w 12192000"/>
              <a:gd name="connsiteY115" fmla="*/ 2010143 h 2237474"/>
              <a:gd name="connsiteX116" fmla="*/ 2085228 w 12192000"/>
              <a:gd name="connsiteY116" fmla="*/ 2046431 h 2237474"/>
              <a:gd name="connsiteX117" fmla="*/ 2058061 w 12192000"/>
              <a:gd name="connsiteY117" fmla="*/ 2047942 h 2237474"/>
              <a:gd name="connsiteX118" fmla="*/ 2042244 w 12192000"/>
              <a:gd name="connsiteY118" fmla="*/ 2055560 h 2237474"/>
              <a:gd name="connsiteX119" fmla="*/ 1877728 w 12192000"/>
              <a:gd name="connsiteY119" fmla="*/ 2101004 h 2237474"/>
              <a:gd name="connsiteX120" fmla="*/ 1759056 w 12192000"/>
              <a:gd name="connsiteY120" fmla="*/ 2125608 h 2237474"/>
              <a:gd name="connsiteX121" fmla="*/ 1637948 w 12192000"/>
              <a:gd name="connsiteY121" fmla="*/ 2172597 h 2237474"/>
              <a:gd name="connsiteX122" fmla="*/ 1434549 w 12192000"/>
              <a:gd name="connsiteY122" fmla="*/ 2234522 h 2237474"/>
              <a:gd name="connsiteX123" fmla="*/ 1398481 w 12192000"/>
              <a:gd name="connsiteY123" fmla="*/ 2237074 h 2237474"/>
              <a:gd name="connsiteX124" fmla="*/ 1398407 w 12192000"/>
              <a:gd name="connsiteY124" fmla="*/ 2237095 h 2237474"/>
              <a:gd name="connsiteX125" fmla="*/ 1370962 w 12192000"/>
              <a:gd name="connsiteY125" fmla="*/ 2237474 h 2237474"/>
              <a:gd name="connsiteX126" fmla="*/ 1356367 w 12192000"/>
              <a:gd name="connsiteY126" fmla="*/ 2235089 h 2237474"/>
              <a:gd name="connsiteX127" fmla="*/ 1279765 w 12192000"/>
              <a:gd name="connsiteY127" fmla="*/ 2229639 h 2237474"/>
              <a:gd name="connsiteX128" fmla="*/ 1195347 w 12192000"/>
              <a:gd name="connsiteY128" fmla="*/ 2212354 h 2237474"/>
              <a:gd name="connsiteX129" fmla="*/ 970251 w 12192000"/>
              <a:gd name="connsiteY129" fmla="*/ 2221029 h 2237474"/>
              <a:gd name="connsiteX130" fmla="*/ 812914 w 12192000"/>
              <a:gd name="connsiteY130" fmla="*/ 2210095 h 2237474"/>
              <a:gd name="connsiteX131" fmla="*/ 776382 w 12192000"/>
              <a:gd name="connsiteY131" fmla="*/ 2204512 h 2237474"/>
              <a:gd name="connsiteX132" fmla="*/ 597225 w 12192000"/>
              <a:gd name="connsiteY132" fmla="*/ 2180999 h 2237474"/>
              <a:gd name="connsiteX133" fmla="*/ 520671 w 12192000"/>
              <a:gd name="connsiteY133" fmla="*/ 2180980 h 2237474"/>
              <a:gd name="connsiteX134" fmla="*/ 515024 w 12192000"/>
              <a:gd name="connsiteY134" fmla="*/ 2179258 h 2237474"/>
              <a:gd name="connsiteX135" fmla="*/ 413835 w 12192000"/>
              <a:gd name="connsiteY135" fmla="*/ 2156783 h 2237474"/>
              <a:gd name="connsiteX136" fmla="*/ 376513 w 12192000"/>
              <a:gd name="connsiteY136" fmla="*/ 2154014 h 2237474"/>
              <a:gd name="connsiteX137" fmla="*/ 273386 w 12192000"/>
              <a:gd name="connsiteY137" fmla="*/ 2142551 h 2237474"/>
              <a:gd name="connsiteX138" fmla="*/ 169207 w 12192000"/>
              <a:gd name="connsiteY138" fmla="*/ 2128100 h 2237474"/>
              <a:gd name="connsiteX139" fmla="*/ 77641 w 12192000"/>
              <a:gd name="connsiteY139" fmla="*/ 2126835 h 2237474"/>
              <a:gd name="connsiteX140" fmla="*/ 37645 w 12192000"/>
              <a:gd name="connsiteY140" fmla="*/ 2115401 h 2237474"/>
              <a:gd name="connsiteX141" fmla="*/ 4572 w 12192000"/>
              <a:gd name="connsiteY141" fmla="*/ 2111091 h 2237474"/>
              <a:gd name="connsiteX142" fmla="*/ 0 w 12192000"/>
              <a:gd name="connsiteY142" fmla="*/ 2110468 h 2237474"/>
              <a:gd name="connsiteX143" fmla="*/ 0 w 12192000"/>
              <a:gd name="connsiteY143"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181033 w 12192000"/>
              <a:gd name="connsiteY28" fmla="*/ 1037921 h 2237474"/>
              <a:gd name="connsiteX29" fmla="*/ 9155969 w 12192000"/>
              <a:gd name="connsiteY29" fmla="*/ 1046804 h 2237474"/>
              <a:gd name="connsiteX30" fmla="*/ 9133985 w 12192000"/>
              <a:gd name="connsiteY30" fmla="*/ 1046450 h 2237474"/>
              <a:gd name="connsiteX31" fmla="*/ 9003462 w 12192000"/>
              <a:gd name="connsiteY31" fmla="*/ 1042406 h 2237474"/>
              <a:gd name="connsiteX32" fmla="*/ 8968445 w 12192000"/>
              <a:gd name="connsiteY32" fmla="*/ 1052169 h 2237474"/>
              <a:gd name="connsiteX33" fmla="*/ 8886001 w 12192000"/>
              <a:gd name="connsiteY33" fmla="*/ 1067468 h 2237474"/>
              <a:gd name="connsiteX34" fmla="*/ 8838610 w 12192000"/>
              <a:gd name="connsiteY34" fmla="*/ 1075091 h 2237474"/>
              <a:gd name="connsiteX35" fmla="*/ 8750383 w 12192000"/>
              <a:gd name="connsiteY35" fmla="*/ 1097387 h 2237474"/>
              <a:gd name="connsiteX36" fmla="*/ 8665605 w 12192000"/>
              <a:gd name="connsiteY36" fmla="*/ 1110791 h 2237474"/>
              <a:gd name="connsiteX37" fmla="*/ 8584946 w 12192000"/>
              <a:gd name="connsiteY37" fmla="*/ 1135226 h 2237474"/>
              <a:gd name="connsiteX38" fmla="*/ 8419755 w 12192000"/>
              <a:gd name="connsiteY38" fmla="*/ 1216260 h 2237474"/>
              <a:gd name="connsiteX39" fmla="*/ 8411626 w 12192000"/>
              <a:gd name="connsiteY39" fmla="*/ 1214397 h 2237474"/>
              <a:gd name="connsiteX40" fmla="*/ 8363469 w 12192000"/>
              <a:gd name="connsiteY40" fmla="*/ 1246658 h 2237474"/>
              <a:gd name="connsiteX41" fmla="*/ 8275497 w 12192000"/>
              <a:gd name="connsiteY41" fmla="*/ 1264396 h 2237474"/>
              <a:gd name="connsiteX42" fmla="*/ 8074238 w 12192000"/>
              <a:gd name="connsiteY42" fmla="*/ 1301895 h 2237474"/>
              <a:gd name="connsiteX43" fmla="*/ 7942099 w 12192000"/>
              <a:gd name="connsiteY43" fmla="*/ 1336332 h 2237474"/>
              <a:gd name="connsiteX44" fmla="*/ 7902328 w 12192000"/>
              <a:gd name="connsiteY44" fmla="*/ 1345865 h 2237474"/>
              <a:gd name="connsiteX45" fmla="*/ 7840612 w 12192000"/>
              <a:gd name="connsiteY45" fmla="*/ 1369373 h 2237474"/>
              <a:gd name="connsiteX46" fmla="*/ 7786819 w 12192000"/>
              <a:gd name="connsiteY46" fmla="*/ 1378970 h 2237474"/>
              <a:gd name="connsiteX47" fmla="*/ 7548172 w 12192000"/>
              <a:gd name="connsiteY47" fmla="*/ 1417460 h 2237474"/>
              <a:gd name="connsiteX48" fmla="*/ 7483437 w 12192000"/>
              <a:gd name="connsiteY48" fmla="*/ 1478152 h 2237474"/>
              <a:gd name="connsiteX49" fmla="*/ 7377870 w 12192000"/>
              <a:gd name="connsiteY49" fmla="*/ 1523319 h 2237474"/>
              <a:gd name="connsiteX50" fmla="*/ 7230737 w 12192000"/>
              <a:gd name="connsiteY50" fmla="*/ 1562633 h 2237474"/>
              <a:gd name="connsiteX51" fmla="*/ 7224458 w 12192000"/>
              <a:gd name="connsiteY51" fmla="*/ 1573008 h 2237474"/>
              <a:gd name="connsiteX52" fmla="*/ 7183121 w 12192000"/>
              <a:gd name="connsiteY52" fmla="*/ 1595162 h 2237474"/>
              <a:gd name="connsiteX53" fmla="*/ 7164601 w 12192000"/>
              <a:gd name="connsiteY53" fmla="*/ 1606490 h 2237474"/>
              <a:gd name="connsiteX54" fmla="*/ 6900177 w 12192000"/>
              <a:gd name="connsiteY54" fmla="*/ 1636016 h 2237474"/>
              <a:gd name="connsiteX55" fmla="*/ 6795372 w 12192000"/>
              <a:gd name="connsiteY55" fmla="*/ 1644845 h 2237474"/>
              <a:gd name="connsiteX56" fmla="*/ 6692251 w 12192000"/>
              <a:gd name="connsiteY56" fmla="*/ 1656357 h 2237474"/>
              <a:gd name="connsiteX57" fmla="*/ 6655235 w 12192000"/>
              <a:gd name="connsiteY57" fmla="*/ 1661869 h 2237474"/>
              <a:gd name="connsiteX58" fmla="*/ 6554894 w 12192000"/>
              <a:gd name="connsiteY58" fmla="*/ 1664428 h 2237474"/>
              <a:gd name="connsiteX59" fmla="*/ 6516595 w 12192000"/>
              <a:gd name="connsiteY59" fmla="*/ 1667475 h 2237474"/>
              <a:gd name="connsiteX60" fmla="*/ 6508541 w 12192000"/>
              <a:gd name="connsiteY60" fmla="*/ 1668757 h 2237474"/>
              <a:gd name="connsiteX61" fmla="*/ 6471012 w 12192000"/>
              <a:gd name="connsiteY61" fmla="*/ 1678604 h 2237474"/>
              <a:gd name="connsiteX62" fmla="*/ 6364035 w 12192000"/>
              <a:gd name="connsiteY62" fmla="*/ 1667683 h 2237474"/>
              <a:gd name="connsiteX63" fmla="*/ 6280959 w 12192000"/>
              <a:gd name="connsiteY63" fmla="*/ 1689329 h 2237474"/>
              <a:gd name="connsiteX64" fmla="*/ 6243319 w 12192000"/>
              <a:gd name="connsiteY64" fmla="*/ 1695560 h 2237474"/>
              <a:gd name="connsiteX65" fmla="*/ 6098321 w 12192000"/>
              <a:gd name="connsiteY65" fmla="*/ 1721646 h 2237474"/>
              <a:gd name="connsiteX66" fmla="*/ 5880652 w 12192000"/>
              <a:gd name="connsiteY66" fmla="*/ 1779643 h 2237474"/>
              <a:gd name="connsiteX67" fmla="*/ 5785959 w 12192000"/>
              <a:gd name="connsiteY67" fmla="*/ 1775307 h 2237474"/>
              <a:gd name="connsiteX68" fmla="*/ 5643534 w 12192000"/>
              <a:gd name="connsiteY68" fmla="*/ 1802919 h 2237474"/>
              <a:gd name="connsiteX69" fmla="*/ 5518799 w 12192000"/>
              <a:gd name="connsiteY69" fmla="*/ 1818312 h 2237474"/>
              <a:gd name="connsiteX70" fmla="*/ 5505014 w 12192000"/>
              <a:gd name="connsiteY70" fmla="*/ 1819259 h 2237474"/>
              <a:gd name="connsiteX71" fmla="*/ 5453307 w 12192000"/>
              <a:gd name="connsiteY71" fmla="*/ 1815450 h 2237474"/>
              <a:gd name="connsiteX72" fmla="*/ 5221533 w 12192000"/>
              <a:gd name="connsiteY72" fmla="*/ 1846950 h 2237474"/>
              <a:gd name="connsiteX73" fmla="*/ 5149802 w 12192000"/>
              <a:gd name="connsiteY73" fmla="*/ 1844846 h 2237474"/>
              <a:gd name="connsiteX74" fmla="*/ 5114927 w 12192000"/>
              <a:gd name="connsiteY74" fmla="*/ 1847827 h 2237474"/>
              <a:gd name="connsiteX75" fmla="*/ 5108970 w 12192000"/>
              <a:gd name="connsiteY75" fmla="*/ 1847935 h 2237474"/>
              <a:gd name="connsiteX76" fmla="*/ 5067961 w 12192000"/>
              <a:gd name="connsiteY76" fmla="*/ 1845917 h 2237474"/>
              <a:gd name="connsiteX77" fmla="*/ 5007075 w 12192000"/>
              <a:gd name="connsiteY77" fmla="*/ 1838626 h 2237474"/>
              <a:gd name="connsiteX78" fmla="*/ 4944087 w 12192000"/>
              <a:gd name="connsiteY78" fmla="*/ 1823332 h 2237474"/>
              <a:gd name="connsiteX79" fmla="*/ 4907662 w 12192000"/>
              <a:gd name="connsiteY79" fmla="*/ 1816900 h 2237474"/>
              <a:gd name="connsiteX80" fmla="*/ 4882386 w 12192000"/>
              <a:gd name="connsiteY80" fmla="*/ 1809844 h 2237474"/>
              <a:gd name="connsiteX81" fmla="*/ 4811440 w 12192000"/>
              <a:gd name="connsiteY81" fmla="*/ 1804655 h 2237474"/>
              <a:gd name="connsiteX82" fmla="*/ 4691075 w 12192000"/>
              <a:gd name="connsiteY82" fmla="*/ 1801389 h 2237474"/>
              <a:gd name="connsiteX83" fmla="*/ 4640313 w 12192000"/>
              <a:gd name="connsiteY83" fmla="*/ 1784307 h 2237474"/>
              <a:gd name="connsiteX84" fmla="*/ 4536503 w 12192000"/>
              <a:gd name="connsiteY84" fmla="*/ 1785334 h 2237474"/>
              <a:gd name="connsiteX85" fmla="*/ 4513724 w 12192000"/>
              <a:gd name="connsiteY85" fmla="*/ 1791996 h 2237474"/>
              <a:gd name="connsiteX86" fmla="*/ 4459810 w 12192000"/>
              <a:gd name="connsiteY86" fmla="*/ 1797886 h 2237474"/>
              <a:gd name="connsiteX87" fmla="*/ 4379064 w 12192000"/>
              <a:gd name="connsiteY87" fmla="*/ 1817177 h 2237474"/>
              <a:gd name="connsiteX88" fmla="*/ 4290981 w 12192000"/>
              <a:gd name="connsiteY88" fmla="*/ 1839677 h 2237474"/>
              <a:gd name="connsiteX89" fmla="*/ 4238372 w 12192000"/>
              <a:gd name="connsiteY89" fmla="*/ 1851480 h 2237474"/>
              <a:gd name="connsiteX90" fmla="*/ 4232517 w 12192000"/>
              <a:gd name="connsiteY90" fmla="*/ 1852567 h 2237474"/>
              <a:gd name="connsiteX91" fmla="*/ 4191732 w 12192000"/>
              <a:gd name="connsiteY91" fmla="*/ 1857328 h 2237474"/>
              <a:gd name="connsiteX92" fmla="*/ 4065532 w 12192000"/>
              <a:gd name="connsiteY92" fmla="*/ 1855477 h 2237474"/>
              <a:gd name="connsiteX93" fmla="*/ 4028460 w 12192000"/>
              <a:gd name="connsiteY93" fmla="*/ 1855137 h 2237474"/>
              <a:gd name="connsiteX94" fmla="*/ 4002267 w 12192000"/>
              <a:gd name="connsiteY94" fmla="*/ 1852352 h 2237474"/>
              <a:gd name="connsiteX95" fmla="*/ 3931396 w 12192000"/>
              <a:gd name="connsiteY95" fmla="*/ 1858915 h 2237474"/>
              <a:gd name="connsiteX96" fmla="*/ 3812162 w 12192000"/>
              <a:gd name="connsiteY96" fmla="*/ 1875501 h 2237474"/>
              <a:gd name="connsiteX97" fmla="*/ 3758105 w 12192000"/>
              <a:gd name="connsiteY97" fmla="*/ 1871856 h 2237474"/>
              <a:gd name="connsiteX98" fmla="*/ 3715896 w 12192000"/>
              <a:gd name="connsiteY98" fmla="*/ 1881552 h 2237474"/>
              <a:gd name="connsiteX99" fmla="*/ 3567259 w 12192000"/>
              <a:gd name="connsiteY99" fmla="*/ 1893482 h 2237474"/>
              <a:gd name="connsiteX100" fmla="*/ 3405770 w 12192000"/>
              <a:gd name="connsiteY100" fmla="*/ 1904591 h 2237474"/>
              <a:gd name="connsiteX101" fmla="*/ 3280097 w 12192000"/>
              <a:gd name="connsiteY101" fmla="*/ 1919610 h 2237474"/>
              <a:gd name="connsiteX102" fmla="*/ 3009910 w 12192000"/>
              <a:gd name="connsiteY102" fmla="*/ 1957866 h 2237474"/>
              <a:gd name="connsiteX103" fmla="*/ 2995934 w 12192000"/>
              <a:gd name="connsiteY103" fmla="*/ 1967085 h 2237474"/>
              <a:gd name="connsiteX104" fmla="*/ 2942858 w 12192000"/>
              <a:gd name="connsiteY104" fmla="*/ 1981367 h 2237474"/>
              <a:gd name="connsiteX105" fmla="*/ 2875436 w 12192000"/>
              <a:gd name="connsiteY105" fmla="*/ 1996977 h 2237474"/>
              <a:gd name="connsiteX106" fmla="*/ 2874892 w 12192000"/>
              <a:gd name="connsiteY106" fmla="*/ 1996085 h 2237474"/>
              <a:gd name="connsiteX107" fmla="*/ 2843662 w 12192000"/>
              <a:gd name="connsiteY107" fmla="*/ 1992498 h 2237474"/>
              <a:gd name="connsiteX108" fmla="*/ 2718916 w 12192000"/>
              <a:gd name="connsiteY108" fmla="*/ 1990867 h 2237474"/>
              <a:gd name="connsiteX109" fmla="*/ 2713522 w 12192000"/>
              <a:gd name="connsiteY109" fmla="*/ 1990173 h 2237474"/>
              <a:gd name="connsiteX110" fmla="*/ 2476147 w 12192000"/>
              <a:gd name="connsiteY110" fmla="*/ 1998305 h 2237474"/>
              <a:gd name="connsiteX111" fmla="*/ 2373568 w 12192000"/>
              <a:gd name="connsiteY111" fmla="*/ 2003219 h 2237474"/>
              <a:gd name="connsiteX112" fmla="*/ 2287219 w 12192000"/>
              <a:gd name="connsiteY112" fmla="*/ 1998750 h 2237474"/>
              <a:gd name="connsiteX113" fmla="*/ 2243069 w 12192000"/>
              <a:gd name="connsiteY113" fmla="*/ 2005321 h 2237474"/>
              <a:gd name="connsiteX114" fmla="*/ 2164831 w 12192000"/>
              <a:gd name="connsiteY114" fmla="*/ 2010143 h 2237474"/>
              <a:gd name="connsiteX115" fmla="*/ 2085228 w 12192000"/>
              <a:gd name="connsiteY115" fmla="*/ 2046431 h 2237474"/>
              <a:gd name="connsiteX116" fmla="*/ 2058061 w 12192000"/>
              <a:gd name="connsiteY116" fmla="*/ 2047942 h 2237474"/>
              <a:gd name="connsiteX117" fmla="*/ 2042244 w 12192000"/>
              <a:gd name="connsiteY117" fmla="*/ 2055560 h 2237474"/>
              <a:gd name="connsiteX118" fmla="*/ 1877728 w 12192000"/>
              <a:gd name="connsiteY118" fmla="*/ 2101004 h 2237474"/>
              <a:gd name="connsiteX119" fmla="*/ 1759056 w 12192000"/>
              <a:gd name="connsiteY119" fmla="*/ 2125608 h 2237474"/>
              <a:gd name="connsiteX120" fmla="*/ 1637948 w 12192000"/>
              <a:gd name="connsiteY120" fmla="*/ 2172597 h 2237474"/>
              <a:gd name="connsiteX121" fmla="*/ 1434549 w 12192000"/>
              <a:gd name="connsiteY121" fmla="*/ 2234522 h 2237474"/>
              <a:gd name="connsiteX122" fmla="*/ 1398481 w 12192000"/>
              <a:gd name="connsiteY122" fmla="*/ 2237074 h 2237474"/>
              <a:gd name="connsiteX123" fmla="*/ 1398407 w 12192000"/>
              <a:gd name="connsiteY123" fmla="*/ 2237095 h 2237474"/>
              <a:gd name="connsiteX124" fmla="*/ 1370962 w 12192000"/>
              <a:gd name="connsiteY124" fmla="*/ 2237474 h 2237474"/>
              <a:gd name="connsiteX125" fmla="*/ 1356367 w 12192000"/>
              <a:gd name="connsiteY125" fmla="*/ 2235089 h 2237474"/>
              <a:gd name="connsiteX126" fmla="*/ 1279765 w 12192000"/>
              <a:gd name="connsiteY126" fmla="*/ 2229639 h 2237474"/>
              <a:gd name="connsiteX127" fmla="*/ 1195347 w 12192000"/>
              <a:gd name="connsiteY127" fmla="*/ 2212354 h 2237474"/>
              <a:gd name="connsiteX128" fmla="*/ 970251 w 12192000"/>
              <a:gd name="connsiteY128" fmla="*/ 2221029 h 2237474"/>
              <a:gd name="connsiteX129" fmla="*/ 812914 w 12192000"/>
              <a:gd name="connsiteY129" fmla="*/ 2210095 h 2237474"/>
              <a:gd name="connsiteX130" fmla="*/ 776382 w 12192000"/>
              <a:gd name="connsiteY130" fmla="*/ 2204512 h 2237474"/>
              <a:gd name="connsiteX131" fmla="*/ 597225 w 12192000"/>
              <a:gd name="connsiteY131" fmla="*/ 2180999 h 2237474"/>
              <a:gd name="connsiteX132" fmla="*/ 520671 w 12192000"/>
              <a:gd name="connsiteY132" fmla="*/ 2180980 h 2237474"/>
              <a:gd name="connsiteX133" fmla="*/ 515024 w 12192000"/>
              <a:gd name="connsiteY133" fmla="*/ 2179258 h 2237474"/>
              <a:gd name="connsiteX134" fmla="*/ 413835 w 12192000"/>
              <a:gd name="connsiteY134" fmla="*/ 2156783 h 2237474"/>
              <a:gd name="connsiteX135" fmla="*/ 376513 w 12192000"/>
              <a:gd name="connsiteY135" fmla="*/ 2154014 h 2237474"/>
              <a:gd name="connsiteX136" fmla="*/ 273386 w 12192000"/>
              <a:gd name="connsiteY136" fmla="*/ 2142551 h 2237474"/>
              <a:gd name="connsiteX137" fmla="*/ 169207 w 12192000"/>
              <a:gd name="connsiteY137" fmla="*/ 2128100 h 2237474"/>
              <a:gd name="connsiteX138" fmla="*/ 77641 w 12192000"/>
              <a:gd name="connsiteY138" fmla="*/ 2126835 h 2237474"/>
              <a:gd name="connsiteX139" fmla="*/ 37645 w 12192000"/>
              <a:gd name="connsiteY139" fmla="*/ 2115401 h 2237474"/>
              <a:gd name="connsiteX140" fmla="*/ 4572 w 12192000"/>
              <a:gd name="connsiteY140" fmla="*/ 2111091 h 2237474"/>
              <a:gd name="connsiteX141" fmla="*/ 0 w 12192000"/>
              <a:gd name="connsiteY141" fmla="*/ 2110468 h 2237474"/>
              <a:gd name="connsiteX142" fmla="*/ 0 w 12192000"/>
              <a:gd name="connsiteY1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047364 w 12192000"/>
              <a:gd name="connsiteY4" fmla="*/ 749662 h 2237474"/>
              <a:gd name="connsiteX5" fmla="*/ 11890686 w 12192000"/>
              <a:gd name="connsiteY5" fmla="*/ 732766 h 2237474"/>
              <a:gd name="connsiteX6" fmla="*/ 11820512 w 12192000"/>
              <a:gd name="connsiteY6" fmla="*/ 745392 h 2237474"/>
              <a:gd name="connsiteX7" fmla="*/ 11649954 w 12192000"/>
              <a:gd name="connsiteY7" fmla="*/ 749628 h 2237474"/>
              <a:gd name="connsiteX8" fmla="*/ 11560424 w 12192000"/>
              <a:gd name="connsiteY8" fmla="*/ 748017 h 2237474"/>
              <a:gd name="connsiteX9" fmla="*/ 11358455 w 12192000"/>
              <a:gd name="connsiteY9" fmla="*/ 747593 h 2237474"/>
              <a:gd name="connsiteX10" fmla="*/ 11165209 w 12192000"/>
              <a:gd name="connsiteY10" fmla="*/ 748852 h 2237474"/>
              <a:gd name="connsiteX11" fmla="*/ 11058755 w 12192000"/>
              <a:gd name="connsiteY11" fmla="*/ 749617 h 2237474"/>
              <a:gd name="connsiteX12" fmla="*/ 10846594 w 12192000"/>
              <a:gd name="connsiteY12" fmla="*/ 765069 h 2237474"/>
              <a:gd name="connsiteX13" fmla="*/ 10739478 w 12192000"/>
              <a:gd name="connsiteY13" fmla="*/ 776841 h 2237474"/>
              <a:gd name="connsiteX14" fmla="*/ 10458762 w 12192000"/>
              <a:gd name="connsiteY14" fmla="*/ 755400 h 2237474"/>
              <a:gd name="connsiteX15" fmla="*/ 10211200 w 12192000"/>
              <a:gd name="connsiteY15" fmla="*/ 767513 h 2237474"/>
              <a:gd name="connsiteX16" fmla="*/ 10167995 w 12192000"/>
              <a:gd name="connsiteY16" fmla="*/ 760843 h 2237474"/>
              <a:gd name="connsiteX17" fmla="*/ 9997044 w 12192000"/>
              <a:gd name="connsiteY17" fmla="*/ 780129 h 2237474"/>
              <a:gd name="connsiteX18" fmla="*/ 9943887 w 12192000"/>
              <a:gd name="connsiteY18" fmla="*/ 804141 h 2237474"/>
              <a:gd name="connsiteX19" fmla="*/ 9918248 w 12192000"/>
              <a:gd name="connsiteY19" fmla="*/ 816628 h 2237474"/>
              <a:gd name="connsiteX20" fmla="*/ 9767091 w 12192000"/>
              <a:gd name="connsiteY20" fmla="*/ 870550 h 2237474"/>
              <a:gd name="connsiteX21" fmla="*/ 9683005 w 12192000"/>
              <a:gd name="connsiteY21" fmla="*/ 894128 h 2237474"/>
              <a:gd name="connsiteX22" fmla="*/ 9594438 w 12192000"/>
              <a:gd name="connsiteY22" fmla="*/ 919051 h 2237474"/>
              <a:gd name="connsiteX23" fmla="*/ 9544189 w 12192000"/>
              <a:gd name="connsiteY23" fmla="*/ 938966 h 2237474"/>
              <a:gd name="connsiteX24" fmla="*/ 9500499 w 12192000"/>
              <a:gd name="connsiteY24" fmla="*/ 954680 h 2237474"/>
              <a:gd name="connsiteX25" fmla="*/ 9410017 w 12192000"/>
              <a:gd name="connsiteY25" fmla="*/ 993931 h 2237474"/>
              <a:gd name="connsiteX26" fmla="*/ 9392919 w 12192000"/>
              <a:gd name="connsiteY26" fmla="*/ 994656 h 2237474"/>
              <a:gd name="connsiteX27" fmla="*/ 9268019 w 12192000"/>
              <a:gd name="connsiteY27" fmla="*/ 1007442 h 2237474"/>
              <a:gd name="connsiteX28" fmla="*/ 9188177 w 12192000"/>
              <a:gd name="connsiteY28" fmla="*/ 1035474 h 2237474"/>
              <a:gd name="connsiteX29" fmla="*/ 9155969 w 12192000"/>
              <a:gd name="connsiteY29" fmla="*/ 1046804 h 2237474"/>
              <a:gd name="connsiteX30" fmla="*/ 9133985 w 12192000"/>
              <a:gd name="connsiteY30" fmla="*/ 1046450 h 2237474"/>
              <a:gd name="connsiteX31" fmla="*/ 9003462 w 12192000"/>
              <a:gd name="connsiteY31" fmla="*/ 1042406 h 2237474"/>
              <a:gd name="connsiteX32" fmla="*/ 8968445 w 12192000"/>
              <a:gd name="connsiteY32" fmla="*/ 1052169 h 2237474"/>
              <a:gd name="connsiteX33" fmla="*/ 8886001 w 12192000"/>
              <a:gd name="connsiteY33" fmla="*/ 1067468 h 2237474"/>
              <a:gd name="connsiteX34" fmla="*/ 8838610 w 12192000"/>
              <a:gd name="connsiteY34" fmla="*/ 1075091 h 2237474"/>
              <a:gd name="connsiteX35" fmla="*/ 8750383 w 12192000"/>
              <a:gd name="connsiteY35" fmla="*/ 1097387 h 2237474"/>
              <a:gd name="connsiteX36" fmla="*/ 8665605 w 12192000"/>
              <a:gd name="connsiteY36" fmla="*/ 1110791 h 2237474"/>
              <a:gd name="connsiteX37" fmla="*/ 8584946 w 12192000"/>
              <a:gd name="connsiteY37" fmla="*/ 1135226 h 2237474"/>
              <a:gd name="connsiteX38" fmla="*/ 8419755 w 12192000"/>
              <a:gd name="connsiteY38" fmla="*/ 1216260 h 2237474"/>
              <a:gd name="connsiteX39" fmla="*/ 8411626 w 12192000"/>
              <a:gd name="connsiteY39" fmla="*/ 1214397 h 2237474"/>
              <a:gd name="connsiteX40" fmla="*/ 8363469 w 12192000"/>
              <a:gd name="connsiteY40" fmla="*/ 1246658 h 2237474"/>
              <a:gd name="connsiteX41" fmla="*/ 8275497 w 12192000"/>
              <a:gd name="connsiteY41" fmla="*/ 1264396 h 2237474"/>
              <a:gd name="connsiteX42" fmla="*/ 8074238 w 12192000"/>
              <a:gd name="connsiteY42" fmla="*/ 1301895 h 2237474"/>
              <a:gd name="connsiteX43" fmla="*/ 7942099 w 12192000"/>
              <a:gd name="connsiteY43" fmla="*/ 1336332 h 2237474"/>
              <a:gd name="connsiteX44" fmla="*/ 7902328 w 12192000"/>
              <a:gd name="connsiteY44" fmla="*/ 1345865 h 2237474"/>
              <a:gd name="connsiteX45" fmla="*/ 7840612 w 12192000"/>
              <a:gd name="connsiteY45" fmla="*/ 1369373 h 2237474"/>
              <a:gd name="connsiteX46" fmla="*/ 7786819 w 12192000"/>
              <a:gd name="connsiteY46" fmla="*/ 1378970 h 2237474"/>
              <a:gd name="connsiteX47" fmla="*/ 7548172 w 12192000"/>
              <a:gd name="connsiteY47" fmla="*/ 1417460 h 2237474"/>
              <a:gd name="connsiteX48" fmla="*/ 7483437 w 12192000"/>
              <a:gd name="connsiteY48" fmla="*/ 1478152 h 2237474"/>
              <a:gd name="connsiteX49" fmla="*/ 7377870 w 12192000"/>
              <a:gd name="connsiteY49" fmla="*/ 1523319 h 2237474"/>
              <a:gd name="connsiteX50" fmla="*/ 7230737 w 12192000"/>
              <a:gd name="connsiteY50" fmla="*/ 1562633 h 2237474"/>
              <a:gd name="connsiteX51" fmla="*/ 7224458 w 12192000"/>
              <a:gd name="connsiteY51" fmla="*/ 1573008 h 2237474"/>
              <a:gd name="connsiteX52" fmla="*/ 7183121 w 12192000"/>
              <a:gd name="connsiteY52" fmla="*/ 1595162 h 2237474"/>
              <a:gd name="connsiteX53" fmla="*/ 7164601 w 12192000"/>
              <a:gd name="connsiteY53" fmla="*/ 1606490 h 2237474"/>
              <a:gd name="connsiteX54" fmla="*/ 6900177 w 12192000"/>
              <a:gd name="connsiteY54" fmla="*/ 1636016 h 2237474"/>
              <a:gd name="connsiteX55" fmla="*/ 6795372 w 12192000"/>
              <a:gd name="connsiteY55" fmla="*/ 1644845 h 2237474"/>
              <a:gd name="connsiteX56" fmla="*/ 6692251 w 12192000"/>
              <a:gd name="connsiteY56" fmla="*/ 1656357 h 2237474"/>
              <a:gd name="connsiteX57" fmla="*/ 6655235 w 12192000"/>
              <a:gd name="connsiteY57" fmla="*/ 1661869 h 2237474"/>
              <a:gd name="connsiteX58" fmla="*/ 6554894 w 12192000"/>
              <a:gd name="connsiteY58" fmla="*/ 1664428 h 2237474"/>
              <a:gd name="connsiteX59" fmla="*/ 6516595 w 12192000"/>
              <a:gd name="connsiteY59" fmla="*/ 1667475 h 2237474"/>
              <a:gd name="connsiteX60" fmla="*/ 6508541 w 12192000"/>
              <a:gd name="connsiteY60" fmla="*/ 1668757 h 2237474"/>
              <a:gd name="connsiteX61" fmla="*/ 6471012 w 12192000"/>
              <a:gd name="connsiteY61" fmla="*/ 1678604 h 2237474"/>
              <a:gd name="connsiteX62" fmla="*/ 6364035 w 12192000"/>
              <a:gd name="connsiteY62" fmla="*/ 1667683 h 2237474"/>
              <a:gd name="connsiteX63" fmla="*/ 6280959 w 12192000"/>
              <a:gd name="connsiteY63" fmla="*/ 1689329 h 2237474"/>
              <a:gd name="connsiteX64" fmla="*/ 6243319 w 12192000"/>
              <a:gd name="connsiteY64" fmla="*/ 1695560 h 2237474"/>
              <a:gd name="connsiteX65" fmla="*/ 6098321 w 12192000"/>
              <a:gd name="connsiteY65" fmla="*/ 1721646 h 2237474"/>
              <a:gd name="connsiteX66" fmla="*/ 5880652 w 12192000"/>
              <a:gd name="connsiteY66" fmla="*/ 1779643 h 2237474"/>
              <a:gd name="connsiteX67" fmla="*/ 5785959 w 12192000"/>
              <a:gd name="connsiteY67" fmla="*/ 1775307 h 2237474"/>
              <a:gd name="connsiteX68" fmla="*/ 5643534 w 12192000"/>
              <a:gd name="connsiteY68" fmla="*/ 1802919 h 2237474"/>
              <a:gd name="connsiteX69" fmla="*/ 5518799 w 12192000"/>
              <a:gd name="connsiteY69" fmla="*/ 1818312 h 2237474"/>
              <a:gd name="connsiteX70" fmla="*/ 5505014 w 12192000"/>
              <a:gd name="connsiteY70" fmla="*/ 1819259 h 2237474"/>
              <a:gd name="connsiteX71" fmla="*/ 5453307 w 12192000"/>
              <a:gd name="connsiteY71" fmla="*/ 1815450 h 2237474"/>
              <a:gd name="connsiteX72" fmla="*/ 5221533 w 12192000"/>
              <a:gd name="connsiteY72" fmla="*/ 1846950 h 2237474"/>
              <a:gd name="connsiteX73" fmla="*/ 5149802 w 12192000"/>
              <a:gd name="connsiteY73" fmla="*/ 1844846 h 2237474"/>
              <a:gd name="connsiteX74" fmla="*/ 5114927 w 12192000"/>
              <a:gd name="connsiteY74" fmla="*/ 1847827 h 2237474"/>
              <a:gd name="connsiteX75" fmla="*/ 5108970 w 12192000"/>
              <a:gd name="connsiteY75" fmla="*/ 1847935 h 2237474"/>
              <a:gd name="connsiteX76" fmla="*/ 5067961 w 12192000"/>
              <a:gd name="connsiteY76" fmla="*/ 1845917 h 2237474"/>
              <a:gd name="connsiteX77" fmla="*/ 5007075 w 12192000"/>
              <a:gd name="connsiteY77" fmla="*/ 1838626 h 2237474"/>
              <a:gd name="connsiteX78" fmla="*/ 4944087 w 12192000"/>
              <a:gd name="connsiteY78" fmla="*/ 1823332 h 2237474"/>
              <a:gd name="connsiteX79" fmla="*/ 4907662 w 12192000"/>
              <a:gd name="connsiteY79" fmla="*/ 1816900 h 2237474"/>
              <a:gd name="connsiteX80" fmla="*/ 4882386 w 12192000"/>
              <a:gd name="connsiteY80" fmla="*/ 1809844 h 2237474"/>
              <a:gd name="connsiteX81" fmla="*/ 4811440 w 12192000"/>
              <a:gd name="connsiteY81" fmla="*/ 1804655 h 2237474"/>
              <a:gd name="connsiteX82" fmla="*/ 4691075 w 12192000"/>
              <a:gd name="connsiteY82" fmla="*/ 1801389 h 2237474"/>
              <a:gd name="connsiteX83" fmla="*/ 4640313 w 12192000"/>
              <a:gd name="connsiteY83" fmla="*/ 1784307 h 2237474"/>
              <a:gd name="connsiteX84" fmla="*/ 4536503 w 12192000"/>
              <a:gd name="connsiteY84" fmla="*/ 1785334 h 2237474"/>
              <a:gd name="connsiteX85" fmla="*/ 4513724 w 12192000"/>
              <a:gd name="connsiteY85" fmla="*/ 1791996 h 2237474"/>
              <a:gd name="connsiteX86" fmla="*/ 4459810 w 12192000"/>
              <a:gd name="connsiteY86" fmla="*/ 1797886 h 2237474"/>
              <a:gd name="connsiteX87" fmla="*/ 4379064 w 12192000"/>
              <a:gd name="connsiteY87" fmla="*/ 1817177 h 2237474"/>
              <a:gd name="connsiteX88" fmla="*/ 4290981 w 12192000"/>
              <a:gd name="connsiteY88" fmla="*/ 1839677 h 2237474"/>
              <a:gd name="connsiteX89" fmla="*/ 4238372 w 12192000"/>
              <a:gd name="connsiteY89" fmla="*/ 1851480 h 2237474"/>
              <a:gd name="connsiteX90" fmla="*/ 4232517 w 12192000"/>
              <a:gd name="connsiteY90" fmla="*/ 1852567 h 2237474"/>
              <a:gd name="connsiteX91" fmla="*/ 4191732 w 12192000"/>
              <a:gd name="connsiteY91" fmla="*/ 1857328 h 2237474"/>
              <a:gd name="connsiteX92" fmla="*/ 4065532 w 12192000"/>
              <a:gd name="connsiteY92" fmla="*/ 1855477 h 2237474"/>
              <a:gd name="connsiteX93" fmla="*/ 4028460 w 12192000"/>
              <a:gd name="connsiteY93" fmla="*/ 1855137 h 2237474"/>
              <a:gd name="connsiteX94" fmla="*/ 4002267 w 12192000"/>
              <a:gd name="connsiteY94" fmla="*/ 1852352 h 2237474"/>
              <a:gd name="connsiteX95" fmla="*/ 3931396 w 12192000"/>
              <a:gd name="connsiteY95" fmla="*/ 1858915 h 2237474"/>
              <a:gd name="connsiteX96" fmla="*/ 3812162 w 12192000"/>
              <a:gd name="connsiteY96" fmla="*/ 1875501 h 2237474"/>
              <a:gd name="connsiteX97" fmla="*/ 3758105 w 12192000"/>
              <a:gd name="connsiteY97" fmla="*/ 1871856 h 2237474"/>
              <a:gd name="connsiteX98" fmla="*/ 3715896 w 12192000"/>
              <a:gd name="connsiteY98" fmla="*/ 1881552 h 2237474"/>
              <a:gd name="connsiteX99" fmla="*/ 3567259 w 12192000"/>
              <a:gd name="connsiteY99" fmla="*/ 1893482 h 2237474"/>
              <a:gd name="connsiteX100" fmla="*/ 3405770 w 12192000"/>
              <a:gd name="connsiteY100" fmla="*/ 1904591 h 2237474"/>
              <a:gd name="connsiteX101" fmla="*/ 3280097 w 12192000"/>
              <a:gd name="connsiteY101" fmla="*/ 1919610 h 2237474"/>
              <a:gd name="connsiteX102" fmla="*/ 3009910 w 12192000"/>
              <a:gd name="connsiteY102" fmla="*/ 1957866 h 2237474"/>
              <a:gd name="connsiteX103" fmla="*/ 2995934 w 12192000"/>
              <a:gd name="connsiteY103" fmla="*/ 1967085 h 2237474"/>
              <a:gd name="connsiteX104" fmla="*/ 2942858 w 12192000"/>
              <a:gd name="connsiteY104" fmla="*/ 1981367 h 2237474"/>
              <a:gd name="connsiteX105" fmla="*/ 2875436 w 12192000"/>
              <a:gd name="connsiteY105" fmla="*/ 1996977 h 2237474"/>
              <a:gd name="connsiteX106" fmla="*/ 2874892 w 12192000"/>
              <a:gd name="connsiteY106" fmla="*/ 1996085 h 2237474"/>
              <a:gd name="connsiteX107" fmla="*/ 2843662 w 12192000"/>
              <a:gd name="connsiteY107" fmla="*/ 1992498 h 2237474"/>
              <a:gd name="connsiteX108" fmla="*/ 2718916 w 12192000"/>
              <a:gd name="connsiteY108" fmla="*/ 1990867 h 2237474"/>
              <a:gd name="connsiteX109" fmla="*/ 2713522 w 12192000"/>
              <a:gd name="connsiteY109" fmla="*/ 1990173 h 2237474"/>
              <a:gd name="connsiteX110" fmla="*/ 2476147 w 12192000"/>
              <a:gd name="connsiteY110" fmla="*/ 1998305 h 2237474"/>
              <a:gd name="connsiteX111" fmla="*/ 2373568 w 12192000"/>
              <a:gd name="connsiteY111" fmla="*/ 2003219 h 2237474"/>
              <a:gd name="connsiteX112" fmla="*/ 2287219 w 12192000"/>
              <a:gd name="connsiteY112" fmla="*/ 1998750 h 2237474"/>
              <a:gd name="connsiteX113" fmla="*/ 2243069 w 12192000"/>
              <a:gd name="connsiteY113" fmla="*/ 2005321 h 2237474"/>
              <a:gd name="connsiteX114" fmla="*/ 2164831 w 12192000"/>
              <a:gd name="connsiteY114" fmla="*/ 2010143 h 2237474"/>
              <a:gd name="connsiteX115" fmla="*/ 2085228 w 12192000"/>
              <a:gd name="connsiteY115" fmla="*/ 2046431 h 2237474"/>
              <a:gd name="connsiteX116" fmla="*/ 2058061 w 12192000"/>
              <a:gd name="connsiteY116" fmla="*/ 2047942 h 2237474"/>
              <a:gd name="connsiteX117" fmla="*/ 2042244 w 12192000"/>
              <a:gd name="connsiteY117" fmla="*/ 2055560 h 2237474"/>
              <a:gd name="connsiteX118" fmla="*/ 1877728 w 12192000"/>
              <a:gd name="connsiteY118" fmla="*/ 2101004 h 2237474"/>
              <a:gd name="connsiteX119" fmla="*/ 1759056 w 12192000"/>
              <a:gd name="connsiteY119" fmla="*/ 2125608 h 2237474"/>
              <a:gd name="connsiteX120" fmla="*/ 1637948 w 12192000"/>
              <a:gd name="connsiteY120" fmla="*/ 2172597 h 2237474"/>
              <a:gd name="connsiteX121" fmla="*/ 1434549 w 12192000"/>
              <a:gd name="connsiteY121" fmla="*/ 2234522 h 2237474"/>
              <a:gd name="connsiteX122" fmla="*/ 1398481 w 12192000"/>
              <a:gd name="connsiteY122" fmla="*/ 2237074 h 2237474"/>
              <a:gd name="connsiteX123" fmla="*/ 1398407 w 12192000"/>
              <a:gd name="connsiteY123" fmla="*/ 2237095 h 2237474"/>
              <a:gd name="connsiteX124" fmla="*/ 1370962 w 12192000"/>
              <a:gd name="connsiteY124" fmla="*/ 2237474 h 2237474"/>
              <a:gd name="connsiteX125" fmla="*/ 1356367 w 12192000"/>
              <a:gd name="connsiteY125" fmla="*/ 2235089 h 2237474"/>
              <a:gd name="connsiteX126" fmla="*/ 1279765 w 12192000"/>
              <a:gd name="connsiteY126" fmla="*/ 2229639 h 2237474"/>
              <a:gd name="connsiteX127" fmla="*/ 1195347 w 12192000"/>
              <a:gd name="connsiteY127" fmla="*/ 2212354 h 2237474"/>
              <a:gd name="connsiteX128" fmla="*/ 970251 w 12192000"/>
              <a:gd name="connsiteY128" fmla="*/ 2221029 h 2237474"/>
              <a:gd name="connsiteX129" fmla="*/ 812914 w 12192000"/>
              <a:gd name="connsiteY129" fmla="*/ 2210095 h 2237474"/>
              <a:gd name="connsiteX130" fmla="*/ 776382 w 12192000"/>
              <a:gd name="connsiteY130" fmla="*/ 2204512 h 2237474"/>
              <a:gd name="connsiteX131" fmla="*/ 597225 w 12192000"/>
              <a:gd name="connsiteY131" fmla="*/ 2180999 h 2237474"/>
              <a:gd name="connsiteX132" fmla="*/ 520671 w 12192000"/>
              <a:gd name="connsiteY132" fmla="*/ 2180980 h 2237474"/>
              <a:gd name="connsiteX133" fmla="*/ 515024 w 12192000"/>
              <a:gd name="connsiteY133" fmla="*/ 2179258 h 2237474"/>
              <a:gd name="connsiteX134" fmla="*/ 413835 w 12192000"/>
              <a:gd name="connsiteY134" fmla="*/ 2156783 h 2237474"/>
              <a:gd name="connsiteX135" fmla="*/ 376513 w 12192000"/>
              <a:gd name="connsiteY135" fmla="*/ 2154014 h 2237474"/>
              <a:gd name="connsiteX136" fmla="*/ 273386 w 12192000"/>
              <a:gd name="connsiteY136" fmla="*/ 2142551 h 2237474"/>
              <a:gd name="connsiteX137" fmla="*/ 169207 w 12192000"/>
              <a:gd name="connsiteY137" fmla="*/ 2128100 h 2237474"/>
              <a:gd name="connsiteX138" fmla="*/ 77641 w 12192000"/>
              <a:gd name="connsiteY138" fmla="*/ 2126835 h 2237474"/>
              <a:gd name="connsiteX139" fmla="*/ 37645 w 12192000"/>
              <a:gd name="connsiteY139" fmla="*/ 2115401 h 2237474"/>
              <a:gd name="connsiteX140" fmla="*/ 4572 w 12192000"/>
              <a:gd name="connsiteY140" fmla="*/ 2111091 h 2237474"/>
              <a:gd name="connsiteX141" fmla="*/ 0 w 12192000"/>
              <a:gd name="connsiteY141" fmla="*/ 2110468 h 2237474"/>
              <a:gd name="connsiteX142" fmla="*/ 0 w 12192000"/>
              <a:gd name="connsiteY142"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1890686 w 12192000"/>
              <a:gd name="connsiteY4" fmla="*/ 732766 h 2237474"/>
              <a:gd name="connsiteX5" fmla="*/ 11820512 w 12192000"/>
              <a:gd name="connsiteY5" fmla="*/ 745392 h 2237474"/>
              <a:gd name="connsiteX6" fmla="*/ 11649954 w 12192000"/>
              <a:gd name="connsiteY6" fmla="*/ 749628 h 2237474"/>
              <a:gd name="connsiteX7" fmla="*/ 11560424 w 12192000"/>
              <a:gd name="connsiteY7" fmla="*/ 748017 h 2237474"/>
              <a:gd name="connsiteX8" fmla="*/ 11358455 w 12192000"/>
              <a:gd name="connsiteY8" fmla="*/ 747593 h 2237474"/>
              <a:gd name="connsiteX9" fmla="*/ 11165209 w 12192000"/>
              <a:gd name="connsiteY9" fmla="*/ 748852 h 2237474"/>
              <a:gd name="connsiteX10" fmla="*/ 11058755 w 12192000"/>
              <a:gd name="connsiteY10" fmla="*/ 749617 h 2237474"/>
              <a:gd name="connsiteX11" fmla="*/ 10846594 w 12192000"/>
              <a:gd name="connsiteY11" fmla="*/ 765069 h 2237474"/>
              <a:gd name="connsiteX12" fmla="*/ 10739478 w 12192000"/>
              <a:gd name="connsiteY12" fmla="*/ 776841 h 2237474"/>
              <a:gd name="connsiteX13" fmla="*/ 10458762 w 12192000"/>
              <a:gd name="connsiteY13" fmla="*/ 755400 h 2237474"/>
              <a:gd name="connsiteX14" fmla="*/ 10211200 w 12192000"/>
              <a:gd name="connsiteY14" fmla="*/ 767513 h 2237474"/>
              <a:gd name="connsiteX15" fmla="*/ 10167995 w 12192000"/>
              <a:gd name="connsiteY15" fmla="*/ 760843 h 2237474"/>
              <a:gd name="connsiteX16" fmla="*/ 9997044 w 12192000"/>
              <a:gd name="connsiteY16" fmla="*/ 780129 h 2237474"/>
              <a:gd name="connsiteX17" fmla="*/ 9943887 w 12192000"/>
              <a:gd name="connsiteY17" fmla="*/ 804141 h 2237474"/>
              <a:gd name="connsiteX18" fmla="*/ 9918248 w 12192000"/>
              <a:gd name="connsiteY18" fmla="*/ 816628 h 2237474"/>
              <a:gd name="connsiteX19" fmla="*/ 9767091 w 12192000"/>
              <a:gd name="connsiteY19" fmla="*/ 870550 h 2237474"/>
              <a:gd name="connsiteX20" fmla="*/ 9683005 w 12192000"/>
              <a:gd name="connsiteY20" fmla="*/ 894128 h 2237474"/>
              <a:gd name="connsiteX21" fmla="*/ 9594438 w 12192000"/>
              <a:gd name="connsiteY21" fmla="*/ 919051 h 2237474"/>
              <a:gd name="connsiteX22" fmla="*/ 9544189 w 12192000"/>
              <a:gd name="connsiteY22" fmla="*/ 938966 h 2237474"/>
              <a:gd name="connsiteX23" fmla="*/ 9500499 w 12192000"/>
              <a:gd name="connsiteY23" fmla="*/ 954680 h 2237474"/>
              <a:gd name="connsiteX24" fmla="*/ 9410017 w 12192000"/>
              <a:gd name="connsiteY24" fmla="*/ 993931 h 2237474"/>
              <a:gd name="connsiteX25" fmla="*/ 9392919 w 12192000"/>
              <a:gd name="connsiteY25" fmla="*/ 994656 h 2237474"/>
              <a:gd name="connsiteX26" fmla="*/ 9268019 w 12192000"/>
              <a:gd name="connsiteY26" fmla="*/ 1007442 h 2237474"/>
              <a:gd name="connsiteX27" fmla="*/ 9188177 w 12192000"/>
              <a:gd name="connsiteY27" fmla="*/ 1035474 h 2237474"/>
              <a:gd name="connsiteX28" fmla="*/ 9155969 w 12192000"/>
              <a:gd name="connsiteY28" fmla="*/ 1046804 h 2237474"/>
              <a:gd name="connsiteX29" fmla="*/ 9133985 w 12192000"/>
              <a:gd name="connsiteY29" fmla="*/ 1046450 h 2237474"/>
              <a:gd name="connsiteX30" fmla="*/ 9003462 w 12192000"/>
              <a:gd name="connsiteY30" fmla="*/ 1042406 h 2237474"/>
              <a:gd name="connsiteX31" fmla="*/ 8968445 w 12192000"/>
              <a:gd name="connsiteY31" fmla="*/ 1052169 h 2237474"/>
              <a:gd name="connsiteX32" fmla="*/ 8886001 w 12192000"/>
              <a:gd name="connsiteY32" fmla="*/ 1067468 h 2237474"/>
              <a:gd name="connsiteX33" fmla="*/ 8838610 w 12192000"/>
              <a:gd name="connsiteY33" fmla="*/ 1075091 h 2237474"/>
              <a:gd name="connsiteX34" fmla="*/ 8750383 w 12192000"/>
              <a:gd name="connsiteY34" fmla="*/ 1097387 h 2237474"/>
              <a:gd name="connsiteX35" fmla="*/ 8665605 w 12192000"/>
              <a:gd name="connsiteY35" fmla="*/ 1110791 h 2237474"/>
              <a:gd name="connsiteX36" fmla="*/ 8584946 w 12192000"/>
              <a:gd name="connsiteY36" fmla="*/ 1135226 h 2237474"/>
              <a:gd name="connsiteX37" fmla="*/ 8419755 w 12192000"/>
              <a:gd name="connsiteY37" fmla="*/ 1216260 h 2237474"/>
              <a:gd name="connsiteX38" fmla="*/ 8411626 w 12192000"/>
              <a:gd name="connsiteY38" fmla="*/ 1214397 h 2237474"/>
              <a:gd name="connsiteX39" fmla="*/ 8363469 w 12192000"/>
              <a:gd name="connsiteY39" fmla="*/ 1246658 h 2237474"/>
              <a:gd name="connsiteX40" fmla="*/ 8275497 w 12192000"/>
              <a:gd name="connsiteY40" fmla="*/ 1264396 h 2237474"/>
              <a:gd name="connsiteX41" fmla="*/ 8074238 w 12192000"/>
              <a:gd name="connsiteY41" fmla="*/ 1301895 h 2237474"/>
              <a:gd name="connsiteX42" fmla="*/ 7942099 w 12192000"/>
              <a:gd name="connsiteY42" fmla="*/ 1336332 h 2237474"/>
              <a:gd name="connsiteX43" fmla="*/ 7902328 w 12192000"/>
              <a:gd name="connsiteY43" fmla="*/ 1345865 h 2237474"/>
              <a:gd name="connsiteX44" fmla="*/ 7840612 w 12192000"/>
              <a:gd name="connsiteY44" fmla="*/ 1369373 h 2237474"/>
              <a:gd name="connsiteX45" fmla="*/ 7786819 w 12192000"/>
              <a:gd name="connsiteY45" fmla="*/ 1378970 h 2237474"/>
              <a:gd name="connsiteX46" fmla="*/ 7548172 w 12192000"/>
              <a:gd name="connsiteY46" fmla="*/ 1417460 h 2237474"/>
              <a:gd name="connsiteX47" fmla="*/ 7483437 w 12192000"/>
              <a:gd name="connsiteY47" fmla="*/ 1478152 h 2237474"/>
              <a:gd name="connsiteX48" fmla="*/ 7377870 w 12192000"/>
              <a:gd name="connsiteY48" fmla="*/ 1523319 h 2237474"/>
              <a:gd name="connsiteX49" fmla="*/ 7230737 w 12192000"/>
              <a:gd name="connsiteY49" fmla="*/ 1562633 h 2237474"/>
              <a:gd name="connsiteX50" fmla="*/ 7224458 w 12192000"/>
              <a:gd name="connsiteY50" fmla="*/ 1573008 h 2237474"/>
              <a:gd name="connsiteX51" fmla="*/ 7183121 w 12192000"/>
              <a:gd name="connsiteY51" fmla="*/ 1595162 h 2237474"/>
              <a:gd name="connsiteX52" fmla="*/ 7164601 w 12192000"/>
              <a:gd name="connsiteY52" fmla="*/ 1606490 h 2237474"/>
              <a:gd name="connsiteX53" fmla="*/ 6900177 w 12192000"/>
              <a:gd name="connsiteY53" fmla="*/ 1636016 h 2237474"/>
              <a:gd name="connsiteX54" fmla="*/ 6795372 w 12192000"/>
              <a:gd name="connsiteY54" fmla="*/ 1644845 h 2237474"/>
              <a:gd name="connsiteX55" fmla="*/ 6692251 w 12192000"/>
              <a:gd name="connsiteY55" fmla="*/ 1656357 h 2237474"/>
              <a:gd name="connsiteX56" fmla="*/ 6655235 w 12192000"/>
              <a:gd name="connsiteY56" fmla="*/ 1661869 h 2237474"/>
              <a:gd name="connsiteX57" fmla="*/ 6554894 w 12192000"/>
              <a:gd name="connsiteY57" fmla="*/ 1664428 h 2237474"/>
              <a:gd name="connsiteX58" fmla="*/ 6516595 w 12192000"/>
              <a:gd name="connsiteY58" fmla="*/ 1667475 h 2237474"/>
              <a:gd name="connsiteX59" fmla="*/ 6508541 w 12192000"/>
              <a:gd name="connsiteY59" fmla="*/ 1668757 h 2237474"/>
              <a:gd name="connsiteX60" fmla="*/ 6471012 w 12192000"/>
              <a:gd name="connsiteY60" fmla="*/ 1678604 h 2237474"/>
              <a:gd name="connsiteX61" fmla="*/ 6364035 w 12192000"/>
              <a:gd name="connsiteY61" fmla="*/ 1667683 h 2237474"/>
              <a:gd name="connsiteX62" fmla="*/ 6280959 w 12192000"/>
              <a:gd name="connsiteY62" fmla="*/ 1689329 h 2237474"/>
              <a:gd name="connsiteX63" fmla="*/ 6243319 w 12192000"/>
              <a:gd name="connsiteY63" fmla="*/ 1695560 h 2237474"/>
              <a:gd name="connsiteX64" fmla="*/ 6098321 w 12192000"/>
              <a:gd name="connsiteY64" fmla="*/ 1721646 h 2237474"/>
              <a:gd name="connsiteX65" fmla="*/ 5880652 w 12192000"/>
              <a:gd name="connsiteY65" fmla="*/ 1779643 h 2237474"/>
              <a:gd name="connsiteX66" fmla="*/ 5785959 w 12192000"/>
              <a:gd name="connsiteY66" fmla="*/ 1775307 h 2237474"/>
              <a:gd name="connsiteX67" fmla="*/ 5643534 w 12192000"/>
              <a:gd name="connsiteY67" fmla="*/ 1802919 h 2237474"/>
              <a:gd name="connsiteX68" fmla="*/ 5518799 w 12192000"/>
              <a:gd name="connsiteY68" fmla="*/ 1818312 h 2237474"/>
              <a:gd name="connsiteX69" fmla="*/ 5505014 w 12192000"/>
              <a:gd name="connsiteY69" fmla="*/ 1819259 h 2237474"/>
              <a:gd name="connsiteX70" fmla="*/ 5453307 w 12192000"/>
              <a:gd name="connsiteY70" fmla="*/ 1815450 h 2237474"/>
              <a:gd name="connsiteX71" fmla="*/ 5221533 w 12192000"/>
              <a:gd name="connsiteY71" fmla="*/ 1846950 h 2237474"/>
              <a:gd name="connsiteX72" fmla="*/ 5149802 w 12192000"/>
              <a:gd name="connsiteY72" fmla="*/ 1844846 h 2237474"/>
              <a:gd name="connsiteX73" fmla="*/ 5114927 w 12192000"/>
              <a:gd name="connsiteY73" fmla="*/ 1847827 h 2237474"/>
              <a:gd name="connsiteX74" fmla="*/ 5108970 w 12192000"/>
              <a:gd name="connsiteY74" fmla="*/ 1847935 h 2237474"/>
              <a:gd name="connsiteX75" fmla="*/ 5067961 w 12192000"/>
              <a:gd name="connsiteY75" fmla="*/ 1845917 h 2237474"/>
              <a:gd name="connsiteX76" fmla="*/ 5007075 w 12192000"/>
              <a:gd name="connsiteY76" fmla="*/ 1838626 h 2237474"/>
              <a:gd name="connsiteX77" fmla="*/ 4944087 w 12192000"/>
              <a:gd name="connsiteY77" fmla="*/ 1823332 h 2237474"/>
              <a:gd name="connsiteX78" fmla="*/ 4907662 w 12192000"/>
              <a:gd name="connsiteY78" fmla="*/ 1816900 h 2237474"/>
              <a:gd name="connsiteX79" fmla="*/ 4882386 w 12192000"/>
              <a:gd name="connsiteY79" fmla="*/ 1809844 h 2237474"/>
              <a:gd name="connsiteX80" fmla="*/ 4811440 w 12192000"/>
              <a:gd name="connsiteY80" fmla="*/ 1804655 h 2237474"/>
              <a:gd name="connsiteX81" fmla="*/ 4691075 w 12192000"/>
              <a:gd name="connsiteY81" fmla="*/ 1801389 h 2237474"/>
              <a:gd name="connsiteX82" fmla="*/ 4640313 w 12192000"/>
              <a:gd name="connsiteY82" fmla="*/ 1784307 h 2237474"/>
              <a:gd name="connsiteX83" fmla="*/ 4536503 w 12192000"/>
              <a:gd name="connsiteY83" fmla="*/ 1785334 h 2237474"/>
              <a:gd name="connsiteX84" fmla="*/ 4513724 w 12192000"/>
              <a:gd name="connsiteY84" fmla="*/ 1791996 h 2237474"/>
              <a:gd name="connsiteX85" fmla="*/ 4459810 w 12192000"/>
              <a:gd name="connsiteY85" fmla="*/ 1797886 h 2237474"/>
              <a:gd name="connsiteX86" fmla="*/ 4379064 w 12192000"/>
              <a:gd name="connsiteY86" fmla="*/ 1817177 h 2237474"/>
              <a:gd name="connsiteX87" fmla="*/ 4290981 w 12192000"/>
              <a:gd name="connsiteY87" fmla="*/ 1839677 h 2237474"/>
              <a:gd name="connsiteX88" fmla="*/ 4238372 w 12192000"/>
              <a:gd name="connsiteY88" fmla="*/ 1851480 h 2237474"/>
              <a:gd name="connsiteX89" fmla="*/ 4232517 w 12192000"/>
              <a:gd name="connsiteY89" fmla="*/ 1852567 h 2237474"/>
              <a:gd name="connsiteX90" fmla="*/ 4191732 w 12192000"/>
              <a:gd name="connsiteY90" fmla="*/ 1857328 h 2237474"/>
              <a:gd name="connsiteX91" fmla="*/ 4065532 w 12192000"/>
              <a:gd name="connsiteY91" fmla="*/ 1855477 h 2237474"/>
              <a:gd name="connsiteX92" fmla="*/ 4028460 w 12192000"/>
              <a:gd name="connsiteY92" fmla="*/ 1855137 h 2237474"/>
              <a:gd name="connsiteX93" fmla="*/ 4002267 w 12192000"/>
              <a:gd name="connsiteY93" fmla="*/ 1852352 h 2237474"/>
              <a:gd name="connsiteX94" fmla="*/ 3931396 w 12192000"/>
              <a:gd name="connsiteY94" fmla="*/ 1858915 h 2237474"/>
              <a:gd name="connsiteX95" fmla="*/ 3812162 w 12192000"/>
              <a:gd name="connsiteY95" fmla="*/ 1875501 h 2237474"/>
              <a:gd name="connsiteX96" fmla="*/ 3758105 w 12192000"/>
              <a:gd name="connsiteY96" fmla="*/ 1871856 h 2237474"/>
              <a:gd name="connsiteX97" fmla="*/ 3715896 w 12192000"/>
              <a:gd name="connsiteY97" fmla="*/ 1881552 h 2237474"/>
              <a:gd name="connsiteX98" fmla="*/ 3567259 w 12192000"/>
              <a:gd name="connsiteY98" fmla="*/ 1893482 h 2237474"/>
              <a:gd name="connsiteX99" fmla="*/ 3405770 w 12192000"/>
              <a:gd name="connsiteY99" fmla="*/ 1904591 h 2237474"/>
              <a:gd name="connsiteX100" fmla="*/ 3280097 w 12192000"/>
              <a:gd name="connsiteY100" fmla="*/ 1919610 h 2237474"/>
              <a:gd name="connsiteX101" fmla="*/ 3009910 w 12192000"/>
              <a:gd name="connsiteY101" fmla="*/ 1957866 h 2237474"/>
              <a:gd name="connsiteX102" fmla="*/ 2995934 w 12192000"/>
              <a:gd name="connsiteY102" fmla="*/ 1967085 h 2237474"/>
              <a:gd name="connsiteX103" fmla="*/ 2942858 w 12192000"/>
              <a:gd name="connsiteY103" fmla="*/ 1981367 h 2237474"/>
              <a:gd name="connsiteX104" fmla="*/ 2875436 w 12192000"/>
              <a:gd name="connsiteY104" fmla="*/ 1996977 h 2237474"/>
              <a:gd name="connsiteX105" fmla="*/ 2874892 w 12192000"/>
              <a:gd name="connsiteY105" fmla="*/ 1996085 h 2237474"/>
              <a:gd name="connsiteX106" fmla="*/ 2843662 w 12192000"/>
              <a:gd name="connsiteY106" fmla="*/ 1992498 h 2237474"/>
              <a:gd name="connsiteX107" fmla="*/ 2718916 w 12192000"/>
              <a:gd name="connsiteY107" fmla="*/ 1990867 h 2237474"/>
              <a:gd name="connsiteX108" fmla="*/ 2713522 w 12192000"/>
              <a:gd name="connsiteY108" fmla="*/ 1990173 h 2237474"/>
              <a:gd name="connsiteX109" fmla="*/ 2476147 w 12192000"/>
              <a:gd name="connsiteY109" fmla="*/ 1998305 h 2237474"/>
              <a:gd name="connsiteX110" fmla="*/ 2373568 w 12192000"/>
              <a:gd name="connsiteY110" fmla="*/ 2003219 h 2237474"/>
              <a:gd name="connsiteX111" fmla="*/ 2287219 w 12192000"/>
              <a:gd name="connsiteY111" fmla="*/ 1998750 h 2237474"/>
              <a:gd name="connsiteX112" fmla="*/ 2243069 w 12192000"/>
              <a:gd name="connsiteY112" fmla="*/ 2005321 h 2237474"/>
              <a:gd name="connsiteX113" fmla="*/ 2164831 w 12192000"/>
              <a:gd name="connsiteY113" fmla="*/ 2010143 h 2237474"/>
              <a:gd name="connsiteX114" fmla="*/ 2085228 w 12192000"/>
              <a:gd name="connsiteY114" fmla="*/ 2046431 h 2237474"/>
              <a:gd name="connsiteX115" fmla="*/ 2058061 w 12192000"/>
              <a:gd name="connsiteY115" fmla="*/ 2047942 h 2237474"/>
              <a:gd name="connsiteX116" fmla="*/ 2042244 w 12192000"/>
              <a:gd name="connsiteY116" fmla="*/ 2055560 h 2237474"/>
              <a:gd name="connsiteX117" fmla="*/ 1877728 w 12192000"/>
              <a:gd name="connsiteY117" fmla="*/ 2101004 h 2237474"/>
              <a:gd name="connsiteX118" fmla="*/ 1759056 w 12192000"/>
              <a:gd name="connsiteY118" fmla="*/ 2125608 h 2237474"/>
              <a:gd name="connsiteX119" fmla="*/ 1637948 w 12192000"/>
              <a:gd name="connsiteY119" fmla="*/ 2172597 h 2237474"/>
              <a:gd name="connsiteX120" fmla="*/ 1434549 w 12192000"/>
              <a:gd name="connsiteY120" fmla="*/ 2234522 h 2237474"/>
              <a:gd name="connsiteX121" fmla="*/ 1398481 w 12192000"/>
              <a:gd name="connsiteY121" fmla="*/ 2237074 h 2237474"/>
              <a:gd name="connsiteX122" fmla="*/ 1398407 w 12192000"/>
              <a:gd name="connsiteY122" fmla="*/ 2237095 h 2237474"/>
              <a:gd name="connsiteX123" fmla="*/ 1370962 w 12192000"/>
              <a:gd name="connsiteY123" fmla="*/ 2237474 h 2237474"/>
              <a:gd name="connsiteX124" fmla="*/ 1356367 w 12192000"/>
              <a:gd name="connsiteY124" fmla="*/ 2235089 h 2237474"/>
              <a:gd name="connsiteX125" fmla="*/ 1279765 w 12192000"/>
              <a:gd name="connsiteY125" fmla="*/ 2229639 h 2237474"/>
              <a:gd name="connsiteX126" fmla="*/ 1195347 w 12192000"/>
              <a:gd name="connsiteY126" fmla="*/ 2212354 h 2237474"/>
              <a:gd name="connsiteX127" fmla="*/ 970251 w 12192000"/>
              <a:gd name="connsiteY127" fmla="*/ 2221029 h 2237474"/>
              <a:gd name="connsiteX128" fmla="*/ 812914 w 12192000"/>
              <a:gd name="connsiteY128" fmla="*/ 2210095 h 2237474"/>
              <a:gd name="connsiteX129" fmla="*/ 776382 w 12192000"/>
              <a:gd name="connsiteY129" fmla="*/ 2204512 h 2237474"/>
              <a:gd name="connsiteX130" fmla="*/ 597225 w 12192000"/>
              <a:gd name="connsiteY130" fmla="*/ 2180999 h 2237474"/>
              <a:gd name="connsiteX131" fmla="*/ 520671 w 12192000"/>
              <a:gd name="connsiteY131" fmla="*/ 2180980 h 2237474"/>
              <a:gd name="connsiteX132" fmla="*/ 515024 w 12192000"/>
              <a:gd name="connsiteY132" fmla="*/ 2179258 h 2237474"/>
              <a:gd name="connsiteX133" fmla="*/ 413835 w 12192000"/>
              <a:gd name="connsiteY133" fmla="*/ 2156783 h 2237474"/>
              <a:gd name="connsiteX134" fmla="*/ 376513 w 12192000"/>
              <a:gd name="connsiteY134" fmla="*/ 2154014 h 2237474"/>
              <a:gd name="connsiteX135" fmla="*/ 273386 w 12192000"/>
              <a:gd name="connsiteY135" fmla="*/ 2142551 h 2237474"/>
              <a:gd name="connsiteX136" fmla="*/ 169207 w 12192000"/>
              <a:gd name="connsiteY136" fmla="*/ 2128100 h 2237474"/>
              <a:gd name="connsiteX137" fmla="*/ 77641 w 12192000"/>
              <a:gd name="connsiteY137" fmla="*/ 2126835 h 2237474"/>
              <a:gd name="connsiteX138" fmla="*/ 37645 w 12192000"/>
              <a:gd name="connsiteY138" fmla="*/ 2115401 h 2237474"/>
              <a:gd name="connsiteX139" fmla="*/ 4572 w 12192000"/>
              <a:gd name="connsiteY139" fmla="*/ 2111091 h 2237474"/>
              <a:gd name="connsiteX140" fmla="*/ 0 w 12192000"/>
              <a:gd name="connsiteY140" fmla="*/ 2110468 h 2237474"/>
              <a:gd name="connsiteX141" fmla="*/ 0 w 12192000"/>
              <a:gd name="connsiteY1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2138659 w 12192000"/>
              <a:gd name="connsiteY3" fmla="*/ 756742 h 2237474"/>
              <a:gd name="connsiteX4" fmla="*/ 11890686 w 12192000"/>
              <a:gd name="connsiteY4" fmla="*/ 732766 h 2237474"/>
              <a:gd name="connsiteX5" fmla="*/ 11820512 w 12192000"/>
              <a:gd name="connsiteY5" fmla="*/ 745392 h 2237474"/>
              <a:gd name="connsiteX6" fmla="*/ 11649954 w 12192000"/>
              <a:gd name="connsiteY6" fmla="*/ 749628 h 2237474"/>
              <a:gd name="connsiteX7" fmla="*/ 11560424 w 12192000"/>
              <a:gd name="connsiteY7" fmla="*/ 748017 h 2237474"/>
              <a:gd name="connsiteX8" fmla="*/ 11358455 w 12192000"/>
              <a:gd name="connsiteY8" fmla="*/ 747593 h 2237474"/>
              <a:gd name="connsiteX9" fmla="*/ 11165209 w 12192000"/>
              <a:gd name="connsiteY9" fmla="*/ 748852 h 2237474"/>
              <a:gd name="connsiteX10" fmla="*/ 11058755 w 12192000"/>
              <a:gd name="connsiteY10" fmla="*/ 749617 h 2237474"/>
              <a:gd name="connsiteX11" fmla="*/ 10846594 w 12192000"/>
              <a:gd name="connsiteY11" fmla="*/ 765069 h 2237474"/>
              <a:gd name="connsiteX12" fmla="*/ 10739478 w 12192000"/>
              <a:gd name="connsiteY12" fmla="*/ 776841 h 2237474"/>
              <a:gd name="connsiteX13" fmla="*/ 10458762 w 12192000"/>
              <a:gd name="connsiteY13" fmla="*/ 755400 h 2237474"/>
              <a:gd name="connsiteX14" fmla="*/ 10211200 w 12192000"/>
              <a:gd name="connsiteY14" fmla="*/ 767513 h 2237474"/>
              <a:gd name="connsiteX15" fmla="*/ 10167995 w 12192000"/>
              <a:gd name="connsiteY15" fmla="*/ 760843 h 2237474"/>
              <a:gd name="connsiteX16" fmla="*/ 9997044 w 12192000"/>
              <a:gd name="connsiteY16" fmla="*/ 780129 h 2237474"/>
              <a:gd name="connsiteX17" fmla="*/ 9943887 w 12192000"/>
              <a:gd name="connsiteY17" fmla="*/ 804141 h 2237474"/>
              <a:gd name="connsiteX18" fmla="*/ 9918248 w 12192000"/>
              <a:gd name="connsiteY18" fmla="*/ 816628 h 2237474"/>
              <a:gd name="connsiteX19" fmla="*/ 9767091 w 12192000"/>
              <a:gd name="connsiteY19" fmla="*/ 870550 h 2237474"/>
              <a:gd name="connsiteX20" fmla="*/ 9683005 w 12192000"/>
              <a:gd name="connsiteY20" fmla="*/ 894128 h 2237474"/>
              <a:gd name="connsiteX21" fmla="*/ 9594438 w 12192000"/>
              <a:gd name="connsiteY21" fmla="*/ 919051 h 2237474"/>
              <a:gd name="connsiteX22" fmla="*/ 9544189 w 12192000"/>
              <a:gd name="connsiteY22" fmla="*/ 938966 h 2237474"/>
              <a:gd name="connsiteX23" fmla="*/ 9500499 w 12192000"/>
              <a:gd name="connsiteY23" fmla="*/ 954680 h 2237474"/>
              <a:gd name="connsiteX24" fmla="*/ 9410017 w 12192000"/>
              <a:gd name="connsiteY24" fmla="*/ 993931 h 2237474"/>
              <a:gd name="connsiteX25" fmla="*/ 9392919 w 12192000"/>
              <a:gd name="connsiteY25" fmla="*/ 994656 h 2237474"/>
              <a:gd name="connsiteX26" fmla="*/ 9268019 w 12192000"/>
              <a:gd name="connsiteY26" fmla="*/ 1007442 h 2237474"/>
              <a:gd name="connsiteX27" fmla="*/ 9188177 w 12192000"/>
              <a:gd name="connsiteY27" fmla="*/ 1035474 h 2237474"/>
              <a:gd name="connsiteX28" fmla="*/ 9155969 w 12192000"/>
              <a:gd name="connsiteY28" fmla="*/ 1046804 h 2237474"/>
              <a:gd name="connsiteX29" fmla="*/ 9133985 w 12192000"/>
              <a:gd name="connsiteY29" fmla="*/ 1046450 h 2237474"/>
              <a:gd name="connsiteX30" fmla="*/ 9003462 w 12192000"/>
              <a:gd name="connsiteY30" fmla="*/ 1042406 h 2237474"/>
              <a:gd name="connsiteX31" fmla="*/ 8968445 w 12192000"/>
              <a:gd name="connsiteY31" fmla="*/ 1052169 h 2237474"/>
              <a:gd name="connsiteX32" fmla="*/ 8886001 w 12192000"/>
              <a:gd name="connsiteY32" fmla="*/ 1067468 h 2237474"/>
              <a:gd name="connsiteX33" fmla="*/ 8838610 w 12192000"/>
              <a:gd name="connsiteY33" fmla="*/ 1075091 h 2237474"/>
              <a:gd name="connsiteX34" fmla="*/ 8750383 w 12192000"/>
              <a:gd name="connsiteY34" fmla="*/ 1097387 h 2237474"/>
              <a:gd name="connsiteX35" fmla="*/ 8665605 w 12192000"/>
              <a:gd name="connsiteY35" fmla="*/ 1110791 h 2237474"/>
              <a:gd name="connsiteX36" fmla="*/ 8584946 w 12192000"/>
              <a:gd name="connsiteY36" fmla="*/ 1135226 h 2237474"/>
              <a:gd name="connsiteX37" fmla="*/ 8419755 w 12192000"/>
              <a:gd name="connsiteY37" fmla="*/ 1216260 h 2237474"/>
              <a:gd name="connsiteX38" fmla="*/ 8411626 w 12192000"/>
              <a:gd name="connsiteY38" fmla="*/ 1214397 h 2237474"/>
              <a:gd name="connsiteX39" fmla="*/ 8363469 w 12192000"/>
              <a:gd name="connsiteY39" fmla="*/ 1246658 h 2237474"/>
              <a:gd name="connsiteX40" fmla="*/ 8275497 w 12192000"/>
              <a:gd name="connsiteY40" fmla="*/ 1264396 h 2237474"/>
              <a:gd name="connsiteX41" fmla="*/ 8074238 w 12192000"/>
              <a:gd name="connsiteY41" fmla="*/ 1301895 h 2237474"/>
              <a:gd name="connsiteX42" fmla="*/ 7942099 w 12192000"/>
              <a:gd name="connsiteY42" fmla="*/ 1336332 h 2237474"/>
              <a:gd name="connsiteX43" fmla="*/ 7902328 w 12192000"/>
              <a:gd name="connsiteY43" fmla="*/ 1345865 h 2237474"/>
              <a:gd name="connsiteX44" fmla="*/ 7840612 w 12192000"/>
              <a:gd name="connsiteY44" fmla="*/ 1369373 h 2237474"/>
              <a:gd name="connsiteX45" fmla="*/ 7786819 w 12192000"/>
              <a:gd name="connsiteY45" fmla="*/ 1378970 h 2237474"/>
              <a:gd name="connsiteX46" fmla="*/ 7548172 w 12192000"/>
              <a:gd name="connsiteY46" fmla="*/ 1417460 h 2237474"/>
              <a:gd name="connsiteX47" fmla="*/ 7483437 w 12192000"/>
              <a:gd name="connsiteY47" fmla="*/ 1478152 h 2237474"/>
              <a:gd name="connsiteX48" fmla="*/ 7377870 w 12192000"/>
              <a:gd name="connsiteY48" fmla="*/ 1523319 h 2237474"/>
              <a:gd name="connsiteX49" fmla="*/ 7230737 w 12192000"/>
              <a:gd name="connsiteY49" fmla="*/ 1562633 h 2237474"/>
              <a:gd name="connsiteX50" fmla="*/ 7224458 w 12192000"/>
              <a:gd name="connsiteY50" fmla="*/ 1573008 h 2237474"/>
              <a:gd name="connsiteX51" fmla="*/ 7183121 w 12192000"/>
              <a:gd name="connsiteY51" fmla="*/ 1595162 h 2237474"/>
              <a:gd name="connsiteX52" fmla="*/ 7164601 w 12192000"/>
              <a:gd name="connsiteY52" fmla="*/ 1606490 h 2237474"/>
              <a:gd name="connsiteX53" fmla="*/ 6900177 w 12192000"/>
              <a:gd name="connsiteY53" fmla="*/ 1636016 h 2237474"/>
              <a:gd name="connsiteX54" fmla="*/ 6795372 w 12192000"/>
              <a:gd name="connsiteY54" fmla="*/ 1644845 h 2237474"/>
              <a:gd name="connsiteX55" fmla="*/ 6692251 w 12192000"/>
              <a:gd name="connsiteY55" fmla="*/ 1656357 h 2237474"/>
              <a:gd name="connsiteX56" fmla="*/ 6655235 w 12192000"/>
              <a:gd name="connsiteY56" fmla="*/ 1661869 h 2237474"/>
              <a:gd name="connsiteX57" fmla="*/ 6554894 w 12192000"/>
              <a:gd name="connsiteY57" fmla="*/ 1664428 h 2237474"/>
              <a:gd name="connsiteX58" fmla="*/ 6516595 w 12192000"/>
              <a:gd name="connsiteY58" fmla="*/ 1667475 h 2237474"/>
              <a:gd name="connsiteX59" fmla="*/ 6508541 w 12192000"/>
              <a:gd name="connsiteY59" fmla="*/ 1668757 h 2237474"/>
              <a:gd name="connsiteX60" fmla="*/ 6471012 w 12192000"/>
              <a:gd name="connsiteY60" fmla="*/ 1678604 h 2237474"/>
              <a:gd name="connsiteX61" fmla="*/ 6364035 w 12192000"/>
              <a:gd name="connsiteY61" fmla="*/ 1667683 h 2237474"/>
              <a:gd name="connsiteX62" fmla="*/ 6280959 w 12192000"/>
              <a:gd name="connsiteY62" fmla="*/ 1689329 h 2237474"/>
              <a:gd name="connsiteX63" fmla="*/ 6243319 w 12192000"/>
              <a:gd name="connsiteY63" fmla="*/ 1695560 h 2237474"/>
              <a:gd name="connsiteX64" fmla="*/ 6098321 w 12192000"/>
              <a:gd name="connsiteY64" fmla="*/ 1721646 h 2237474"/>
              <a:gd name="connsiteX65" fmla="*/ 5880652 w 12192000"/>
              <a:gd name="connsiteY65" fmla="*/ 1779643 h 2237474"/>
              <a:gd name="connsiteX66" fmla="*/ 5785959 w 12192000"/>
              <a:gd name="connsiteY66" fmla="*/ 1775307 h 2237474"/>
              <a:gd name="connsiteX67" fmla="*/ 5643534 w 12192000"/>
              <a:gd name="connsiteY67" fmla="*/ 1802919 h 2237474"/>
              <a:gd name="connsiteX68" fmla="*/ 5518799 w 12192000"/>
              <a:gd name="connsiteY68" fmla="*/ 1818312 h 2237474"/>
              <a:gd name="connsiteX69" fmla="*/ 5505014 w 12192000"/>
              <a:gd name="connsiteY69" fmla="*/ 1819259 h 2237474"/>
              <a:gd name="connsiteX70" fmla="*/ 5453307 w 12192000"/>
              <a:gd name="connsiteY70" fmla="*/ 1815450 h 2237474"/>
              <a:gd name="connsiteX71" fmla="*/ 5221533 w 12192000"/>
              <a:gd name="connsiteY71" fmla="*/ 1846950 h 2237474"/>
              <a:gd name="connsiteX72" fmla="*/ 5149802 w 12192000"/>
              <a:gd name="connsiteY72" fmla="*/ 1844846 h 2237474"/>
              <a:gd name="connsiteX73" fmla="*/ 5114927 w 12192000"/>
              <a:gd name="connsiteY73" fmla="*/ 1847827 h 2237474"/>
              <a:gd name="connsiteX74" fmla="*/ 5108970 w 12192000"/>
              <a:gd name="connsiteY74" fmla="*/ 1847935 h 2237474"/>
              <a:gd name="connsiteX75" fmla="*/ 5067961 w 12192000"/>
              <a:gd name="connsiteY75" fmla="*/ 1845917 h 2237474"/>
              <a:gd name="connsiteX76" fmla="*/ 5007075 w 12192000"/>
              <a:gd name="connsiteY76" fmla="*/ 1838626 h 2237474"/>
              <a:gd name="connsiteX77" fmla="*/ 4944087 w 12192000"/>
              <a:gd name="connsiteY77" fmla="*/ 1823332 h 2237474"/>
              <a:gd name="connsiteX78" fmla="*/ 4907662 w 12192000"/>
              <a:gd name="connsiteY78" fmla="*/ 1816900 h 2237474"/>
              <a:gd name="connsiteX79" fmla="*/ 4882386 w 12192000"/>
              <a:gd name="connsiteY79" fmla="*/ 1809844 h 2237474"/>
              <a:gd name="connsiteX80" fmla="*/ 4811440 w 12192000"/>
              <a:gd name="connsiteY80" fmla="*/ 1804655 h 2237474"/>
              <a:gd name="connsiteX81" fmla="*/ 4691075 w 12192000"/>
              <a:gd name="connsiteY81" fmla="*/ 1801389 h 2237474"/>
              <a:gd name="connsiteX82" fmla="*/ 4640313 w 12192000"/>
              <a:gd name="connsiteY82" fmla="*/ 1784307 h 2237474"/>
              <a:gd name="connsiteX83" fmla="*/ 4536503 w 12192000"/>
              <a:gd name="connsiteY83" fmla="*/ 1785334 h 2237474"/>
              <a:gd name="connsiteX84" fmla="*/ 4513724 w 12192000"/>
              <a:gd name="connsiteY84" fmla="*/ 1791996 h 2237474"/>
              <a:gd name="connsiteX85" fmla="*/ 4459810 w 12192000"/>
              <a:gd name="connsiteY85" fmla="*/ 1797886 h 2237474"/>
              <a:gd name="connsiteX86" fmla="*/ 4379064 w 12192000"/>
              <a:gd name="connsiteY86" fmla="*/ 1817177 h 2237474"/>
              <a:gd name="connsiteX87" fmla="*/ 4290981 w 12192000"/>
              <a:gd name="connsiteY87" fmla="*/ 1839677 h 2237474"/>
              <a:gd name="connsiteX88" fmla="*/ 4238372 w 12192000"/>
              <a:gd name="connsiteY88" fmla="*/ 1851480 h 2237474"/>
              <a:gd name="connsiteX89" fmla="*/ 4232517 w 12192000"/>
              <a:gd name="connsiteY89" fmla="*/ 1852567 h 2237474"/>
              <a:gd name="connsiteX90" fmla="*/ 4191732 w 12192000"/>
              <a:gd name="connsiteY90" fmla="*/ 1857328 h 2237474"/>
              <a:gd name="connsiteX91" fmla="*/ 4065532 w 12192000"/>
              <a:gd name="connsiteY91" fmla="*/ 1855477 h 2237474"/>
              <a:gd name="connsiteX92" fmla="*/ 4028460 w 12192000"/>
              <a:gd name="connsiteY92" fmla="*/ 1855137 h 2237474"/>
              <a:gd name="connsiteX93" fmla="*/ 4002267 w 12192000"/>
              <a:gd name="connsiteY93" fmla="*/ 1852352 h 2237474"/>
              <a:gd name="connsiteX94" fmla="*/ 3931396 w 12192000"/>
              <a:gd name="connsiteY94" fmla="*/ 1858915 h 2237474"/>
              <a:gd name="connsiteX95" fmla="*/ 3812162 w 12192000"/>
              <a:gd name="connsiteY95" fmla="*/ 1875501 h 2237474"/>
              <a:gd name="connsiteX96" fmla="*/ 3758105 w 12192000"/>
              <a:gd name="connsiteY96" fmla="*/ 1871856 h 2237474"/>
              <a:gd name="connsiteX97" fmla="*/ 3715896 w 12192000"/>
              <a:gd name="connsiteY97" fmla="*/ 1881552 h 2237474"/>
              <a:gd name="connsiteX98" fmla="*/ 3567259 w 12192000"/>
              <a:gd name="connsiteY98" fmla="*/ 1893482 h 2237474"/>
              <a:gd name="connsiteX99" fmla="*/ 3405770 w 12192000"/>
              <a:gd name="connsiteY99" fmla="*/ 1904591 h 2237474"/>
              <a:gd name="connsiteX100" fmla="*/ 3280097 w 12192000"/>
              <a:gd name="connsiteY100" fmla="*/ 1919610 h 2237474"/>
              <a:gd name="connsiteX101" fmla="*/ 3009910 w 12192000"/>
              <a:gd name="connsiteY101" fmla="*/ 1957866 h 2237474"/>
              <a:gd name="connsiteX102" fmla="*/ 2995934 w 12192000"/>
              <a:gd name="connsiteY102" fmla="*/ 1967085 h 2237474"/>
              <a:gd name="connsiteX103" fmla="*/ 2942858 w 12192000"/>
              <a:gd name="connsiteY103" fmla="*/ 1981367 h 2237474"/>
              <a:gd name="connsiteX104" fmla="*/ 2875436 w 12192000"/>
              <a:gd name="connsiteY104" fmla="*/ 1996977 h 2237474"/>
              <a:gd name="connsiteX105" fmla="*/ 2874892 w 12192000"/>
              <a:gd name="connsiteY105" fmla="*/ 1996085 h 2237474"/>
              <a:gd name="connsiteX106" fmla="*/ 2843662 w 12192000"/>
              <a:gd name="connsiteY106" fmla="*/ 1992498 h 2237474"/>
              <a:gd name="connsiteX107" fmla="*/ 2718916 w 12192000"/>
              <a:gd name="connsiteY107" fmla="*/ 1990867 h 2237474"/>
              <a:gd name="connsiteX108" fmla="*/ 2713522 w 12192000"/>
              <a:gd name="connsiteY108" fmla="*/ 1990173 h 2237474"/>
              <a:gd name="connsiteX109" fmla="*/ 2476147 w 12192000"/>
              <a:gd name="connsiteY109" fmla="*/ 1998305 h 2237474"/>
              <a:gd name="connsiteX110" fmla="*/ 2373568 w 12192000"/>
              <a:gd name="connsiteY110" fmla="*/ 2003219 h 2237474"/>
              <a:gd name="connsiteX111" fmla="*/ 2287219 w 12192000"/>
              <a:gd name="connsiteY111" fmla="*/ 1998750 h 2237474"/>
              <a:gd name="connsiteX112" fmla="*/ 2243069 w 12192000"/>
              <a:gd name="connsiteY112" fmla="*/ 2005321 h 2237474"/>
              <a:gd name="connsiteX113" fmla="*/ 2164831 w 12192000"/>
              <a:gd name="connsiteY113" fmla="*/ 2010143 h 2237474"/>
              <a:gd name="connsiteX114" fmla="*/ 2085228 w 12192000"/>
              <a:gd name="connsiteY114" fmla="*/ 2046431 h 2237474"/>
              <a:gd name="connsiteX115" fmla="*/ 2058061 w 12192000"/>
              <a:gd name="connsiteY115" fmla="*/ 2047942 h 2237474"/>
              <a:gd name="connsiteX116" fmla="*/ 2042244 w 12192000"/>
              <a:gd name="connsiteY116" fmla="*/ 2055560 h 2237474"/>
              <a:gd name="connsiteX117" fmla="*/ 1877728 w 12192000"/>
              <a:gd name="connsiteY117" fmla="*/ 2101004 h 2237474"/>
              <a:gd name="connsiteX118" fmla="*/ 1759056 w 12192000"/>
              <a:gd name="connsiteY118" fmla="*/ 2125608 h 2237474"/>
              <a:gd name="connsiteX119" fmla="*/ 1637948 w 12192000"/>
              <a:gd name="connsiteY119" fmla="*/ 2172597 h 2237474"/>
              <a:gd name="connsiteX120" fmla="*/ 1434549 w 12192000"/>
              <a:gd name="connsiteY120" fmla="*/ 2234522 h 2237474"/>
              <a:gd name="connsiteX121" fmla="*/ 1398481 w 12192000"/>
              <a:gd name="connsiteY121" fmla="*/ 2237074 h 2237474"/>
              <a:gd name="connsiteX122" fmla="*/ 1398407 w 12192000"/>
              <a:gd name="connsiteY122" fmla="*/ 2237095 h 2237474"/>
              <a:gd name="connsiteX123" fmla="*/ 1370962 w 12192000"/>
              <a:gd name="connsiteY123" fmla="*/ 2237474 h 2237474"/>
              <a:gd name="connsiteX124" fmla="*/ 1356367 w 12192000"/>
              <a:gd name="connsiteY124" fmla="*/ 2235089 h 2237474"/>
              <a:gd name="connsiteX125" fmla="*/ 1279765 w 12192000"/>
              <a:gd name="connsiteY125" fmla="*/ 2229639 h 2237474"/>
              <a:gd name="connsiteX126" fmla="*/ 1195347 w 12192000"/>
              <a:gd name="connsiteY126" fmla="*/ 2212354 h 2237474"/>
              <a:gd name="connsiteX127" fmla="*/ 970251 w 12192000"/>
              <a:gd name="connsiteY127" fmla="*/ 2221029 h 2237474"/>
              <a:gd name="connsiteX128" fmla="*/ 812914 w 12192000"/>
              <a:gd name="connsiteY128" fmla="*/ 2210095 h 2237474"/>
              <a:gd name="connsiteX129" fmla="*/ 776382 w 12192000"/>
              <a:gd name="connsiteY129" fmla="*/ 2204512 h 2237474"/>
              <a:gd name="connsiteX130" fmla="*/ 597225 w 12192000"/>
              <a:gd name="connsiteY130" fmla="*/ 2180999 h 2237474"/>
              <a:gd name="connsiteX131" fmla="*/ 520671 w 12192000"/>
              <a:gd name="connsiteY131" fmla="*/ 2180980 h 2237474"/>
              <a:gd name="connsiteX132" fmla="*/ 515024 w 12192000"/>
              <a:gd name="connsiteY132" fmla="*/ 2179258 h 2237474"/>
              <a:gd name="connsiteX133" fmla="*/ 413835 w 12192000"/>
              <a:gd name="connsiteY133" fmla="*/ 2156783 h 2237474"/>
              <a:gd name="connsiteX134" fmla="*/ 376513 w 12192000"/>
              <a:gd name="connsiteY134" fmla="*/ 2154014 h 2237474"/>
              <a:gd name="connsiteX135" fmla="*/ 273386 w 12192000"/>
              <a:gd name="connsiteY135" fmla="*/ 2142551 h 2237474"/>
              <a:gd name="connsiteX136" fmla="*/ 169207 w 12192000"/>
              <a:gd name="connsiteY136" fmla="*/ 2128100 h 2237474"/>
              <a:gd name="connsiteX137" fmla="*/ 77641 w 12192000"/>
              <a:gd name="connsiteY137" fmla="*/ 2126835 h 2237474"/>
              <a:gd name="connsiteX138" fmla="*/ 37645 w 12192000"/>
              <a:gd name="connsiteY138" fmla="*/ 2115401 h 2237474"/>
              <a:gd name="connsiteX139" fmla="*/ 4572 w 12192000"/>
              <a:gd name="connsiteY139" fmla="*/ 2111091 h 2237474"/>
              <a:gd name="connsiteX140" fmla="*/ 0 w 12192000"/>
              <a:gd name="connsiteY140" fmla="*/ 2110468 h 2237474"/>
              <a:gd name="connsiteX141" fmla="*/ 0 w 12192000"/>
              <a:gd name="connsiteY141"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715896 w 12192000"/>
              <a:gd name="connsiteY96" fmla="*/ 1881552 h 2237474"/>
              <a:gd name="connsiteX97" fmla="*/ 3567259 w 12192000"/>
              <a:gd name="connsiteY97" fmla="*/ 1893482 h 2237474"/>
              <a:gd name="connsiteX98" fmla="*/ 3405770 w 12192000"/>
              <a:gd name="connsiteY98" fmla="*/ 1904591 h 2237474"/>
              <a:gd name="connsiteX99" fmla="*/ 3280097 w 12192000"/>
              <a:gd name="connsiteY99" fmla="*/ 1919610 h 2237474"/>
              <a:gd name="connsiteX100" fmla="*/ 3009910 w 12192000"/>
              <a:gd name="connsiteY100" fmla="*/ 1957866 h 2237474"/>
              <a:gd name="connsiteX101" fmla="*/ 2995934 w 12192000"/>
              <a:gd name="connsiteY101" fmla="*/ 1967085 h 2237474"/>
              <a:gd name="connsiteX102" fmla="*/ 2942858 w 12192000"/>
              <a:gd name="connsiteY102" fmla="*/ 1981367 h 2237474"/>
              <a:gd name="connsiteX103" fmla="*/ 2875436 w 12192000"/>
              <a:gd name="connsiteY103" fmla="*/ 1996977 h 2237474"/>
              <a:gd name="connsiteX104" fmla="*/ 2874892 w 12192000"/>
              <a:gd name="connsiteY104" fmla="*/ 1996085 h 2237474"/>
              <a:gd name="connsiteX105" fmla="*/ 2843662 w 12192000"/>
              <a:gd name="connsiteY105" fmla="*/ 1992498 h 2237474"/>
              <a:gd name="connsiteX106" fmla="*/ 2718916 w 12192000"/>
              <a:gd name="connsiteY106" fmla="*/ 1990867 h 2237474"/>
              <a:gd name="connsiteX107" fmla="*/ 2713522 w 12192000"/>
              <a:gd name="connsiteY107" fmla="*/ 1990173 h 2237474"/>
              <a:gd name="connsiteX108" fmla="*/ 2476147 w 12192000"/>
              <a:gd name="connsiteY108" fmla="*/ 1998305 h 2237474"/>
              <a:gd name="connsiteX109" fmla="*/ 2373568 w 12192000"/>
              <a:gd name="connsiteY109" fmla="*/ 2003219 h 2237474"/>
              <a:gd name="connsiteX110" fmla="*/ 2287219 w 12192000"/>
              <a:gd name="connsiteY110" fmla="*/ 1998750 h 2237474"/>
              <a:gd name="connsiteX111" fmla="*/ 2243069 w 12192000"/>
              <a:gd name="connsiteY111" fmla="*/ 2005321 h 2237474"/>
              <a:gd name="connsiteX112" fmla="*/ 2164831 w 12192000"/>
              <a:gd name="connsiteY112" fmla="*/ 2010143 h 2237474"/>
              <a:gd name="connsiteX113" fmla="*/ 2085228 w 12192000"/>
              <a:gd name="connsiteY113" fmla="*/ 2046431 h 2237474"/>
              <a:gd name="connsiteX114" fmla="*/ 2058061 w 12192000"/>
              <a:gd name="connsiteY114" fmla="*/ 2047942 h 2237474"/>
              <a:gd name="connsiteX115" fmla="*/ 2042244 w 12192000"/>
              <a:gd name="connsiteY115" fmla="*/ 2055560 h 2237474"/>
              <a:gd name="connsiteX116" fmla="*/ 1877728 w 12192000"/>
              <a:gd name="connsiteY116" fmla="*/ 2101004 h 2237474"/>
              <a:gd name="connsiteX117" fmla="*/ 1759056 w 12192000"/>
              <a:gd name="connsiteY117" fmla="*/ 2125608 h 2237474"/>
              <a:gd name="connsiteX118" fmla="*/ 1637948 w 12192000"/>
              <a:gd name="connsiteY118" fmla="*/ 2172597 h 2237474"/>
              <a:gd name="connsiteX119" fmla="*/ 1434549 w 12192000"/>
              <a:gd name="connsiteY119" fmla="*/ 2234522 h 2237474"/>
              <a:gd name="connsiteX120" fmla="*/ 1398481 w 12192000"/>
              <a:gd name="connsiteY120" fmla="*/ 2237074 h 2237474"/>
              <a:gd name="connsiteX121" fmla="*/ 1398407 w 12192000"/>
              <a:gd name="connsiteY121" fmla="*/ 2237095 h 2237474"/>
              <a:gd name="connsiteX122" fmla="*/ 1370962 w 12192000"/>
              <a:gd name="connsiteY122" fmla="*/ 2237474 h 2237474"/>
              <a:gd name="connsiteX123" fmla="*/ 1356367 w 12192000"/>
              <a:gd name="connsiteY123" fmla="*/ 2235089 h 2237474"/>
              <a:gd name="connsiteX124" fmla="*/ 1279765 w 12192000"/>
              <a:gd name="connsiteY124" fmla="*/ 2229639 h 2237474"/>
              <a:gd name="connsiteX125" fmla="*/ 1195347 w 12192000"/>
              <a:gd name="connsiteY125" fmla="*/ 2212354 h 2237474"/>
              <a:gd name="connsiteX126" fmla="*/ 970251 w 12192000"/>
              <a:gd name="connsiteY126" fmla="*/ 2221029 h 2237474"/>
              <a:gd name="connsiteX127" fmla="*/ 812914 w 12192000"/>
              <a:gd name="connsiteY127" fmla="*/ 2210095 h 2237474"/>
              <a:gd name="connsiteX128" fmla="*/ 776382 w 12192000"/>
              <a:gd name="connsiteY128" fmla="*/ 2204512 h 2237474"/>
              <a:gd name="connsiteX129" fmla="*/ 597225 w 12192000"/>
              <a:gd name="connsiteY129" fmla="*/ 2180999 h 2237474"/>
              <a:gd name="connsiteX130" fmla="*/ 520671 w 12192000"/>
              <a:gd name="connsiteY130" fmla="*/ 2180980 h 2237474"/>
              <a:gd name="connsiteX131" fmla="*/ 515024 w 12192000"/>
              <a:gd name="connsiteY131" fmla="*/ 2179258 h 2237474"/>
              <a:gd name="connsiteX132" fmla="*/ 413835 w 12192000"/>
              <a:gd name="connsiteY132" fmla="*/ 2156783 h 2237474"/>
              <a:gd name="connsiteX133" fmla="*/ 376513 w 12192000"/>
              <a:gd name="connsiteY133" fmla="*/ 2154014 h 2237474"/>
              <a:gd name="connsiteX134" fmla="*/ 273386 w 12192000"/>
              <a:gd name="connsiteY134" fmla="*/ 2142551 h 2237474"/>
              <a:gd name="connsiteX135" fmla="*/ 169207 w 12192000"/>
              <a:gd name="connsiteY135" fmla="*/ 2128100 h 2237474"/>
              <a:gd name="connsiteX136" fmla="*/ 77641 w 12192000"/>
              <a:gd name="connsiteY136" fmla="*/ 2126835 h 2237474"/>
              <a:gd name="connsiteX137" fmla="*/ 37645 w 12192000"/>
              <a:gd name="connsiteY137" fmla="*/ 2115401 h 2237474"/>
              <a:gd name="connsiteX138" fmla="*/ 4572 w 12192000"/>
              <a:gd name="connsiteY138" fmla="*/ 2111091 h 2237474"/>
              <a:gd name="connsiteX139" fmla="*/ 0 w 12192000"/>
              <a:gd name="connsiteY139" fmla="*/ 2110468 h 2237474"/>
              <a:gd name="connsiteX140" fmla="*/ 0 w 12192000"/>
              <a:gd name="connsiteY1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715896 w 12192000"/>
              <a:gd name="connsiteY96" fmla="*/ 1881552 h 2237474"/>
              <a:gd name="connsiteX97" fmla="*/ 3567259 w 12192000"/>
              <a:gd name="connsiteY97" fmla="*/ 1893482 h 2237474"/>
              <a:gd name="connsiteX98" fmla="*/ 3405770 w 12192000"/>
              <a:gd name="connsiteY98" fmla="*/ 1904591 h 2237474"/>
              <a:gd name="connsiteX99" fmla="*/ 3280097 w 12192000"/>
              <a:gd name="connsiteY99" fmla="*/ 1919610 h 2237474"/>
              <a:gd name="connsiteX100" fmla="*/ 3009910 w 12192000"/>
              <a:gd name="connsiteY100" fmla="*/ 1957866 h 2237474"/>
              <a:gd name="connsiteX101" fmla="*/ 2995934 w 12192000"/>
              <a:gd name="connsiteY101" fmla="*/ 1967085 h 2237474"/>
              <a:gd name="connsiteX102" fmla="*/ 2942858 w 12192000"/>
              <a:gd name="connsiteY102" fmla="*/ 1981367 h 2237474"/>
              <a:gd name="connsiteX103" fmla="*/ 2875436 w 12192000"/>
              <a:gd name="connsiteY103" fmla="*/ 1996977 h 2237474"/>
              <a:gd name="connsiteX104" fmla="*/ 2874892 w 12192000"/>
              <a:gd name="connsiteY104" fmla="*/ 1996085 h 2237474"/>
              <a:gd name="connsiteX105" fmla="*/ 2843662 w 12192000"/>
              <a:gd name="connsiteY105" fmla="*/ 1992498 h 2237474"/>
              <a:gd name="connsiteX106" fmla="*/ 2718916 w 12192000"/>
              <a:gd name="connsiteY106" fmla="*/ 1990867 h 2237474"/>
              <a:gd name="connsiteX107" fmla="*/ 2713522 w 12192000"/>
              <a:gd name="connsiteY107" fmla="*/ 1990173 h 2237474"/>
              <a:gd name="connsiteX108" fmla="*/ 2476147 w 12192000"/>
              <a:gd name="connsiteY108" fmla="*/ 1998305 h 2237474"/>
              <a:gd name="connsiteX109" fmla="*/ 2373568 w 12192000"/>
              <a:gd name="connsiteY109" fmla="*/ 2003219 h 2237474"/>
              <a:gd name="connsiteX110" fmla="*/ 2287219 w 12192000"/>
              <a:gd name="connsiteY110" fmla="*/ 1998750 h 2237474"/>
              <a:gd name="connsiteX111" fmla="*/ 2243069 w 12192000"/>
              <a:gd name="connsiteY111" fmla="*/ 2005321 h 2237474"/>
              <a:gd name="connsiteX112" fmla="*/ 2164831 w 12192000"/>
              <a:gd name="connsiteY112" fmla="*/ 2010143 h 2237474"/>
              <a:gd name="connsiteX113" fmla="*/ 2085228 w 12192000"/>
              <a:gd name="connsiteY113" fmla="*/ 2046431 h 2237474"/>
              <a:gd name="connsiteX114" fmla="*/ 2058061 w 12192000"/>
              <a:gd name="connsiteY114" fmla="*/ 2047942 h 2237474"/>
              <a:gd name="connsiteX115" fmla="*/ 2042244 w 12192000"/>
              <a:gd name="connsiteY115" fmla="*/ 2055560 h 2237474"/>
              <a:gd name="connsiteX116" fmla="*/ 1877728 w 12192000"/>
              <a:gd name="connsiteY116" fmla="*/ 2101004 h 2237474"/>
              <a:gd name="connsiteX117" fmla="*/ 1759056 w 12192000"/>
              <a:gd name="connsiteY117" fmla="*/ 2125608 h 2237474"/>
              <a:gd name="connsiteX118" fmla="*/ 1637948 w 12192000"/>
              <a:gd name="connsiteY118" fmla="*/ 2172597 h 2237474"/>
              <a:gd name="connsiteX119" fmla="*/ 1434549 w 12192000"/>
              <a:gd name="connsiteY119" fmla="*/ 2234522 h 2237474"/>
              <a:gd name="connsiteX120" fmla="*/ 1398481 w 12192000"/>
              <a:gd name="connsiteY120" fmla="*/ 2237074 h 2237474"/>
              <a:gd name="connsiteX121" fmla="*/ 1398407 w 12192000"/>
              <a:gd name="connsiteY121" fmla="*/ 2237095 h 2237474"/>
              <a:gd name="connsiteX122" fmla="*/ 1370962 w 12192000"/>
              <a:gd name="connsiteY122" fmla="*/ 2237474 h 2237474"/>
              <a:gd name="connsiteX123" fmla="*/ 1356367 w 12192000"/>
              <a:gd name="connsiteY123" fmla="*/ 2235089 h 2237474"/>
              <a:gd name="connsiteX124" fmla="*/ 1279765 w 12192000"/>
              <a:gd name="connsiteY124" fmla="*/ 2229639 h 2237474"/>
              <a:gd name="connsiteX125" fmla="*/ 1195347 w 12192000"/>
              <a:gd name="connsiteY125" fmla="*/ 2212354 h 2237474"/>
              <a:gd name="connsiteX126" fmla="*/ 970251 w 12192000"/>
              <a:gd name="connsiteY126" fmla="*/ 2221029 h 2237474"/>
              <a:gd name="connsiteX127" fmla="*/ 812914 w 12192000"/>
              <a:gd name="connsiteY127" fmla="*/ 2210095 h 2237474"/>
              <a:gd name="connsiteX128" fmla="*/ 776382 w 12192000"/>
              <a:gd name="connsiteY128" fmla="*/ 2204512 h 2237474"/>
              <a:gd name="connsiteX129" fmla="*/ 597225 w 12192000"/>
              <a:gd name="connsiteY129" fmla="*/ 2180999 h 2237474"/>
              <a:gd name="connsiteX130" fmla="*/ 520671 w 12192000"/>
              <a:gd name="connsiteY130" fmla="*/ 2180980 h 2237474"/>
              <a:gd name="connsiteX131" fmla="*/ 515024 w 12192000"/>
              <a:gd name="connsiteY131" fmla="*/ 2179258 h 2237474"/>
              <a:gd name="connsiteX132" fmla="*/ 413835 w 12192000"/>
              <a:gd name="connsiteY132" fmla="*/ 2156783 h 2237474"/>
              <a:gd name="connsiteX133" fmla="*/ 376513 w 12192000"/>
              <a:gd name="connsiteY133" fmla="*/ 2154014 h 2237474"/>
              <a:gd name="connsiteX134" fmla="*/ 273386 w 12192000"/>
              <a:gd name="connsiteY134" fmla="*/ 2142551 h 2237474"/>
              <a:gd name="connsiteX135" fmla="*/ 169207 w 12192000"/>
              <a:gd name="connsiteY135" fmla="*/ 2128100 h 2237474"/>
              <a:gd name="connsiteX136" fmla="*/ 77641 w 12192000"/>
              <a:gd name="connsiteY136" fmla="*/ 2126835 h 2237474"/>
              <a:gd name="connsiteX137" fmla="*/ 37645 w 12192000"/>
              <a:gd name="connsiteY137" fmla="*/ 2115401 h 2237474"/>
              <a:gd name="connsiteX138" fmla="*/ 4572 w 12192000"/>
              <a:gd name="connsiteY138" fmla="*/ 2111091 h 2237474"/>
              <a:gd name="connsiteX139" fmla="*/ 0 w 12192000"/>
              <a:gd name="connsiteY139" fmla="*/ 2110468 h 2237474"/>
              <a:gd name="connsiteX140" fmla="*/ 0 w 12192000"/>
              <a:gd name="connsiteY140"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567259 w 12192000"/>
              <a:gd name="connsiteY96" fmla="*/ 1893482 h 2237474"/>
              <a:gd name="connsiteX97" fmla="*/ 3405770 w 12192000"/>
              <a:gd name="connsiteY97" fmla="*/ 1904591 h 2237474"/>
              <a:gd name="connsiteX98" fmla="*/ 3280097 w 12192000"/>
              <a:gd name="connsiteY98" fmla="*/ 1919610 h 2237474"/>
              <a:gd name="connsiteX99" fmla="*/ 3009910 w 12192000"/>
              <a:gd name="connsiteY99" fmla="*/ 1957866 h 2237474"/>
              <a:gd name="connsiteX100" fmla="*/ 2995934 w 12192000"/>
              <a:gd name="connsiteY100" fmla="*/ 1967085 h 2237474"/>
              <a:gd name="connsiteX101" fmla="*/ 2942858 w 12192000"/>
              <a:gd name="connsiteY101" fmla="*/ 1981367 h 2237474"/>
              <a:gd name="connsiteX102" fmla="*/ 2875436 w 12192000"/>
              <a:gd name="connsiteY102" fmla="*/ 1996977 h 2237474"/>
              <a:gd name="connsiteX103" fmla="*/ 2874892 w 12192000"/>
              <a:gd name="connsiteY103" fmla="*/ 1996085 h 2237474"/>
              <a:gd name="connsiteX104" fmla="*/ 2843662 w 12192000"/>
              <a:gd name="connsiteY104" fmla="*/ 1992498 h 2237474"/>
              <a:gd name="connsiteX105" fmla="*/ 2718916 w 12192000"/>
              <a:gd name="connsiteY105" fmla="*/ 1990867 h 2237474"/>
              <a:gd name="connsiteX106" fmla="*/ 2713522 w 12192000"/>
              <a:gd name="connsiteY106" fmla="*/ 1990173 h 2237474"/>
              <a:gd name="connsiteX107" fmla="*/ 2476147 w 12192000"/>
              <a:gd name="connsiteY107" fmla="*/ 1998305 h 2237474"/>
              <a:gd name="connsiteX108" fmla="*/ 2373568 w 12192000"/>
              <a:gd name="connsiteY108" fmla="*/ 2003219 h 2237474"/>
              <a:gd name="connsiteX109" fmla="*/ 2287219 w 12192000"/>
              <a:gd name="connsiteY109" fmla="*/ 1998750 h 2237474"/>
              <a:gd name="connsiteX110" fmla="*/ 2243069 w 12192000"/>
              <a:gd name="connsiteY110" fmla="*/ 2005321 h 2237474"/>
              <a:gd name="connsiteX111" fmla="*/ 2164831 w 12192000"/>
              <a:gd name="connsiteY111" fmla="*/ 2010143 h 2237474"/>
              <a:gd name="connsiteX112" fmla="*/ 2085228 w 12192000"/>
              <a:gd name="connsiteY112" fmla="*/ 2046431 h 2237474"/>
              <a:gd name="connsiteX113" fmla="*/ 2058061 w 12192000"/>
              <a:gd name="connsiteY113" fmla="*/ 2047942 h 2237474"/>
              <a:gd name="connsiteX114" fmla="*/ 2042244 w 12192000"/>
              <a:gd name="connsiteY114" fmla="*/ 2055560 h 2237474"/>
              <a:gd name="connsiteX115" fmla="*/ 1877728 w 12192000"/>
              <a:gd name="connsiteY115" fmla="*/ 2101004 h 2237474"/>
              <a:gd name="connsiteX116" fmla="*/ 1759056 w 12192000"/>
              <a:gd name="connsiteY116" fmla="*/ 2125608 h 2237474"/>
              <a:gd name="connsiteX117" fmla="*/ 1637948 w 12192000"/>
              <a:gd name="connsiteY117" fmla="*/ 2172597 h 2237474"/>
              <a:gd name="connsiteX118" fmla="*/ 1434549 w 12192000"/>
              <a:gd name="connsiteY118" fmla="*/ 2234522 h 2237474"/>
              <a:gd name="connsiteX119" fmla="*/ 1398481 w 12192000"/>
              <a:gd name="connsiteY119" fmla="*/ 2237074 h 2237474"/>
              <a:gd name="connsiteX120" fmla="*/ 1398407 w 12192000"/>
              <a:gd name="connsiteY120" fmla="*/ 2237095 h 2237474"/>
              <a:gd name="connsiteX121" fmla="*/ 1370962 w 12192000"/>
              <a:gd name="connsiteY121" fmla="*/ 2237474 h 2237474"/>
              <a:gd name="connsiteX122" fmla="*/ 1356367 w 12192000"/>
              <a:gd name="connsiteY122" fmla="*/ 2235089 h 2237474"/>
              <a:gd name="connsiteX123" fmla="*/ 1279765 w 12192000"/>
              <a:gd name="connsiteY123" fmla="*/ 2229639 h 2237474"/>
              <a:gd name="connsiteX124" fmla="*/ 1195347 w 12192000"/>
              <a:gd name="connsiteY124" fmla="*/ 2212354 h 2237474"/>
              <a:gd name="connsiteX125" fmla="*/ 970251 w 12192000"/>
              <a:gd name="connsiteY125" fmla="*/ 2221029 h 2237474"/>
              <a:gd name="connsiteX126" fmla="*/ 812914 w 12192000"/>
              <a:gd name="connsiteY126" fmla="*/ 2210095 h 2237474"/>
              <a:gd name="connsiteX127" fmla="*/ 776382 w 12192000"/>
              <a:gd name="connsiteY127" fmla="*/ 2204512 h 2237474"/>
              <a:gd name="connsiteX128" fmla="*/ 597225 w 12192000"/>
              <a:gd name="connsiteY128" fmla="*/ 2180999 h 2237474"/>
              <a:gd name="connsiteX129" fmla="*/ 520671 w 12192000"/>
              <a:gd name="connsiteY129" fmla="*/ 2180980 h 2237474"/>
              <a:gd name="connsiteX130" fmla="*/ 515024 w 12192000"/>
              <a:gd name="connsiteY130" fmla="*/ 2179258 h 2237474"/>
              <a:gd name="connsiteX131" fmla="*/ 413835 w 12192000"/>
              <a:gd name="connsiteY131" fmla="*/ 2156783 h 2237474"/>
              <a:gd name="connsiteX132" fmla="*/ 376513 w 12192000"/>
              <a:gd name="connsiteY132" fmla="*/ 2154014 h 2237474"/>
              <a:gd name="connsiteX133" fmla="*/ 273386 w 12192000"/>
              <a:gd name="connsiteY133" fmla="*/ 2142551 h 2237474"/>
              <a:gd name="connsiteX134" fmla="*/ 169207 w 12192000"/>
              <a:gd name="connsiteY134" fmla="*/ 2128100 h 2237474"/>
              <a:gd name="connsiteX135" fmla="*/ 77641 w 12192000"/>
              <a:gd name="connsiteY135" fmla="*/ 2126835 h 2237474"/>
              <a:gd name="connsiteX136" fmla="*/ 37645 w 12192000"/>
              <a:gd name="connsiteY136" fmla="*/ 2115401 h 2237474"/>
              <a:gd name="connsiteX137" fmla="*/ 4572 w 12192000"/>
              <a:gd name="connsiteY137" fmla="*/ 2111091 h 2237474"/>
              <a:gd name="connsiteX138" fmla="*/ 0 w 12192000"/>
              <a:gd name="connsiteY138" fmla="*/ 2110468 h 2237474"/>
              <a:gd name="connsiteX139" fmla="*/ 0 w 12192000"/>
              <a:gd name="connsiteY139" fmla="*/ 0 h 2237474"/>
              <a:gd name="connsiteX0" fmla="*/ 0 w 12192000"/>
              <a:gd name="connsiteY0" fmla="*/ 0 h 2237474"/>
              <a:gd name="connsiteX1" fmla="*/ 12192000 w 12192000"/>
              <a:gd name="connsiteY1" fmla="*/ 0 h 2237474"/>
              <a:gd name="connsiteX2" fmla="*/ 12192000 w 12192000"/>
              <a:gd name="connsiteY2" fmla="*/ 751299 h 2237474"/>
              <a:gd name="connsiteX3" fmla="*/ 11890686 w 12192000"/>
              <a:gd name="connsiteY3" fmla="*/ 732766 h 2237474"/>
              <a:gd name="connsiteX4" fmla="*/ 11820512 w 12192000"/>
              <a:gd name="connsiteY4" fmla="*/ 745392 h 2237474"/>
              <a:gd name="connsiteX5" fmla="*/ 11649954 w 12192000"/>
              <a:gd name="connsiteY5" fmla="*/ 749628 h 2237474"/>
              <a:gd name="connsiteX6" fmla="*/ 11560424 w 12192000"/>
              <a:gd name="connsiteY6" fmla="*/ 748017 h 2237474"/>
              <a:gd name="connsiteX7" fmla="*/ 11358455 w 12192000"/>
              <a:gd name="connsiteY7" fmla="*/ 747593 h 2237474"/>
              <a:gd name="connsiteX8" fmla="*/ 11165209 w 12192000"/>
              <a:gd name="connsiteY8" fmla="*/ 748852 h 2237474"/>
              <a:gd name="connsiteX9" fmla="*/ 11058755 w 12192000"/>
              <a:gd name="connsiteY9" fmla="*/ 749617 h 2237474"/>
              <a:gd name="connsiteX10" fmla="*/ 10846594 w 12192000"/>
              <a:gd name="connsiteY10" fmla="*/ 765069 h 2237474"/>
              <a:gd name="connsiteX11" fmla="*/ 10739478 w 12192000"/>
              <a:gd name="connsiteY11" fmla="*/ 776841 h 2237474"/>
              <a:gd name="connsiteX12" fmla="*/ 10458762 w 12192000"/>
              <a:gd name="connsiteY12" fmla="*/ 755400 h 2237474"/>
              <a:gd name="connsiteX13" fmla="*/ 10211200 w 12192000"/>
              <a:gd name="connsiteY13" fmla="*/ 767513 h 2237474"/>
              <a:gd name="connsiteX14" fmla="*/ 10167995 w 12192000"/>
              <a:gd name="connsiteY14" fmla="*/ 760843 h 2237474"/>
              <a:gd name="connsiteX15" fmla="*/ 9997044 w 12192000"/>
              <a:gd name="connsiteY15" fmla="*/ 780129 h 2237474"/>
              <a:gd name="connsiteX16" fmla="*/ 9943887 w 12192000"/>
              <a:gd name="connsiteY16" fmla="*/ 804141 h 2237474"/>
              <a:gd name="connsiteX17" fmla="*/ 9918248 w 12192000"/>
              <a:gd name="connsiteY17" fmla="*/ 816628 h 2237474"/>
              <a:gd name="connsiteX18" fmla="*/ 9767091 w 12192000"/>
              <a:gd name="connsiteY18" fmla="*/ 870550 h 2237474"/>
              <a:gd name="connsiteX19" fmla="*/ 9683005 w 12192000"/>
              <a:gd name="connsiteY19" fmla="*/ 894128 h 2237474"/>
              <a:gd name="connsiteX20" fmla="*/ 9594438 w 12192000"/>
              <a:gd name="connsiteY20" fmla="*/ 919051 h 2237474"/>
              <a:gd name="connsiteX21" fmla="*/ 9544189 w 12192000"/>
              <a:gd name="connsiteY21" fmla="*/ 938966 h 2237474"/>
              <a:gd name="connsiteX22" fmla="*/ 9500499 w 12192000"/>
              <a:gd name="connsiteY22" fmla="*/ 954680 h 2237474"/>
              <a:gd name="connsiteX23" fmla="*/ 9410017 w 12192000"/>
              <a:gd name="connsiteY23" fmla="*/ 993931 h 2237474"/>
              <a:gd name="connsiteX24" fmla="*/ 9392919 w 12192000"/>
              <a:gd name="connsiteY24" fmla="*/ 994656 h 2237474"/>
              <a:gd name="connsiteX25" fmla="*/ 9268019 w 12192000"/>
              <a:gd name="connsiteY25" fmla="*/ 1007442 h 2237474"/>
              <a:gd name="connsiteX26" fmla="*/ 9188177 w 12192000"/>
              <a:gd name="connsiteY26" fmla="*/ 1035474 h 2237474"/>
              <a:gd name="connsiteX27" fmla="*/ 9155969 w 12192000"/>
              <a:gd name="connsiteY27" fmla="*/ 1046804 h 2237474"/>
              <a:gd name="connsiteX28" fmla="*/ 9133985 w 12192000"/>
              <a:gd name="connsiteY28" fmla="*/ 1046450 h 2237474"/>
              <a:gd name="connsiteX29" fmla="*/ 9003462 w 12192000"/>
              <a:gd name="connsiteY29" fmla="*/ 1042406 h 2237474"/>
              <a:gd name="connsiteX30" fmla="*/ 8968445 w 12192000"/>
              <a:gd name="connsiteY30" fmla="*/ 1052169 h 2237474"/>
              <a:gd name="connsiteX31" fmla="*/ 8886001 w 12192000"/>
              <a:gd name="connsiteY31" fmla="*/ 1067468 h 2237474"/>
              <a:gd name="connsiteX32" fmla="*/ 8838610 w 12192000"/>
              <a:gd name="connsiteY32" fmla="*/ 1075091 h 2237474"/>
              <a:gd name="connsiteX33" fmla="*/ 8750383 w 12192000"/>
              <a:gd name="connsiteY33" fmla="*/ 1097387 h 2237474"/>
              <a:gd name="connsiteX34" fmla="*/ 8665605 w 12192000"/>
              <a:gd name="connsiteY34" fmla="*/ 1110791 h 2237474"/>
              <a:gd name="connsiteX35" fmla="*/ 8584946 w 12192000"/>
              <a:gd name="connsiteY35" fmla="*/ 1135226 h 2237474"/>
              <a:gd name="connsiteX36" fmla="*/ 8419755 w 12192000"/>
              <a:gd name="connsiteY36" fmla="*/ 1216260 h 2237474"/>
              <a:gd name="connsiteX37" fmla="*/ 8411626 w 12192000"/>
              <a:gd name="connsiteY37" fmla="*/ 1214397 h 2237474"/>
              <a:gd name="connsiteX38" fmla="*/ 8363469 w 12192000"/>
              <a:gd name="connsiteY38" fmla="*/ 1246658 h 2237474"/>
              <a:gd name="connsiteX39" fmla="*/ 8275497 w 12192000"/>
              <a:gd name="connsiteY39" fmla="*/ 1264396 h 2237474"/>
              <a:gd name="connsiteX40" fmla="*/ 8074238 w 12192000"/>
              <a:gd name="connsiteY40" fmla="*/ 1301895 h 2237474"/>
              <a:gd name="connsiteX41" fmla="*/ 7942099 w 12192000"/>
              <a:gd name="connsiteY41" fmla="*/ 1336332 h 2237474"/>
              <a:gd name="connsiteX42" fmla="*/ 7902328 w 12192000"/>
              <a:gd name="connsiteY42" fmla="*/ 1345865 h 2237474"/>
              <a:gd name="connsiteX43" fmla="*/ 7840612 w 12192000"/>
              <a:gd name="connsiteY43" fmla="*/ 1369373 h 2237474"/>
              <a:gd name="connsiteX44" fmla="*/ 7786819 w 12192000"/>
              <a:gd name="connsiteY44" fmla="*/ 1378970 h 2237474"/>
              <a:gd name="connsiteX45" fmla="*/ 7548172 w 12192000"/>
              <a:gd name="connsiteY45" fmla="*/ 1417460 h 2237474"/>
              <a:gd name="connsiteX46" fmla="*/ 7483437 w 12192000"/>
              <a:gd name="connsiteY46" fmla="*/ 1478152 h 2237474"/>
              <a:gd name="connsiteX47" fmla="*/ 7377870 w 12192000"/>
              <a:gd name="connsiteY47" fmla="*/ 1523319 h 2237474"/>
              <a:gd name="connsiteX48" fmla="*/ 7230737 w 12192000"/>
              <a:gd name="connsiteY48" fmla="*/ 1562633 h 2237474"/>
              <a:gd name="connsiteX49" fmla="*/ 7224458 w 12192000"/>
              <a:gd name="connsiteY49" fmla="*/ 1573008 h 2237474"/>
              <a:gd name="connsiteX50" fmla="*/ 7183121 w 12192000"/>
              <a:gd name="connsiteY50" fmla="*/ 1595162 h 2237474"/>
              <a:gd name="connsiteX51" fmla="*/ 7164601 w 12192000"/>
              <a:gd name="connsiteY51" fmla="*/ 1606490 h 2237474"/>
              <a:gd name="connsiteX52" fmla="*/ 6900177 w 12192000"/>
              <a:gd name="connsiteY52" fmla="*/ 1636016 h 2237474"/>
              <a:gd name="connsiteX53" fmla="*/ 6795372 w 12192000"/>
              <a:gd name="connsiteY53" fmla="*/ 1644845 h 2237474"/>
              <a:gd name="connsiteX54" fmla="*/ 6692251 w 12192000"/>
              <a:gd name="connsiteY54" fmla="*/ 1656357 h 2237474"/>
              <a:gd name="connsiteX55" fmla="*/ 6655235 w 12192000"/>
              <a:gd name="connsiteY55" fmla="*/ 1661869 h 2237474"/>
              <a:gd name="connsiteX56" fmla="*/ 6554894 w 12192000"/>
              <a:gd name="connsiteY56" fmla="*/ 1664428 h 2237474"/>
              <a:gd name="connsiteX57" fmla="*/ 6516595 w 12192000"/>
              <a:gd name="connsiteY57" fmla="*/ 1667475 h 2237474"/>
              <a:gd name="connsiteX58" fmla="*/ 6508541 w 12192000"/>
              <a:gd name="connsiteY58" fmla="*/ 1668757 h 2237474"/>
              <a:gd name="connsiteX59" fmla="*/ 6471012 w 12192000"/>
              <a:gd name="connsiteY59" fmla="*/ 1678604 h 2237474"/>
              <a:gd name="connsiteX60" fmla="*/ 6364035 w 12192000"/>
              <a:gd name="connsiteY60" fmla="*/ 1667683 h 2237474"/>
              <a:gd name="connsiteX61" fmla="*/ 6280959 w 12192000"/>
              <a:gd name="connsiteY61" fmla="*/ 1689329 h 2237474"/>
              <a:gd name="connsiteX62" fmla="*/ 6243319 w 12192000"/>
              <a:gd name="connsiteY62" fmla="*/ 1695560 h 2237474"/>
              <a:gd name="connsiteX63" fmla="*/ 6098321 w 12192000"/>
              <a:gd name="connsiteY63" fmla="*/ 1721646 h 2237474"/>
              <a:gd name="connsiteX64" fmla="*/ 5880652 w 12192000"/>
              <a:gd name="connsiteY64" fmla="*/ 1779643 h 2237474"/>
              <a:gd name="connsiteX65" fmla="*/ 5785959 w 12192000"/>
              <a:gd name="connsiteY65" fmla="*/ 1775307 h 2237474"/>
              <a:gd name="connsiteX66" fmla="*/ 5643534 w 12192000"/>
              <a:gd name="connsiteY66" fmla="*/ 1802919 h 2237474"/>
              <a:gd name="connsiteX67" fmla="*/ 5518799 w 12192000"/>
              <a:gd name="connsiteY67" fmla="*/ 1818312 h 2237474"/>
              <a:gd name="connsiteX68" fmla="*/ 5505014 w 12192000"/>
              <a:gd name="connsiteY68" fmla="*/ 1819259 h 2237474"/>
              <a:gd name="connsiteX69" fmla="*/ 5453307 w 12192000"/>
              <a:gd name="connsiteY69" fmla="*/ 1815450 h 2237474"/>
              <a:gd name="connsiteX70" fmla="*/ 5221533 w 12192000"/>
              <a:gd name="connsiteY70" fmla="*/ 1846950 h 2237474"/>
              <a:gd name="connsiteX71" fmla="*/ 5149802 w 12192000"/>
              <a:gd name="connsiteY71" fmla="*/ 1844846 h 2237474"/>
              <a:gd name="connsiteX72" fmla="*/ 5114927 w 12192000"/>
              <a:gd name="connsiteY72" fmla="*/ 1847827 h 2237474"/>
              <a:gd name="connsiteX73" fmla="*/ 5108970 w 12192000"/>
              <a:gd name="connsiteY73" fmla="*/ 1847935 h 2237474"/>
              <a:gd name="connsiteX74" fmla="*/ 5067961 w 12192000"/>
              <a:gd name="connsiteY74" fmla="*/ 1845917 h 2237474"/>
              <a:gd name="connsiteX75" fmla="*/ 5007075 w 12192000"/>
              <a:gd name="connsiteY75" fmla="*/ 1838626 h 2237474"/>
              <a:gd name="connsiteX76" fmla="*/ 4944087 w 12192000"/>
              <a:gd name="connsiteY76" fmla="*/ 1823332 h 2237474"/>
              <a:gd name="connsiteX77" fmla="*/ 4907662 w 12192000"/>
              <a:gd name="connsiteY77" fmla="*/ 1816900 h 2237474"/>
              <a:gd name="connsiteX78" fmla="*/ 4882386 w 12192000"/>
              <a:gd name="connsiteY78" fmla="*/ 1809844 h 2237474"/>
              <a:gd name="connsiteX79" fmla="*/ 4811440 w 12192000"/>
              <a:gd name="connsiteY79" fmla="*/ 1804655 h 2237474"/>
              <a:gd name="connsiteX80" fmla="*/ 4691075 w 12192000"/>
              <a:gd name="connsiteY80" fmla="*/ 1801389 h 2237474"/>
              <a:gd name="connsiteX81" fmla="*/ 4640313 w 12192000"/>
              <a:gd name="connsiteY81" fmla="*/ 1784307 h 2237474"/>
              <a:gd name="connsiteX82" fmla="*/ 4536503 w 12192000"/>
              <a:gd name="connsiteY82" fmla="*/ 1785334 h 2237474"/>
              <a:gd name="connsiteX83" fmla="*/ 4513724 w 12192000"/>
              <a:gd name="connsiteY83" fmla="*/ 1791996 h 2237474"/>
              <a:gd name="connsiteX84" fmla="*/ 4459810 w 12192000"/>
              <a:gd name="connsiteY84" fmla="*/ 1797886 h 2237474"/>
              <a:gd name="connsiteX85" fmla="*/ 4379064 w 12192000"/>
              <a:gd name="connsiteY85" fmla="*/ 1817177 h 2237474"/>
              <a:gd name="connsiteX86" fmla="*/ 4290981 w 12192000"/>
              <a:gd name="connsiteY86" fmla="*/ 1839677 h 2237474"/>
              <a:gd name="connsiteX87" fmla="*/ 4238372 w 12192000"/>
              <a:gd name="connsiteY87" fmla="*/ 1851480 h 2237474"/>
              <a:gd name="connsiteX88" fmla="*/ 4232517 w 12192000"/>
              <a:gd name="connsiteY88" fmla="*/ 1852567 h 2237474"/>
              <a:gd name="connsiteX89" fmla="*/ 4191732 w 12192000"/>
              <a:gd name="connsiteY89" fmla="*/ 1857328 h 2237474"/>
              <a:gd name="connsiteX90" fmla="*/ 4065532 w 12192000"/>
              <a:gd name="connsiteY90" fmla="*/ 1855477 h 2237474"/>
              <a:gd name="connsiteX91" fmla="*/ 4028460 w 12192000"/>
              <a:gd name="connsiteY91" fmla="*/ 1855137 h 2237474"/>
              <a:gd name="connsiteX92" fmla="*/ 4002267 w 12192000"/>
              <a:gd name="connsiteY92" fmla="*/ 1852352 h 2237474"/>
              <a:gd name="connsiteX93" fmla="*/ 3931396 w 12192000"/>
              <a:gd name="connsiteY93" fmla="*/ 1858915 h 2237474"/>
              <a:gd name="connsiteX94" fmla="*/ 3812162 w 12192000"/>
              <a:gd name="connsiteY94" fmla="*/ 1875501 h 2237474"/>
              <a:gd name="connsiteX95" fmla="*/ 3758105 w 12192000"/>
              <a:gd name="connsiteY95" fmla="*/ 1871856 h 2237474"/>
              <a:gd name="connsiteX96" fmla="*/ 3567259 w 12192000"/>
              <a:gd name="connsiteY96" fmla="*/ 1893482 h 2237474"/>
              <a:gd name="connsiteX97" fmla="*/ 3405770 w 12192000"/>
              <a:gd name="connsiteY97" fmla="*/ 1904591 h 2237474"/>
              <a:gd name="connsiteX98" fmla="*/ 3280097 w 12192000"/>
              <a:gd name="connsiteY98" fmla="*/ 1919610 h 2237474"/>
              <a:gd name="connsiteX99" fmla="*/ 3009910 w 12192000"/>
              <a:gd name="connsiteY99" fmla="*/ 1957866 h 2237474"/>
              <a:gd name="connsiteX100" fmla="*/ 2995934 w 12192000"/>
              <a:gd name="connsiteY100" fmla="*/ 1967085 h 2237474"/>
              <a:gd name="connsiteX101" fmla="*/ 2942858 w 12192000"/>
              <a:gd name="connsiteY101" fmla="*/ 1981367 h 2237474"/>
              <a:gd name="connsiteX102" fmla="*/ 2875436 w 12192000"/>
              <a:gd name="connsiteY102" fmla="*/ 1996977 h 2237474"/>
              <a:gd name="connsiteX103" fmla="*/ 2874892 w 12192000"/>
              <a:gd name="connsiteY103" fmla="*/ 1996085 h 2237474"/>
              <a:gd name="connsiteX104" fmla="*/ 2843662 w 12192000"/>
              <a:gd name="connsiteY104" fmla="*/ 1992498 h 2237474"/>
              <a:gd name="connsiteX105" fmla="*/ 2718916 w 12192000"/>
              <a:gd name="connsiteY105" fmla="*/ 1990867 h 2237474"/>
              <a:gd name="connsiteX106" fmla="*/ 2713522 w 12192000"/>
              <a:gd name="connsiteY106" fmla="*/ 1990173 h 2237474"/>
              <a:gd name="connsiteX107" fmla="*/ 2476147 w 12192000"/>
              <a:gd name="connsiteY107" fmla="*/ 1998305 h 2237474"/>
              <a:gd name="connsiteX108" fmla="*/ 2373568 w 12192000"/>
              <a:gd name="connsiteY108" fmla="*/ 2003219 h 2237474"/>
              <a:gd name="connsiteX109" fmla="*/ 2287219 w 12192000"/>
              <a:gd name="connsiteY109" fmla="*/ 1998750 h 2237474"/>
              <a:gd name="connsiteX110" fmla="*/ 2243069 w 12192000"/>
              <a:gd name="connsiteY110" fmla="*/ 2005321 h 2237474"/>
              <a:gd name="connsiteX111" fmla="*/ 2164831 w 12192000"/>
              <a:gd name="connsiteY111" fmla="*/ 2010143 h 2237474"/>
              <a:gd name="connsiteX112" fmla="*/ 2085228 w 12192000"/>
              <a:gd name="connsiteY112" fmla="*/ 2046431 h 2237474"/>
              <a:gd name="connsiteX113" fmla="*/ 2058061 w 12192000"/>
              <a:gd name="connsiteY113" fmla="*/ 2047942 h 2237474"/>
              <a:gd name="connsiteX114" fmla="*/ 2042244 w 12192000"/>
              <a:gd name="connsiteY114" fmla="*/ 2055560 h 2237474"/>
              <a:gd name="connsiteX115" fmla="*/ 1877728 w 12192000"/>
              <a:gd name="connsiteY115" fmla="*/ 2101004 h 2237474"/>
              <a:gd name="connsiteX116" fmla="*/ 1759056 w 12192000"/>
              <a:gd name="connsiteY116" fmla="*/ 2125608 h 2237474"/>
              <a:gd name="connsiteX117" fmla="*/ 1637948 w 12192000"/>
              <a:gd name="connsiteY117" fmla="*/ 2172597 h 2237474"/>
              <a:gd name="connsiteX118" fmla="*/ 1434549 w 12192000"/>
              <a:gd name="connsiteY118" fmla="*/ 2234522 h 2237474"/>
              <a:gd name="connsiteX119" fmla="*/ 1398481 w 12192000"/>
              <a:gd name="connsiteY119" fmla="*/ 2237074 h 2237474"/>
              <a:gd name="connsiteX120" fmla="*/ 1398407 w 12192000"/>
              <a:gd name="connsiteY120" fmla="*/ 2237095 h 2237474"/>
              <a:gd name="connsiteX121" fmla="*/ 1370962 w 12192000"/>
              <a:gd name="connsiteY121" fmla="*/ 2237474 h 2237474"/>
              <a:gd name="connsiteX122" fmla="*/ 1356367 w 12192000"/>
              <a:gd name="connsiteY122" fmla="*/ 2235089 h 2237474"/>
              <a:gd name="connsiteX123" fmla="*/ 1279765 w 12192000"/>
              <a:gd name="connsiteY123" fmla="*/ 2229639 h 2237474"/>
              <a:gd name="connsiteX124" fmla="*/ 1195347 w 12192000"/>
              <a:gd name="connsiteY124" fmla="*/ 2212354 h 2237474"/>
              <a:gd name="connsiteX125" fmla="*/ 970251 w 12192000"/>
              <a:gd name="connsiteY125" fmla="*/ 2221029 h 2237474"/>
              <a:gd name="connsiteX126" fmla="*/ 812914 w 12192000"/>
              <a:gd name="connsiteY126" fmla="*/ 2210095 h 2237474"/>
              <a:gd name="connsiteX127" fmla="*/ 776382 w 12192000"/>
              <a:gd name="connsiteY127" fmla="*/ 2204512 h 2237474"/>
              <a:gd name="connsiteX128" fmla="*/ 597225 w 12192000"/>
              <a:gd name="connsiteY128" fmla="*/ 2180999 h 2237474"/>
              <a:gd name="connsiteX129" fmla="*/ 520671 w 12192000"/>
              <a:gd name="connsiteY129" fmla="*/ 2180980 h 2237474"/>
              <a:gd name="connsiteX130" fmla="*/ 515024 w 12192000"/>
              <a:gd name="connsiteY130" fmla="*/ 2179258 h 2237474"/>
              <a:gd name="connsiteX131" fmla="*/ 413835 w 12192000"/>
              <a:gd name="connsiteY131" fmla="*/ 2156783 h 2237474"/>
              <a:gd name="connsiteX132" fmla="*/ 376513 w 12192000"/>
              <a:gd name="connsiteY132" fmla="*/ 2154014 h 2237474"/>
              <a:gd name="connsiteX133" fmla="*/ 273386 w 12192000"/>
              <a:gd name="connsiteY133" fmla="*/ 2142551 h 2237474"/>
              <a:gd name="connsiteX134" fmla="*/ 77641 w 12192000"/>
              <a:gd name="connsiteY134" fmla="*/ 2126835 h 2237474"/>
              <a:gd name="connsiteX135" fmla="*/ 37645 w 12192000"/>
              <a:gd name="connsiteY135" fmla="*/ 2115401 h 2237474"/>
              <a:gd name="connsiteX136" fmla="*/ 4572 w 12192000"/>
              <a:gd name="connsiteY136" fmla="*/ 2111091 h 2237474"/>
              <a:gd name="connsiteX137" fmla="*/ 0 w 12192000"/>
              <a:gd name="connsiteY137" fmla="*/ 2110468 h 2237474"/>
              <a:gd name="connsiteX138" fmla="*/ 0 w 12192000"/>
              <a:gd name="connsiteY138" fmla="*/ 0 h 2237474"/>
              <a:gd name="connsiteX0" fmla="*/ 0 w 12192000"/>
              <a:gd name="connsiteY0" fmla="*/ 0 h 2237627"/>
              <a:gd name="connsiteX1" fmla="*/ 12192000 w 12192000"/>
              <a:gd name="connsiteY1" fmla="*/ 0 h 2237627"/>
              <a:gd name="connsiteX2" fmla="*/ 12192000 w 12192000"/>
              <a:gd name="connsiteY2" fmla="*/ 751299 h 2237627"/>
              <a:gd name="connsiteX3" fmla="*/ 11890686 w 12192000"/>
              <a:gd name="connsiteY3" fmla="*/ 732766 h 2237627"/>
              <a:gd name="connsiteX4" fmla="*/ 11820512 w 12192000"/>
              <a:gd name="connsiteY4" fmla="*/ 745392 h 2237627"/>
              <a:gd name="connsiteX5" fmla="*/ 11649954 w 12192000"/>
              <a:gd name="connsiteY5" fmla="*/ 749628 h 2237627"/>
              <a:gd name="connsiteX6" fmla="*/ 11560424 w 12192000"/>
              <a:gd name="connsiteY6" fmla="*/ 748017 h 2237627"/>
              <a:gd name="connsiteX7" fmla="*/ 11358455 w 12192000"/>
              <a:gd name="connsiteY7" fmla="*/ 747593 h 2237627"/>
              <a:gd name="connsiteX8" fmla="*/ 11165209 w 12192000"/>
              <a:gd name="connsiteY8" fmla="*/ 748852 h 2237627"/>
              <a:gd name="connsiteX9" fmla="*/ 11058755 w 12192000"/>
              <a:gd name="connsiteY9" fmla="*/ 749617 h 2237627"/>
              <a:gd name="connsiteX10" fmla="*/ 10846594 w 12192000"/>
              <a:gd name="connsiteY10" fmla="*/ 765069 h 2237627"/>
              <a:gd name="connsiteX11" fmla="*/ 10739478 w 12192000"/>
              <a:gd name="connsiteY11" fmla="*/ 776841 h 2237627"/>
              <a:gd name="connsiteX12" fmla="*/ 10458762 w 12192000"/>
              <a:gd name="connsiteY12" fmla="*/ 755400 h 2237627"/>
              <a:gd name="connsiteX13" fmla="*/ 10211200 w 12192000"/>
              <a:gd name="connsiteY13" fmla="*/ 767513 h 2237627"/>
              <a:gd name="connsiteX14" fmla="*/ 10167995 w 12192000"/>
              <a:gd name="connsiteY14" fmla="*/ 760843 h 2237627"/>
              <a:gd name="connsiteX15" fmla="*/ 9997044 w 12192000"/>
              <a:gd name="connsiteY15" fmla="*/ 780129 h 2237627"/>
              <a:gd name="connsiteX16" fmla="*/ 9943887 w 12192000"/>
              <a:gd name="connsiteY16" fmla="*/ 804141 h 2237627"/>
              <a:gd name="connsiteX17" fmla="*/ 9918248 w 12192000"/>
              <a:gd name="connsiteY17" fmla="*/ 816628 h 2237627"/>
              <a:gd name="connsiteX18" fmla="*/ 9767091 w 12192000"/>
              <a:gd name="connsiteY18" fmla="*/ 870550 h 2237627"/>
              <a:gd name="connsiteX19" fmla="*/ 9683005 w 12192000"/>
              <a:gd name="connsiteY19" fmla="*/ 894128 h 2237627"/>
              <a:gd name="connsiteX20" fmla="*/ 9594438 w 12192000"/>
              <a:gd name="connsiteY20" fmla="*/ 919051 h 2237627"/>
              <a:gd name="connsiteX21" fmla="*/ 9544189 w 12192000"/>
              <a:gd name="connsiteY21" fmla="*/ 938966 h 2237627"/>
              <a:gd name="connsiteX22" fmla="*/ 9500499 w 12192000"/>
              <a:gd name="connsiteY22" fmla="*/ 954680 h 2237627"/>
              <a:gd name="connsiteX23" fmla="*/ 9410017 w 12192000"/>
              <a:gd name="connsiteY23" fmla="*/ 993931 h 2237627"/>
              <a:gd name="connsiteX24" fmla="*/ 9392919 w 12192000"/>
              <a:gd name="connsiteY24" fmla="*/ 994656 h 2237627"/>
              <a:gd name="connsiteX25" fmla="*/ 9268019 w 12192000"/>
              <a:gd name="connsiteY25" fmla="*/ 1007442 h 2237627"/>
              <a:gd name="connsiteX26" fmla="*/ 9188177 w 12192000"/>
              <a:gd name="connsiteY26" fmla="*/ 1035474 h 2237627"/>
              <a:gd name="connsiteX27" fmla="*/ 9155969 w 12192000"/>
              <a:gd name="connsiteY27" fmla="*/ 1046804 h 2237627"/>
              <a:gd name="connsiteX28" fmla="*/ 9133985 w 12192000"/>
              <a:gd name="connsiteY28" fmla="*/ 1046450 h 2237627"/>
              <a:gd name="connsiteX29" fmla="*/ 9003462 w 12192000"/>
              <a:gd name="connsiteY29" fmla="*/ 1042406 h 2237627"/>
              <a:gd name="connsiteX30" fmla="*/ 8968445 w 12192000"/>
              <a:gd name="connsiteY30" fmla="*/ 1052169 h 2237627"/>
              <a:gd name="connsiteX31" fmla="*/ 8886001 w 12192000"/>
              <a:gd name="connsiteY31" fmla="*/ 1067468 h 2237627"/>
              <a:gd name="connsiteX32" fmla="*/ 8838610 w 12192000"/>
              <a:gd name="connsiteY32" fmla="*/ 1075091 h 2237627"/>
              <a:gd name="connsiteX33" fmla="*/ 8750383 w 12192000"/>
              <a:gd name="connsiteY33" fmla="*/ 1097387 h 2237627"/>
              <a:gd name="connsiteX34" fmla="*/ 8665605 w 12192000"/>
              <a:gd name="connsiteY34" fmla="*/ 1110791 h 2237627"/>
              <a:gd name="connsiteX35" fmla="*/ 8584946 w 12192000"/>
              <a:gd name="connsiteY35" fmla="*/ 1135226 h 2237627"/>
              <a:gd name="connsiteX36" fmla="*/ 8419755 w 12192000"/>
              <a:gd name="connsiteY36" fmla="*/ 1216260 h 2237627"/>
              <a:gd name="connsiteX37" fmla="*/ 8411626 w 12192000"/>
              <a:gd name="connsiteY37" fmla="*/ 1214397 h 2237627"/>
              <a:gd name="connsiteX38" fmla="*/ 8363469 w 12192000"/>
              <a:gd name="connsiteY38" fmla="*/ 1246658 h 2237627"/>
              <a:gd name="connsiteX39" fmla="*/ 8275497 w 12192000"/>
              <a:gd name="connsiteY39" fmla="*/ 1264396 h 2237627"/>
              <a:gd name="connsiteX40" fmla="*/ 8074238 w 12192000"/>
              <a:gd name="connsiteY40" fmla="*/ 1301895 h 2237627"/>
              <a:gd name="connsiteX41" fmla="*/ 7942099 w 12192000"/>
              <a:gd name="connsiteY41" fmla="*/ 1336332 h 2237627"/>
              <a:gd name="connsiteX42" fmla="*/ 7902328 w 12192000"/>
              <a:gd name="connsiteY42" fmla="*/ 1345865 h 2237627"/>
              <a:gd name="connsiteX43" fmla="*/ 7840612 w 12192000"/>
              <a:gd name="connsiteY43" fmla="*/ 1369373 h 2237627"/>
              <a:gd name="connsiteX44" fmla="*/ 7786819 w 12192000"/>
              <a:gd name="connsiteY44" fmla="*/ 1378970 h 2237627"/>
              <a:gd name="connsiteX45" fmla="*/ 7548172 w 12192000"/>
              <a:gd name="connsiteY45" fmla="*/ 1417460 h 2237627"/>
              <a:gd name="connsiteX46" fmla="*/ 7483437 w 12192000"/>
              <a:gd name="connsiteY46" fmla="*/ 1478152 h 2237627"/>
              <a:gd name="connsiteX47" fmla="*/ 7377870 w 12192000"/>
              <a:gd name="connsiteY47" fmla="*/ 1523319 h 2237627"/>
              <a:gd name="connsiteX48" fmla="*/ 7230737 w 12192000"/>
              <a:gd name="connsiteY48" fmla="*/ 1562633 h 2237627"/>
              <a:gd name="connsiteX49" fmla="*/ 7224458 w 12192000"/>
              <a:gd name="connsiteY49" fmla="*/ 1573008 h 2237627"/>
              <a:gd name="connsiteX50" fmla="*/ 7183121 w 12192000"/>
              <a:gd name="connsiteY50" fmla="*/ 1595162 h 2237627"/>
              <a:gd name="connsiteX51" fmla="*/ 7164601 w 12192000"/>
              <a:gd name="connsiteY51" fmla="*/ 1606490 h 2237627"/>
              <a:gd name="connsiteX52" fmla="*/ 6900177 w 12192000"/>
              <a:gd name="connsiteY52" fmla="*/ 1636016 h 2237627"/>
              <a:gd name="connsiteX53" fmla="*/ 6795372 w 12192000"/>
              <a:gd name="connsiteY53" fmla="*/ 1644845 h 2237627"/>
              <a:gd name="connsiteX54" fmla="*/ 6692251 w 12192000"/>
              <a:gd name="connsiteY54" fmla="*/ 1656357 h 2237627"/>
              <a:gd name="connsiteX55" fmla="*/ 6655235 w 12192000"/>
              <a:gd name="connsiteY55" fmla="*/ 1661869 h 2237627"/>
              <a:gd name="connsiteX56" fmla="*/ 6554894 w 12192000"/>
              <a:gd name="connsiteY56" fmla="*/ 1664428 h 2237627"/>
              <a:gd name="connsiteX57" fmla="*/ 6516595 w 12192000"/>
              <a:gd name="connsiteY57" fmla="*/ 1667475 h 2237627"/>
              <a:gd name="connsiteX58" fmla="*/ 6508541 w 12192000"/>
              <a:gd name="connsiteY58" fmla="*/ 1668757 h 2237627"/>
              <a:gd name="connsiteX59" fmla="*/ 6471012 w 12192000"/>
              <a:gd name="connsiteY59" fmla="*/ 1678604 h 2237627"/>
              <a:gd name="connsiteX60" fmla="*/ 6364035 w 12192000"/>
              <a:gd name="connsiteY60" fmla="*/ 1667683 h 2237627"/>
              <a:gd name="connsiteX61" fmla="*/ 6280959 w 12192000"/>
              <a:gd name="connsiteY61" fmla="*/ 1689329 h 2237627"/>
              <a:gd name="connsiteX62" fmla="*/ 6243319 w 12192000"/>
              <a:gd name="connsiteY62" fmla="*/ 1695560 h 2237627"/>
              <a:gd name="connsiteX63" fmla="*/ 6098321 w 12192000"/>
              <a:gd name="connsiteY63" fmla="*/ 1721646 h 2237627"/>
              <a:gd name="connsiteX64" fmla="*/ 5880652 w 12192000"/>
              <a:gd name="connsiteY64" fmla="*/ 1779643 h 2237627"/>
              <a:gd name="connsiteX65" fmla="*/ 5785959 w 12192000"/>
              <a:gd name="connsiteY65" fmla="*/ 1775307 h 2237627"/>
              <a:gd name="connsiteX66" fmla="*/ 5643534 w 12192000"/>
              <a:gd name="connsiteY66" fmla="*/ 1802919 h 2237627"/>
              <a:gd name="connsiteX67" fmla="*/ 5518799 w 12192000"/>
              <a:gd name="connsiteY67" fmla="*/ 1818312 h 2237627"/>
              <a:gd name="connsiteX68" fmla="*/ 5505014 w 12192000"/>
              <a:gd name="connsiteY68" fmla="*/ 1819259 h 2237627"/>
              <a:gd name="connsiteX69" fmla="*/ 5453307 w 12192000"/>
              <a:gd name="connsiteY69" fmla="*/ 1815450 h 2237627"/>
              <a:gd name="connsiteX70" fmla="*/ 5221533 w 12192000"/>
              <a:gd name="connsiteY70" fmla="*/ 1846950 h 2237627"/>
              <a:gd name="connsiteX71" fmla="*/ 5149802 w 12192000"/>
              <a:gd name="connsiteY71" fmla="*/ 1844846 h 2237627"/>
              <a:gd name="connsiteX72" fmla="*/ 5114927 w 12192000"/>
              <a:gd name="connsiteY72" fmla="*/ 1847827 h 2237627"/>
              <a:gd name="connsiteX73" fmla="*/ 5108970 w 12192000"/>
              <a:gd name="connsiteY73" fmla="*/ 1847935 h 2237627"/>
              <a:gd name="connsiteX74" fmla="*/ 5067961 w 12192000"/>
              <a:gd name="connsiteY74" fmla="*/ 1845917 h 2237627"/>
              <a:gd name="connsiteX75" fmla="*/ 5007075 w 12192000"/>
              <a:gd name="connsiteY75" fmla="*/ 1838626 h 2237627"/>
              <a:gd name="connsiteX76" fmla="*/ 4944087 w 12192000"/>
              <a:gd name="connsiteY76" fmla="*/ 1823332 h 2237627"/>
              <a:gd name="connsiteX77" fmla="*/ 4907662 w 12192000"/>
              <a:gd name="connsiteY77" fmla="*/ 1816900 h 2237627"/>
              <a:gd name="connsiteX78" fmla="*/ 4882386 w 12192000"/>
              <a:gd name="connsiteY78" fmla="*/ 1809844 h 2237627"/>
              <a:gd name="connsiteX79" fmla="*/ 4811440 w 12192000"/>
              <a:gd name="connsiteY79" fmla="*/ 1804655 h 2237627"/>
              <a:gd name="connsiteX80" fmla="*/ 4691075 w 12192000"/>
              <a:gd name="connsiteY80" fmla="*/ 1801389 h 2237627"/>
              <a:gd name="connsiteX81" fmla="*/ 4640313 w 12192000"/>
              <a:gd name="connsiteY81" fmla="*/ 1784307 h 2237627"/>
              <a:gd name="connsiteX82" fmla="*/ 4536503 w 12192000"/>
              <a:gd name="connsiteY82" fmla="*/ 1785334 h 2237627"/>
              <a:gd name="connsiteX83" fmla="*/ 4513724 w 12192000"/>
              <a:gd name="connsiteY83" fmla="*/ 1791996 h 2237627"/>
              <a:gd name="connsiteX84" fmla="*/ 4459810 w 12192000"/>
              <a:gd name="connsiteY84" fmla="*/ 1797886 h 2237627"/>
              <a:gd name="connsiteX85" fmla="*/ 4379064 w 12192000"/>
              <a:gd name="connsiteY85" fmla="*/ 1817177 h 2237627"/>
              <a:gd name="connsiteX86" fmla="*/ 4290981 w 12192000"/>
              <a:gd name="connsiteY86" fmla="*/ 1839677 h 2237627"/>
              <a:gd name="connsiteX87" fmla="*/ 4238372 w 12192000"/>
              <a:gd name="connsiteY87" fmla="*/ 1851480 h 2237627"/>
              <a:gd name="connsiteX88" fmla="*/ 4232517 w 12192000"/>
              <a:gd name="connsiteY88" fmla="*/ 1852567 h 2237627"/>
              <a:gd name="connsiteX89" fmla="*/ 4191732 w 12192000"/>
              <a:gd name="connsiteY89" fmla="*/ 1857328 h 2237627"/>
              <a:gd name="connsiteX90" fmla="*/ 4065532 w 12192000"/>
              <a:gd name="connsiteY90" fmla="*/ 1855477 h 2237627"/>
              <a:gd name="connsiteX91" fmla="*/ 4028460 w 12192000"/>
              <a:gd name="connsiteY91" fmla="*/ 1855137 h 2237627"/>
              <a:gd name="connsiteX92" fmla="*/ 4002267 w 12192000"/>
              <a:gd name="connsiteY92" fmla="*/ 1852352 h 2237627"/>
              <a:gd name="connsiteX93" fmla="*/ 3931396 w 12192000"/>
              <a:gd name="connsiteY93" fmla="*/ 1858915 h 2237627"/>
              <a:gd name="connsiteX94" fmla="*/ 3812162 w 12192000"/>
              <a:gd name="connsiteY94" fmla="*/ 1875501 h 2237627"/>
              <a:gd name="connsiteX95" fmla="*/ 3758105 w 12192000"/>
              <a:gd name="connsiteY95" fmla="*/ 1871856 h 2237627"/>
              <a:gd name="connsiteX96" fmla="*/ 3567259 w 12192000"/>
              <a:gd name="connsiteY96" fmla="*/ 1893482 h 2237627"/>
              <a:gd name="connsiteX97" fmla="*/ 3405770 w 12192000"/>
              <a:gd name="connsiteY97" fmla="*/ 1904591 h 2237627"/>
              <a:gd name="connsiteX98" fmla="*/ 3280097 w 12192000"/>
              <a:gd name="connsiteY98" fmla="*/ 1919610 h 2237627"/>
              <a:gd name="connsiteX99" fmla="*/ 3009910 w 12192000"/>
              <a:gd name="connsiteY99" fmla="*/ 1957866 h 2237627"/>
              <a:gd name="connsiteX100" fmla="*/ 2995934 w 12192000"/>
              <a:gd name="connsiteY100" fmla="*/ 1967085 h 2237627"/>
              <a:gd name="connsiteX101" fmla="*/ 2942858 w 12192000"/>
              <a:gd name="connsiteY101" fmla="*/ 1981367 h 2237627"/>
              <a:gd name="connsiteX102" fmla="*/ 2875436 w 12192000"/>
              <a:gd name="connsiteY102" fmla="*/ 1996977 h 2237627"/>
              <a:gd name="connsiteX103" fmla="*/ 2874892 w 12192000"/>
              <a:gd name="connsiteY103" fmla="*/ 1996085 h 2237627"/>
              <a:gd name="connsiteX104" fmla="*/ 2843662 w 12192000"/>
              <a:gd name="connsiteY104" fmla="*/ 1992498 h 2237627"/>
              <a:gd name="connsiteX105" fmla="*/ 2718916 w 12192000"/>
              <a:gd name="connsiteY105" fmla="*/ 1990867 h 2237627"/>
              <a:gd name="connsiteX106" fmla="*/ 2713522 w 12192000"/>
              <a:gd name="connsiteY106" fmla="*/ 1990173 h 2237627"/>
              <a:gd name="connsiteX107" fmla="*/ 2476147 w 12192000"/>
              <a:gd name="connsiteY107" fmla="*/ 1998305 h 2237627"/>
              <a:gd name="connsiteX108" fmla="*/ 2373568 w 12192000"/>
              <a:gd name="connsiteY108" fmla="*/ 2003219 h 2237627"/>
              <a:gd name="connsiteX109" fmla="*/ 2287219 w 12192000"/>
              <a:gd name="connsiteY109" fmla="*/ 1998750 h 2237627"/>
              <a:gd name="connsiteX110" fmla="*/ 2243069 w 12192000"/>
              <a:gd name="connsiteY110" fmla="*/ 2005321 h 2237627"/>
              <a:gd name="connsiteX111" fmla="*/ 2164831 w 12192000"/>
              <a:gd name="connsiteY111" fmla="*/ 2010143 h 2237627"/>
              <a:gd name="connsiteX112" fmla="*/ 2085228 w 12192000"/>
              <a:gd name="connsiteY112" fmla="*/ 2046431 h 2237627"/>
              <a:gd name="connsiteX113" fmla="*/ 2058061 w 12192000"/>
              <a:gd name="connsiteY113" fmla="*/ 2047942 h 2237627"/>
              <a:gd name="connsiteX114" fmla="*/ 2042244 w 12192000"/>
              <a:gd name="connsiteY114" fmla="*/ 2055560 h 2237627"/>
              <a:gd name="connsiteX115" fmla="*/ 1877728 w 12192000"/>
              <a:gd name="connsiteY115" fmla="*/ 2101004 h 2237627"/>
              <a:gd name="connsiteX116" fmla="*/ 1759056 w 12192000"/>
              <a:gd name="connsiteY116" fmla="*/ 2125608 h 2237627"/>
              <a:gd name="connsiteX117" fmla="*/ 1637948 w 12192000"/>
              <a:gd name="connsiteY117" fmla="*/ 2172597 h 2237627"/>
              <a:gd name="connsiteX118" fmla="*/ 1434549 w 12192000"/>
              <a:gd name="connsiteY118" fmla="*/ 2234522 h 2237627"/>
              <a:gd name="connsiteX119" fmla="*/ 1398481 w 12192000"/>
              <a:gd name="connsiteY119" fmla="*/ 2237074 h 2237627"/>
              <a:gd name="connsiteX120" fmla="*/ 1370962 w 12192000"/>
              <a:gd name="connsiteY120" fmla="*/ 2237474 h 2237627"/>
              <a:gd name="connsiteX121" fmla="*/ 1356367 w 12192000"/>
              <a:gd name="connsiteY121" fmla="*/ 2235089 h 2237627"/>
              <a:gd name="connsiteX122" fmla="*/ 1279765 w 12192000"/>
              <a:gd name="connsiteY122" fmla="*/ 2229639 h 2237627"/>
              <a:gd name="connsiteX123" fmla="*/ 1195347 w 12192000"/>
              <a:gd name="connsiteY123" fmla="*/ 2212354 h 2237627"/>
              <a:gd name="connsiteX124" fmla="*/ 970251 w 12192000"/>
              <a:gd name="connsiteY124" fmla="*/ 2221029 h 2237627"/>
              <a:gd name="connsiteX125" fmla="*/ 812914 w 12192000"/>
              <a:gd name="connsiteY125" fmla="*/ 2210095 h 2237627"/>
              <a:gd name="connsiteX126" fmla="*/ 776382 w 12192000"/>
              <a:gd name="connsiteY126" fmla="*/ 2204512 h 2237627"/>
              <a:gd name="connsiteX127" fmla="*/ 597225 w 12192000"/>
              <a:gd name="connsiteY127" fmla="*/ 2180999 h 2237627"/>
              <a:gd name="connsiteX128" fmla="*/ 520671 w 12192000"/>
              <a:gd name="connsiteY128" fmla="*/ 2180980 h 2237627"/>
              <a:gd name="connsiteX129" fmla="*/ 515024 w 12192000"/>
              <a:gd name="connsiteY129" fmla="*/ 2179258 h 2237627"/>
              <a:gd name="connsiteX130" fmla="*/ 413835 w 12192000"/>
              <a:gd name="connsiteY130" fmla="*/ 2156783 h 2237627"/>
              <a:gd name="connsiteX131" fmla="*/ 376513 w 12192000"/>
              <a:gd name="connsiteY131" fmla="*/ 2154014 h 2237627"/>
              <a:gd name="connsiteX132" fmla="*/ 273386 w 12192000"/>
              <a:gd name="connsiteY132" fmla="*/ 2142551 h 2237627"/>
              <a:gd name="connsiteX133" fmla="*/ 77641 w 12192000"/>
              <a:gd name="connsiteY133" fmla="*/ 2126835 h 2237627"/>
              <a:gd name="connsiteX134" fmla="*/ 37645 w 12192000"/>
              <a:gd name="connsiteY134" fmla="*/ 2115401 h 2237627"/>
              <a:gd name="connsiteX135" fmla="*/ 4572 w 12192000"/>
              <a:gd name="connsiteY135" fmla="*/ 2111091 h 2237627"/>
              <a:gd name="connsiteX136" fmla="*/ 0 w 12192000"/>
              <a:gd name="connsiteY136" fmla="*/ 2110468 h 2237627"/>
              <a:gd name="connsiteX137" fmla="*/ 0 w 12192000"/>
              <a:gd name="connsiteY137" fmla="*/ 0 h 2237627"/>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750383 w 12192000"/>
              <a:gd name="connsiteY33" fmla="*/ 1097387 h 2240205"/>
              <a:gd name="connsiteX34" fmla="*/ 8665605 w 12192000"/>
              <a:gd name="connsiteY34" fmla="*/ 1110791 h 2240205"/>
              <a:gd name="connsiteX35" fmla="*/ 8584946 w 12192000"/>
              <a:gd name="connsiteY35" fmla="*/ 1135226 h 2240205"/>
              <a:gd name="connsiteX36" fmla="*/ 8419755 w 12192000"/>
              <a:gd name="connsiteY36" fmla="*/ 1216260 h 2240205"/>
              <a:gd name="connsiteX37" fmla="*/ 8411626 w 12192000"/>
              <a:gd name="connsiteY37" fmla="*/ 1214397 h 2240205"/>
              <a:gd name="connsiteX38" fmla="*/ 8363469 w 12192000"/>
              <a:gd name="connsiteY38" fmla="*/ 1246658 h 2240205"/>
              <a:gd name="connsiteX39" fmla="*/ 8275497 w 12192000"/>
              <a:gd name="connsiteY39" fmla="*/ 1264396 h 2240205"/>
              <a:gd name="connsiteX40" fmla="*/ 8074238 w 12192000"/>
              <a:gd name="connsiteY40" fmla="*/ 1301895 h 2240205"/>
              <a:gd name="connsiteX41" fmla="*/ 7942099 w 12192000"/>
              <a:gd name="connsiteY41" fmla="*/ 1336332 h 2240205"/>
              <a:gd name="connsiteX42" fmla="*/ 7902328 w 12192000"/>
              <a:gd name="connsiteY42" fmla="*/ 1345865 h 2240205"/>
              <a:gd name="connsiteX43" fmla="*/ 7840612 w 12192000"/>
              <a:gd name="connsiteY43" fmla="*/ 1369373 h 2240205"/>
              <a:gd name="connsiteX44" fmla="*/ 7786819 w 12192000"/>
              <a:gd name="connsiteY44" fmla="*/ 1378970 h 2240205"/>
              <a:gd name="connsiteX45" fmla="*/ 7548172 w 12192000"/>
              <a:gd name="connsiteY45" fmla="*/ 1417460 h 2240205"/>
              <a:gd name="connsiteX46" fmla="*/ 7483437 w 12192000"/>
              <a:gd name="connsiteY46" fmla="*/ 1478152 h 2240205"/>
              <a:gd name="connsiteX47" fmla="*/ 7377870 w 12192000"/>
              <a:gd name="connsiteY47" fmla="*/ 1523319 h 2240205"/>
              <a:gd name="connsiteX48" fmla="*/ 7230737 w 12192000"/>
              <a:gd name="connsiteY48" fmla="*/ 1562633 h 2240205"/>
              <a:gd name="connsiteX49" fmla="*/ 7224458 w 12192000"/>
              <a:gd name="connsiteY49" fmla="*/ 1573008 h 2240205"/>
              <a:gd name="connsiteX50" fmla="*/ 7183121 w 12192000"/>
              <a:gd name="connsiteY50" fmla="*/ 1595162 h 2240205"/>
              <a:gd name="connsiteX51" fmla="*/ 7164601 w 12192000"/>
              <a:gd name="connsiteY51" fmla="*/ 1606490 h 2240205"/>
              <a:gd name="connsiteX52" fmla="*/ 6900177 w 12192000"/>
              <a:gd name="connsiteY52" fmla="*/ 1636016 h 2240205"/>
              <a:gd name="connsiteX53" fmla="*/ 6795372 w 12192000"/>
              <a:gd name="connsiteY53" fmla="*/ 1644845 h 2240205"/>
              <a:gd name="connsiteX54" fmla="*/ 6692251 w 12192000"/>
              <a:gd name="connsiteY54" fmla="*/ 1656357 h 2240205"/>
              <a:gd name="connsiteX55" fmla="*/ 6655235 w 12192000"/>
              <a:gd name="connsiteY55" fmla="*/ 1661869 h 2240205"/>
              <a:gd name="connsiteX56" fmla="*/ 6554894 w 12192000"/>
              <a:gd name="connsiteY56" fmla="*/ 1664428 h 2240205"/>
              <a:gd name="connsiteX57" fmla="*/ 6516595 w 12192000"/>
              <a:gd name="connsiteY57" fmla="*/ 1667475 h 2240205"/>
              <a:gd name="connsiteX58" fmla="*/ 6508541 w 12192000"/>
              <a:gd name="connsiteY58" fmla="*/ 1668757 h 2240205"/>
              <a:gd name="connsiteX59" fmla="*/ 6471012 w 12192000"/>
              <a:gd name="connsiteY59" fmla="*/ 1678604 h 2240205"/>
              <a:gd name="connsiteX60" fmla="*/ 6364035 w 12192000"/>
              <a:gd name="connsiteY60" fmla="*/ 1667683 h 2240205"/>
              <a:gd name="connsiteX61" fmla="*/ 6280959 w 12192000"/>
              <a:gd name="connsiteY61" fmla="*/ 1689329 h 2240205"/>
              <a:gd name="connsiteX62" fmla="*/ 6243319 w 12192000"/>
              <a:gd name="connsiteY62" fmla="*/ 1695560 h 2240205"/>
              <a:gd name="connsiteX63" fmla="*/ 6098321 w 12192000"/>
              <a:gd name="connsiteY63" fmla="*/ 1721646 h 2240205"/>
              <a:gd name="connsiteX64" fmla="*/ 5880652 w 12192000"/>
              <a:gd name="connsiteY64" fmla="*/ 1779643 h 2240205"/>
              <a:gd name="connsiteX65" fmla="*/ 5785959 w 12192000"/>
              <a:gd name="connsiteY65" fmla="*/ 1775307 h 2240205"/>
              <a:gd name="connsiteX66" fmla="*/ 5643534 w 12192000"/>
              <a:gd name="connsiteY66" fmla="*/ 1802919 h 2240205"/>
              <a:gd name="connsiteX67" fmla="*/ 5518799 w 12192000"/>
              <a:gd name="connsiteY67" fmla="*/ 1818312 h 2240205"/>
              <a:gd name="connsiteX68" fmla="*/ 5505014 w 12192000"/>
              <a:gd name="connsiteY68" fmla="*/ 1819259 h 2240205"/>
              <a:gd name="connsiteX69" fmla="*/ 5453307 w 12192000"/>
              <a:gd name="connsiteY69" fmla="*/ 1815450 h 2240205"/>
              <a:gd name="connsiteX70" fmla="*/ 5221533 w 12192000"/>
              <a:gd name="connsiteY70" fmla="*/ 1846950 h 2240205"/>
              <a:gd name="connsiteX71" fmla="*/ 5149802 w 12192000"/>
              <a:gd name="connsiteY71" fmla="*/ 1844846 h 2240205"/>
              <a:gd name="connsiteX72" fmla="*/ 5114927 w 12192000"/>
              <a:gd name="connsiteY72" fmla="*/ 1847827 h 2240205"/>
              <a:gd name="connsiteX73" fmla="*/ 5108970 w 12192000"/>
              <a:gd name="connsiteY73" fmla="*/ 1847935 h 2240205"/>
              <a:gd name="connsiteX74" fmla="*/ 5067961 w 12192000"/>
              <a:gd name="connsiteY74" fmla="*/ 1845917 h 2240205"/>
              <a:gd name="connsiteX75" fmla="*/ 5007075 w 12192000"/>
              <a:gd name="connsiteY75" fmla="*/ 1838626 h 2240205"/>
              <a:gd name="connsiteX76" fmla="*/ 4944087 w 12192000"/>
              <a:gd name="connsiteY76" fmla="*/ 1823332 h 2240205"/>
              <a:gd name="connsiteX77" fmla="*/ 4907662 w 12192000"/>
              <a:gd name="connsiteY77" fmla="*/ 1816900 h 2240205"/>
              <a:gd name="connsiteX78" fmla="*/ 4882386 w 12192000"/>
              <a:gd name="connsiteY78" fmla="*/ 1809844 h 2240205"/>
              <a:gd name="connsiteX79" fmla="*/ 4811440 w 12192000"/>
              <a:gd name="connsiteY79" fmla="*/ 1804655 h 2240205"/>
              <a:gd name="connsiteX80" fmla="*/ 4691075 w 12192000"/>
              <a:gd name="connsiteY80" fmla="*/ 1801389 h 2240205"/>
              <a:gd name="connsiteX81" fmla="*/ 4640313 w 12192000"/>
              <a:gd name="connsiteY81" fmla="*/ 1784307 h 2240205"/>
              <a:gd name="connsiteX82" fmla="*/ 4536503 w 12192000"/>
              <a:gd name="connsiteY82" fmla="*/ 1785334 h 2240205"/>
              <a:gd name="connsiteX83" fmla="*/ 4513724 w 12192000"/>
              <a:gd name="connsiteY83" fmla="*/ 1791996 h 2240205"/>
              <a:gd name="connsiteX84" fmla="*/ 4459810 w 12192000"/>
              <a:gd name="connsiteY84" fmla="*/ 1797886 h 2240205"/>
              <a:gd name="connsiteX85" fmla="*/ 4379064 w 12192000"/>
              <a:gd name="connsiteY85" fmla="*/ 1817177 h 2240205"/>
              <a:gd name="connsiteX86" fmla="*/ 4290981 w 12192000"/>
              <a:gd name="connsiteY86" fmla="*/ 1839677 h 2240205"/>
              <a:gd name="connsiteX87" fmla="*/ 4238372 w 12192000"/>
              <a:gd name="connsiteY87" fmla="*/ 1851480 h 2240205"/>
              <a:gd name="connsiteX88" fmla="*/ 4232517 w 12192000"/>
              <a:gd name="connsiteY88" fmla="*/ 1852567 h 2240205"/>
              <a:gd name="connsiteX89" fmla="*/ 4191732 w 12192000"/>
              <a:gd name="connsiteY89" fmla="*/ 1857328 h 2240205"/>
              <a:gd name="connsiteX90" fmla="*/ 4065532 w 12192000"/>
              <a:gd name="connsiteY90" fmla="*/ 1855477 h 2240205"/>
              <a:gd name="connsiteX91" fmla="*/ 4028460 w 12192000"/>
              <a:gd name="connsiteY91" fmla="*/ 1855137 h 2240205"/>
              <a:gd name="connsiteX92" fmla="*/ 4002267 w 12192000"/>
              <a:gd name="connsiteY92" fmla="*/ 1852352 h 2240205"/>
              <a:gd name="connsiteX93" fmla="*/ 3931396 w 12192000"/>
              <a:gd name="connsiteY93" fmla="*/ 1858915 h 2240205"/>
              <a:gd name="connsiteX94" fmla="*/ 3812162 w 12192000"/>
              <a:gd name="connsiteY94" fmla="*/ 1875501 h 2240205"/>
              <a:gd name="connsiteX95" fmla="*/ 3758105 w 12192000"/>
              <a:gd name="connsiteY95" fmla="*/ 1871856 h 2240205"/>
              <a:gd name="connsiteX96" fmla="*/ 3567259 w 12192000"/>
              <a:gd name="connsiteY96" fmla="*/ 1893482 h 2240205"/>
              <a:gd name="connsiteX97" fmla="*/ 3405770 w 12192000"/>
              <a:gd name="connsiteY97" fmla="*/ 1904591 h 2240205"/>
              <a:gd name="connsiteX98" fmla="*/ 3280097 w 12192000"/>
              <a:gd name="connsiteY98" fmla="*/ 1919610 h 2240205"/>
              <a:gd name="connsiteX99" fmla="*/ 3009910 w 12192000"/>
              <a:gd name="connsiteY99" fmla="*/ 1957866 h 2240205"/>
              <a:gd name="connsiteX100" fmla="*/ 2995934 w 12192000"/>
              <a:gd name="connsiteY100" fmla="*/ 1967085 h 2240205"/>
              <a:gd name="connsiteX101" fmla="*/ 2942858 w 12192000"/>
              <a:gd name="connsiteY101" fmla="*/ 1981367 h 2240205"/>
              <a:gd name="connsiteX102" fmla="*/ 2875436 w 12192000"/>
              <a:gd name="connsiteY102" fmla="*/ 1996977 h 2240205"/>
              <a:gd name="connsiteX103" fmla="*/ 2874892 w 12192000"/>
              <a:gd name="connsiteY103" fmla="*/ 1996085 h 2240205"/>
              <a:gd name="connsiteX104" fmla="*/ 2843662 w 12192000"/>
              <a:gd name="connsiteY104" fmla="*/ 1992498 h 2240205"/>
              <a:gd name="connsiteX105" fmla="*/ 2718916 w 12192000"/>
              <a:gd name="connsiteY105" fmla="*/ 1990867 h 2240205"/>
              <a:gd name="connsiteX106" fmla="*/ 2713522 w 12192000"/>
              <a:gd name="connsiteY106" fmla="*/ 1990173 h 2240205"/>
              <a:gd name="connsiteX107" fmla="*/ 2476147 w 12192000"/>
              <a:gd name="connsiteY107" fmla="*/ 1998305 h 2240205"/>
              <a:gd name="connsiteX108" fmla="*/ 2373568 w 12192000"/>
              <a:gd name="connsiteY108" fmla="*/ 2003219 h 2240205"/>
              <a:gd name="connsiteX109" fmla="*/ 2287219 w 12192000"/>
              <a:gd name="connsiteY109" fmla="*/ 1998750 h 2240205"/>
              <a:gd name="connsiteX110" fmla="*/ 2243069 w 12192000"/>
              <a:gd name="connsiteY110" fmla="*/ 2005321 h 2240205"/>
              <a:gd name="connsiteX111" fmla="*/ 2164831 w 12192000"/>
              <a:gd name="connsiteY111" fmla="*/ 2010143 h 2240205"/>
              <a:gd name="connsiteX112" fmla="*/ 2085228 w 12192000"/>
              <a:gd name="connsiteY112" fmla="*/ 2046431 h 2240205"/>
              <a:gd name="connsiteX113" fmla="*/ 2058061 w 12192000"/>
              <a:gd name="connsiteY113" fmla="*/ 2047942 h 2240205"/>
              <a:gd name="connsiteX114" fmla="*/ 2042244 w 12192000"/>
              <a:gd name="connsiteY114" fmla="*/ 2055560 h 2240205"/>
              <a:gd name="connsiteX115" fmla="*/ 1877728 w 12192000"/>
              <a:gd name="connsiteY115" fmla="*/ 2101004 h 2240205"/>
              <a:gd name="connsiteX116" fmla="*/ 1759056 w 12192000"/>
              <a:gd name="connsiteY116" fmla="*/ 2125608 h 2240205"/>
              <a:gd name="connsiteX117" fmla="*/ 1637948 w 12192000"/>
              <a:gd name="connsiteY117" fmla="*/ 2172597 h 2240205"/>
              <a:gd name="connsiteX118" fmla="*/ 1434549 w 12192000"/>
              <a:gd name="connsiteY118" fmla="*/ 2234522 h 2240205"/>
              <a:gd name="connsiteX119" fmla="*/ 1370962 w 12192000"/>
              <a:gd name="connsiteY119" fmla="*/ 2237474 h 2240205"/>
              <a:gd name="connsiteX120" fmla="*/ 1356367 w 12192000"/>
              <a:gd name="connsiteY120" fmla="*/ 2235089 h 2240205"/>
              <a:gd name="connsiteX121" fmla="*/ 1279765 w 12192000"/>
              <a:gd name="connsiteY121" fmla="*/ 2229639 h 2240205"/>
              <a:gd name="connsiteX122" fmla="*/ 1195347 w 12192000"/>
              <a:gd name="connsiteY122" fmla="*/ 2212354 h 2240205"/>
              <a:gd name="connsiteX123" fmla="*/ 970251 w 12192000"/>
              <a:gd name="connsiteY123" fmla="*/ 2221029 h 2240205"/>
              <a:gd name="connsiteX124" fmla="*/ 812914 w 12192000"/>
              <a:gd name="connsiteY124" fmla="*/ 2210095 h 2240205"/>
              <a:gd name="connsiteX125" fmla="*/ 776382 w 12192000"/>
              <a:gd name="connsiteY125" fmla="*/ 2204512 h 2240205"/>
              <a:gd name="connsiteX126" fmla="*/ 597225 w 12192000"/>
              <a:gd name="connsiteY126" fmla="*/ 2180999 h 2240205"/>
              <a:gd name="connsiteX127" fmla="*/ 520671 w 12192000"/>
              <a:gd name="connsiteY127" fmla="*/ 2180980 h 2240205"/>
              <a:gd name="connsiteX128" fmla="*/ 515024 w 12192000"/>
              <a:gd name="connsiteY128" fmla="*/ 2179258 h 2240205"/>
              <a:gd name="connsiteX129" fmla="*/ 413835 w 12192000"/>
              <a:gd name="connsiteY129" fmla="*/ 2156783 h 2240205"/>
              <a:gd name="connsiteX130" fmla="*/ 376513 w 12192000"/>
              <a:gd name="connsiteY130" fmla="*/ 2154014 h 2240205"/>
              <a:gd name="connsiteX131" fmla="*/ 273386 w 12192000"/>
              <a:gd name="connsiteY131" fmla="*/ 2142551 h 2240205"/>
              <a:gd name="connsiteX132" fmla="*/ 77641 w 12192000"/>
              <a:gd name="connsiteY132" fmla="*/ 2126835 h 2240205"/>
              <a:gd name="connsiteX133" fmla="*/ 37645 w 12192000"/>
              <a:gd name="connsiteY133" fmla="*/ 2115401 h 2240205"/>
              <a:gd name="connsiteX134" fmla="*/ 4572 w 12192000"/>
              <a:gd name="connsiteY134" fmla="*/ 2111091 h 2240205"/>
              <a:gd name="connsiteX135" fmla="*/ 0 w 12192000"/>
              <a:gd name="connsiteY135" fmla="*/ 2110468 h 2240205"/>
              <a:gd name="connsiteX136" fmla="*/ 0 w 12192000"/>
              <a:gd name="connsiteY13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750383 w 12192000"/>
              <a:gd name="connsiteY33" fmla="*/ 1097387 h 2240205"/>
              <a:gd name="connsiteX34" fmla="*/ 8665605 w 12192000"/>
              <a:gd name="connsiteY34" fmla="*/ 1110791 h 2240205"/>
              <a:gd name="connsiteX35" fmla="*/ 8584946 w 12192000"/>
              <a:gd name="connsiteY35" fmla="*/ 1135226 h 2240205"/>
              <a:gd name="connsiteX36" fmla="*/ 8419755 w 12192000"/>
              <a:gd name="connsiteY36" fmla="*/ 1216260 h 2240205"/>
              <a:gd name="connsiteX37" fmla="*/ 8411626 w 12192000"/>
              <a:gd name="connsiteY37" fmla="*/ 1214397 h 2240205"/>
              <a:gd name="connsiteX38" fmla="*/ 8363469 w 12192000"/>
              <a:gd name="connsiteY38" fmla="*/ 1246658 h 2240205"/>
              <a:gd name="connsiteX39" fmla="*/ 8275497 w 12192000"/>
              <a:gd name="connsiteY39" fmla="*/ 1264396 h 2240205"/>
              <a:gd name="connsiteX40" fmla="*/ 8074238 w 12192000"/>
              <a:gd name="connsiteY40" fmla="*/ 1301895 h 2240205"/>
              <a:gd name="connsiteX41" fmla="*/ 7942099 w 12192000"/>
              <a:gd name="connsiteY41" fmla="*/ 1336332 h 2240205"/>
              <a:gd name="connsiteX42" fmla="*/ 7902328 w 12192000"/>
              <a:gd name="connsiteY42" fmla="*/ 1345865 h 2240205"/>
              <a:gd name="connsiteX43" fmla="*/ 7840612 w 12192000"/>
              <a:gd name="connsiteY43" fmla="*/ 1369373 h 2240205"/>
              <a:gd name="connsiteX44" fmla="*/ 7786819 w 12192000"/>
              <a:gd name="connsiteY44" fmla="*/ 1378970 h 2240205"/>
              <a:gd name="connsiteX45" fmla="*/ 7548172 w 12192000"/>
              <a:gd name="connsiteY45" fmla="*/ 1417460 h 2240205"/>
              <a:gd name="connsiteX46" fmla="*/ 7483437 w 12192000"/>
              <a:gd name="connsiteY46" fmla="*/ 1478152 h 2240205"/>
              <a:gd name="connsiteX47" fmla="*/ 7377870 w 12192000"/>
              <a:gd name="connsiteY47" fmla="*/ 1523319 h 2240205"/>
              <a:gd name="connsiteX48" fmla="*/ 7230737 w 12192000"/>
              <a:gd name="connsiteY48" fmla="*/ 1562633 h 2240205"/>
              <a:gd name="connsiteX49" fmla="*/ 7224458 w 12192000"/>
              <a:gd name="connsiteY49" fmla="*/ 1573008 h 2240205"/>
              <a:gd name="connsiteX50" fmla="*/ 7183121 w 12192000"/>
              <a:gd name="connsiteY50" fmla="*/ 1595162 h 2240205"/>
              <a:gd name="connsiteX51" fmla="*/ 7164601 w 12192000"/>
              <a:gd name="connsiteY51" fmla="*/ 1606490 h 2240205"/>
              <a:gd name="connsiteX52" fmla="*/ 6900177 w 12192000"/>
              <a:gd name="connsiteY52" fmla="*/ 1636016 h 2240205"/>
              <a:gd name="connsiteX53" fmla="*/ 6795372 w 12192000"/>
              <a:gd name="connsiteY53" fmla="*/ 1644845 h 2240205"/>
              <a:gd name="connsiteX54" fmla="*/ 6692251 w 12192000"/>
              <a:gd name="connsiteY54" fmla="*/ 1656357 h 2240205"/>
              <a:gd name="connsiteX55" fmla="*/ 6655235 w 12192000"/>
              <a:gd name="connsiteY55" fmla="*/ 1661869 h 2240205"/>
              <a:gd name="connsiteX56" fmla="*/ 6554894 w 12192000"/>
              <a:gd name="connsiteY56" fmla="*/ 1664428 h 2240205"/>
              <a:gd name="connsiteX57" fmla="*/ 6516595 w 12192000"/>
              <a:gd name="connsiteY57" fmla="*/ 1667475 h 2240205"/>
              <a:gd name="connsiteX58" fmla="*/ 6508541 w 12192000"/>
              <a:gd name="connsiteY58" fmla="*/ 1668757 h 2240205"/>
              <a:gd name="connsiteX59" fmla="*/ 6471012 w 12192000"/>
              <a:gd name="connsiteY59" fmla="*/ 1678604 h 2240205"/>
              <a:gd name="connsiteX60" fmla="*/ 6364035 w 12192000"/>
              <a:gd name="connsiteY60" fmla="*/ 1667683 h 2240205"/>
              <a:gd name="connsiteX61" fmla="*/ 6243319 w 12192000"/>
              <a:gd name="connsiteY61" fmla="*/ 1695560 h 2240205"/>
              <a:gd name="connsiteX62" fmla="*/ 6098321 w 12192000"/>
              <a:gd name="connsiteY62" fmla="*/ 1721646 h 2240205"/>
              <a:gd name="connsiteX63" fmla="*/ 5880652 w 12192000"/>
              <a:gd name="connsiteY63" fmla="*/ 1779643 h 2240205"/>
              <a:gd name="connsiteX64" fmla="*/ 5785959 w 12192000"/>
              <a:gd name="connsiteY64" fmla="*/ 1775307 h 2240205"/>
              <a:gd name="connsiteX65" fmla="*/ 5643534 w 12192000"/>
              <a:gd name="connsiteY65" fmla="*/ 1802919 h 2240205"/>
              <a:gd name="connsiteX66" fmla="*/ 5518799 w 12192000"/>
              <a:gd name="connsiteY66" fmla="*/ 1818312 h 2240205"/>
              <a:gd name="connsiteX67" fmla="*/ 5505014 w 12192000"/>
              <a:gd name="connsiteY67" fmla="*/ 1819259 h 2240205"/>
              <a:gd name="connsiteX68" fmla="*/ 5453307 w 12192000"/>
              <a:gd name="connsiteY68" fmla="*/ 1815450 h 2240205"/>
              <a:gd name="connsiteX69" fmla="*/ 5221533 w 12192000"/>
              <a:gd name="connsiteY69" fmla="*/ 1846950 h 2240205"/>
              <a:gd name="connsiteX70" fmla="*/ 5149802 w 12192000"/>
              <a:gd name="connsiteY70" fmla="*/ 1844846 h 2240205"/>
              <a:gd name="connsiteX71" fmla="*/ 5114927 w 12192000"/>
              <a:gd name="connsiteY71" fmla="*/ 1847827 h 2240205"/>
              <a:gd name="connsiteX72" fmla="*/ 5108970 w 12192000"/>
              <a:gd name="connsiteY72" fmla="*/ 1847935 h 2240205"/>
              <a:gd name="connsiteX73" fmla="*/ 5067961 w 12192000"/>
              <a:gd name="connsiteY73" fmla="*/ 1845917 h 2240205"/>
              <a:gd name="connsiteX74" fmla="*/ 5007075 w 12192000"/>
              <a:gd name="connsiteY74" fmla="*/ 1838626 h 2240205"/>
              <a:gd name="connsiteX75" fmla="*/ 4944087 w 12192000"/>
              <a:gd name="connsiteY75" fmla="*/ 1823332 h 2240205"/>
              <a:gd name="connsiteX76" fmla="*/ 4907662 w 12192000"/>
              <a:gd name="connsiteY76" fmla="*/ 1816900 h 2240205"/>
              <a:gd name="connsiteX77" fmla="*/ 4882386 w 12192000"/>
              <a:gd name="connsiteY77" fmla="*/ 1809844 h 2240205"/>
              <a:gd name="connsiteX78" fmla="*/ 4811440 w 12192000"/>
              <a:gd name="connsiteY78" fmla="*/ 1804655 h 2240205"/>
              <a:gd name="connsiteX79" fmla="*/ 4691075 w 12192000"/>
              <a:gd name="connsiteY79" fmla="*/ 1801389 h 2240205"/>
              <a:gd name="connsiteX80" fmla="*/ 4640313 w 12192000"/>
              <a:gd name="connsiteY80" fmla="*/ 1784307 h 2240205"/>
              <a:gd name="connsiteX81" fmla="*/ 4536503 w 12192000"/>
              <a:gd name="connsiteY81" fmla="*/ 1785334 h 2240205"/>
              <a:gd name="connsiteX82" fmla="*/ 4513724 w 12192000"/>
              <a:gd name="connsiteY82" fmla="*/ 1791996 h 2240205"/>
              <a:gd name="connsiteX83" fmla="*/ 4459810 w 12192000"/>
              <a:gd name="connsiteY83" fmla="*/ 1797886 h 2240205"/>
              <a:gd name="connsiteX84" fmla="*/ 4379064 w 12192000"/>
              <a:gd name="connsiteY84" fmla="*/ 1817177 h 2240205"/>
              <a:gd name="connsiteX85" fmla="*/ 4290981 w 12192000"/>
              <a:gd name="connsiteY85" fmla="*/ 1839677 h 2240205"/>
              <a:gd name="connsiteX86" fmla="*/ 4238372 w 12192000"/>
              <a:gd name="connsiteY86" fmla="*/ 1851480 h 2240205"/>
              <a:gd name="connsiteX87" fmla="*/ 4232517 w 12192000"/>
              <a:gd name="connsiteY87" fmla="*/ 1852567 h 2240205"/>
              <a:gd name="connsiteX88" fmla="*/ 4191732 w 12192000"/>
              <a:gd name="connsiteY88" fmla="*/ 1857328 h 2240205"/>
              <a:gd name="connsiteX89" fmla="*/ 4065532 w 12192000"/>
              <a:gd name="connsiteY89" fmla="*/ 1855477 h 2240205"/>
              <a:gd name="connsiteX90" fmla="*/ 4028460 w 12192000"/>
              <a:gd name="connsiteY90" fmla="*/ 1855137 h 2240205"/>
              <a:gd name="connsiteX91" fmla="*/ 4002267 w 12192000"/>
              <a:gd name="connsiteY91" fmla="*/ 1852352 h 2240205"/>
              <a:gd name="connsiteX92" fmla="*/ 3931396 w 12192000"/>
              <a:gd name="connsiteY92" fmla="*/ 1858915 h 2240205"/>
              <a:gd name="connsiteX93" fmla="*/ 3812162 w 12192000"/>
              <a:gd name="connsiteY93" fmla="*/ 1875501 h 2240205"/>
              <a:gd name="connsiteX94" fmla="*/ 3758105 w 12192000"/>
              <a:gd name="connsiteY94" fmla="*/ 1871856 h 2240205"/>
              <a:gd name="connsiteX95" fmla="*/ 3567259 w 12192000"/>
              <a:gd name="connsiteY95" fmla="*/ 1893482 h 2240205"/>
              <a:gd name="connsiteX96" fmla="*/ 3405770 w 12192000"/>
              <a:gd name="connsiteY96" fmla="*/ 1904591 h 2240205"/>
              <a:gd name="connsiteX97" fmla="*/ 3280097 w 12192000"/>
              <a:gd name="connsiteY97" fmla="*/ 1919610 h 2240205"/>
              <a:gd name="connsiteX98" fmla="*/ 3009910 w 12192000"/>
              <a:gd name="connsiteY98" fmla="*/ 1957866 h 2240205"/>
              <a:gd name="connsiteX99" fmla="*/ 2995934 w 12192000"/>
              <a:gd name="connsiteY99" fmla="*/ 1967085 h 2240205"/>
              <a:gd name="connsiteX100" fmla="*/ 2942858 w 12192000"/>
              <a:gd name="connsiteY100" fmla="*/ 1981367 h 2240205"/>
              <a:gd name="connsiteX101" fmla="*/ 2875436 w 12192000"/>
              <a:gd name="connsiteY101" fmla="*/ 1996977 h 2240205"/>
              <a:gd name="connsiteX102" fmla="*/ 2874892 w 12192000"/>
              <a:gd name="connsiteY102" fmla="*/ 1996085 h 2240205"/>
              <a:gd name="connsiteX103" fmla="*/ 2843662 w 12192000"/>
              <a:gd name="connsiteY103" fmla="*/ 1992498 h 2240205"/>
              <a:gd name="connsiteX104" fmla="*/ 2718916 w 12192000"/>
              <a:gd name="connsiteY104" fmla="*/ 1990867 h 2240205"/>
              <a:gd name="connsiteX105" fmla="*/ 2713522 w 12192000"/>
              <a:gd name="connsiteY105" fmla="*/ 1990173 h 2240205"/>
              <a:gd name="connsiteX106" fmla="*/ 2476147 w 12192000"/>
              <a:gd name="connsiteY106" fmla="*/ 1998305 h 2240205"/>
              <a:gd name="connsiteX107" fmla="*/ 2373568 w 12192000"/>
              <a:gd name="connsiteY107" fmla="*/ 2003219 h 2240205"/>
              <a:gd name="connsiteX108" fmla="*/ 2287219 w 12192000"/>
              <a:gd name="connsiteY108" fmla="*/ 1998750 h 2240205"/>
              <a:gd name="connsiteX109" fmla="*/ 2243069 w 12192000"/>
              <a:gd name="connsiteY109" fmla="*/ 2005321 h 2240205"/>
              <a:gd name="connsiteX110" fmla="*/ 2164831 w 12192000"/>
              <a:gd name="connsiteY110" fmla="*/ 2010143 h 2240205"/>
              <a:gd name="connsiteX111" fmla="*/ 2085228 w 12192000"/>
              <a:gd name="connsiteY111" fmla="*/ 2046431 h 2240205"/>
              <a:gd name="connsiteX112" fmla="*/ 2058061 w 12192000"/>
              <a:gd name="connsiteY112" fmla="*/ 2047942 h 2240205"/>
              <a:gd name="connsiteX113" fmla="*/ 2042244 w 12192000"/>
              <a:gd name="connsiteY113" fmla="*/ 2055560 h 2240205"/>
              <a:gd name="connsiteX114" fmla="*/ 1877728 w 12192000"/>
              <a:gd name="connsiteY114" fmla="*/ 2101004 h 2240205"/>
              <a:gd name="connsiteX115" fmla="*/ 1759056 w 12192000"/>
              <a:gd name="connsiteY115" fmla="*/ 2125608 h 2240205"/>
              <a:gd name="connsiteX116" fmla="*/ 1637948 w 12192000"/>
              <a:gd name="connsiteY116" fmla="*/ 2172597 h 2240205"/>
              <a:gd name="connsiteX117" fmla="*/ 1434549 w 12192000"/>
              <a:gd name="connsiteY117" fmla="*/ 2234522 h 2240205"/>
              <a:gd name="connsiteX118" fmla="*/ 1370962 w 12192000"/>
              <a:gd name="connsiteY118" fmla="*/ 2237474 h 2240205"/>
              <a:gd name="connsiteX119" fmla="*/ 1356367 w 12192000"/>
              <a:gd name="connsiteY119" fmla="*/ 2235089 h 2240205"/>
              <a:gd name="connsiteX120" fmla="*/ 1279765 w 12192000"/>
              <a:gd name="connsiteY120" fmla="*/ 2229639 h 2240205"/>
              <a:gd name="connsiteX121" fmla="*/ 1195347 w 12192000"/>
              <a:gd name="connsiteY121" fmla="*/ 2212354 h 2240205"/>
              <a:gd name="connsiteX122" fmla="*/ 970251 w 12192000"/>
              <a:gd name="connsiteY122" fmla="*/ 2221029 h 2240205"/>
              <a:gd name="connsiteX123" fmla="*/ 812914 w 12192000"/>
              <a:gd name="connsiteY123" fmla="*/ 2210095 h 2240205"/>
              <a:gd name="connsiteX124" fmla="*/ 776382 w 12192000"/>
              <a:gd name="connsiteY124" fmla="*/ 2204512 h 2240205"/>
              <a:gd name="connsiteX125" fmla="*/ 597225 w 12192000"/>
              <a:gd name="connsiteY125" fmla="*/ 2180999 h 2240205"/>
              <a:gd name="connsiteX126" fmla="*/ 520671 w 12192000"/>
              <a:gd name="connsiteY126" fmla="*/ 2180980 h 2240205"/>
              <a:gd name="connsiteX127" fmla="*/ 515024 w 12192000"/>
              <a:gd name="connsiteY127" fmla="*/ 2179258 h 2240205"/>
              <a:gd name="connsiteX128" fmla="*/ 413835 w 12192000"/>
              <a:gd name="connsiteY128" fmla="*/ 2156783 h 2240205"/>
              <a:gd name="connsiteX129" fmla="*/ 376513 w 12192000"/>
              <a:gd name="connsiteY129" fmla="*/ 2154014 h 2240205"/>
              <a:gd name="connsiteX130" fmla="*/ 273386 w 12192000"/>
              <a:gd name="connsiteY130" fmla="*/ 2142551 h 2240205"/>
              <a:gd name="connsiteX131" fmla="*/ 77641 w 12192000"/>
              <a:gd name="connsiteY131" fmla="*/ 2126835 h 2240205"/>
              <a:gd name="connsiteX132" fmla="*/ 37645 w 12192000"/>
              <a:gd name="connsiteY132" fmla="*/ 2115401 h 2240205"/>
              <a:gd name="connsiteX133" fmla="*/ 4572 w 12192000"/>
              <a:gd name="connsiteY133" fmla="*/ 2111091 h 2240205"/>
              <a:gd name="connsiteX134" fmla="*/ 0 w 12192000"/>
              <a:gd name="connsiteY134" fmla="*/ 2110468 h 2240205"/>
              <a:gd name="connsiteX135" fmla="*/ 0 w 12192000"/>
              <a:gd name="connsiteY13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42099 w 12192000"/>
              <a:gd name="connsiteY40" fmla="*/ 1336332 h 2240205"/>
              <a:gd name="connsiteX41" fmla="*/ 7902328 w 12192000"/>
              <a:gd name="connsiteY41" fmla="*/ 1345865 h 2240205"/>
              <a:gd name="connsiteX42" fmla="*/ 7840612 w 12192000"/>
              <a:gd name="connsiteY42" fmla="*/ 1369373 h 2240205"/>
              <a:gd name="connsiteX43" fmla="*/ 7786819 w 12192000"/>
              <a:gd name="connsiteY43" fmla="*/ 1378970 h 2240205"/>
              <a:gd name="connsiteX44" fmla="*/ 7548172 w 12192000"/>
              <a:gd name="connsiteY44" fmla="*/ 1417460 h 2240205"/>
              <a:gd name="connsiteX45" fmla="*/ 7483437 w 12192000"/>
              <a:gd name="connsiteY45" fmla="*/ 1478152 h 2240205"/>
              <a:gd name="connsiteX46" fmla="*/ 7377870 w 12192000"/>
              <a:gd name="connsiteY46" fmla="*/ 1523319 h 2240205"/>
              <a:gd name="connsiteX47" fmla="*/ 7230737 w 12192000"/>
              <a:gd name="connsiteY47" fmla="*/ 1562633 h 2240205"/>
              <a:gd name="connsiteX48" fmla="*/ 7224458 w 12192000"/>
              <a:gd name="connsiteY48" fmla="*/ 1573008 h 2240205"/>
              <a:gd name="connsiteX49" fmla="*/ 7183121 w 12192000"/>
              <a:gd name="connsiteY49" fmla="*/ 1595162 h 2240205"/>
              <a:gd name="connsiteX50" fmla="*/ 7164601 w 12192000"/>
              <a:gd name="connsiteY50" fmla="*/ 1606490 h 2240205"/>
              <a:gd name="connsiteX51" fmla="*/ 6900177 w 12192000"/>
              <a:gd name="connsiteY51" fmla="*/ 1636016 h 2240205"/>
              <a:gd name="connsiteX52" fmla="*/ 6795372 w 12192000"/>
              <a:gd name="connsiteY52" fmla="*/ 1644845 h 2240205"/>
              <a:gd name="connsiteX53" fmla="*/ 6692251 w 12192000"/>
              <a:gd name="connsiteY53" fmla="*/ 1656357 h 2240205"/>
              <a:gd name="connsiteX54" fmla="*/ 6655235 w 12192000"/>
              <a:gd name="connsiteY54" fmla="*/ 1661869 h 2240205"/>
              <a:gd name="connsiteX55" fmla="*/ 6554894 w 12192000"/>
              <a:gd name="connsiteY55" fmla="*/ 1664428 h 2240205"/>
              <a:gd name="connsiteX56" fmla="*/ 6516595 w 12192000"/>
              <a:gd name="connsiteY56" fmla="*/ 1667475 h 2240205"/>
              <a:gd name="connsiteX57" fmla="*/ 6508541 w 12192000"/>
              <a:gd name="connsiteY57" fmla="*/ 1668757 h 2240205"/>
              <a:gd name="connsiteX58" fmla="*/ 6471012 w 12192000"/>
              <a:gd name="connsiteY58" fmla="*/ 1678604 h 2240205"/>
              <a:gd name="connsiteX59" fmla="*/ 6364035 w 12192000"/>
              <a:gd name="connsiteY59" fmla="*/ 1667683 h 2240205"/>
              <a:gd name="connsiteX60" fmla="*/ 6243319 w 12192000"/>
              <a:gd name="connsiteY60" fmla="*/ 1695560 h 2240205"/>
              <a:gd name="connsiteX61" fmla="*/ 6098321 w 12192000"/>
              <a:gd name="connsiteY61" fmla="*/ 1721646 h 2240205"/>
              <a:gd name="connsiteX62" fmla="*/ 5880652 w 12192000"/>
              <a:gd name="connsiteY62" fmla="*/ 1779643 h 2240205"/>
              <a:gd name="connsiteX63" fmla="*/ 5785959 w 12192000"/>
              <a:gd name="connsiteY63" fmla="*/ 1775307 h 2240205"/>
              <a:gd name="connsiteX64" fmla="*/ 5643534 w 12192000"/>
              <a:gd name="connsiteY64" fmla="*/ 1802919 h 2240205"/>
              <a:gd name="connsiteX65" fmla="*/ 5518799 w 12192000"/>
              <a:gd name="connsiteY65" fmla="*/ 1818312 h 2240205"/>
              <a:gd name="connsiteX66" fmla="*/ 5505014 w 12192000"/>
              <a:gd name="connsiteY66" fmla="*/ 1819259 h 2240205"/>
              <a:gd name="connsiteX67" fmla="*/ 5453307 w 12192000"/>
              <a:gd name="connsiteY67" fmla="*/ 1815450 h 2240205"/>
              <a:gd name="connsiteX68" fmla="*/ 5221533 w 12192000"/>
              <a:gd name="connsiteY68" fmla="*/ 1846950 h 2240205"/>
              <a:gd name="connsiteX69" fmla="*/ 5149802 w 12192000"/>
              <a:gd name="connsiteY69" fmla="*/ 1844846 h 2240205"/>
              <a:gd name="connsiteX70" fmla="*/ 5114927 w 12192000"/>
              <a:gd name="connsiteY70" fmla="*/ 1847827 h 2240205"/>
              <a:gd name="connsiteX71" fmla="*/ 5108970 w 12192000"/>
              <a:gd name="connsiteY71" fmla="*/ 1847935 h 2240205"/>
              <a:gd name="connsiteX72" fmla="*/ 5067961 w 12192000"/>
              <a:gd name="connsiteY72" fmla="*/ 1845917 h 2240205"/>
              <a:gd name="connsiteX73" fmla="*/ 5007075 w 12192000"/>
              <a:gd name="connsiteY73" fmla="*/ 1838626 h 2240205"/>
              <a:gd name="connsiteX74" fmla="*/ 4944087 w 12192000"/>
              <a:gd name="connsiteY74" fmla="*/ 1823332 h 2240205"/>
              <a:gd name="connsiteX75" fmla="*/ 4907662 w 12192000"/>
              <a:gd name="connsiteY75" fmla="*/ 1816900 h 2240205"/>
              <a:gd name="connsiteX76" fmla="*/ 4882386 w 12192000"/>
              <a:gd name="connsiteY76" fmla="*/ 1809844 h 2240205"/>
              <a:gd name="connsiteX77" fmla="*/ 4811440 w 12192000"/>
              <a:gd name="connsiteY77" fmla="*/ 1804655 h 2240205"/>
              <a:gd name="connsiteX78" fmla="*/ 4691075 w 12192000"/>
              <a:gd name="connsiteY78" fmla="*/ 1801389 h 2240205"/>
              <a:gd name="connsiteX79" fmla="*/ 4640313 w 12192000"/>
              <a:gd name="connsiteY79" fmla="*/ 1784307 h 2240205"/>
              <a:gd name="connsiteX80" fmla="*/ 4536503 w 12192000"/>
              <a:gd name="connsiteY80" fmla="*/ 1785334 h 2240205"/>
              <a:gd name="connsiteX81" fmla="*/ 4513724 w 12192000"/>
              <a:gd name="connsiteY81" fmla="*/ 1791996 h 2240205"/>
              <a:gd name="connsiteX82" fmla="*/ 4459810 w 12192000"/>
              <a:gd name="connsiteY82" fmla="*/ 1797886 h 2240205"/>
              <a:gd name="connsiteX83" fmla="*/ 4379064 w 12192000"/>
              <a:gd name="connsiteY83" fmla="*/ 1817177 h 2240205"/>
              <a:gd name="connsiteX84" fmla="*/ 4290981 w 12192000"/>
              <a:gd name="connsiteY84" fmla="*/ 1839677 h 2240205"/>
              <a:gd name="connsiteX85" fmla="*/ 4238372 w 12192000"/>
              <a:gd name="connsiteY85" fmla="*/ 1851480 h 2240205"/>
              <a:gd name="connsiteX86" fmla="*/ 4232517 w 12192000"/>
              <a:gd name="connsiteY86" fmla="*/ 1852567 h 2240205"/>
              <a:gd name="connsiteX87" fmla="*/ 4191732 w 12192000"/>
              <a:gd name="connsiteY87" fmla="*/ 1857328 h 2240205"/>
              <a:gd name="connsiteX88" fmla="*/ 4065532 w 12192000"/>
              <a:gd name="connsiteY88" fmla="*/ 1855477 h 2240205"/>
              <a:gd name="connsiteX89" fmla="*/ 4028460 w 12192000"/>
              <a:gd name="connsiteY89" fmla="*/ 1855137 h 2240205"/>
              <a:gd name="connsiteX90" fmla="*/ 4002267 w 12192000"/>
              <a:gd name="connsiteY90" fmla="*/ 1852352 h 2240205"/>
              <a:gd name="connsiteX91" fmla="*/ 3931396 w 12192000"/>
              <a:gd name="connsiteY91" fmla="*/ 1858915 h 2240205"/>
              <a:gd name="connsiteX92" fmla="*/ 3812162 w 12192000"/>
              <a:gd name="connsiteY92" fmla="*/ 1875501 h 2240205"/>
              <a:gd name="connsiteX93" fmla="*/ 3758105 w 12192000"/>
              <a:gd name="connsiteY93" fmla="*/ 1871856 h 2240205"/>
              <a:gd name="connsiteX94" fmla="*/ 3567259 w 12192000"/>
              <a:gd name="connsiteY94" fmla="*/ 1893482 h 2240205"/>
              <a:gd name="connsiteX95" fmla="*/ 3405770 w 12192000"/>
              <a:gd name="connsiteY95" fmla="*/ 1904591 h 2240205"/>
              <a:gd name="connsiteX96" fmla="*/ 3280097 w 12192000"/>
              <a:gd name="connsiteY96" fmla="*/ 1919610 h 2240205"/>
              <a:gd name="connsiteX97" fmla="*/ 3009910 w 12192000"/>
              <a:gd name="connsiteY97" fmla="*/ 1957866 h 2240205"/>
              <a:gd name="connsiteX98" fmla="*/ 2995934 w 12192000"/>
              <a:gd name="connsiteY98" fmla="*/ 1967085 h 2240205"/>
              <a:gd name="connsiteX99" fmla="*/ 2942858 w 12192000"/>
              <a:gd name="connsiteY99" fmla="*/ 1981367 h 2240205"/>
              <a:gd name="connsiteX100" fmla="*/ 2875436 w 12192000"/>
              <a:gd name="connsiteY100" fmla="*/ 1996977 h 2240205"/>
              <a:gd name="connsiteX101" fmla="*/ 2874892 w 12192000"/>
              <a:gd name="connsiteY101" fmla="*/ 1996085 h 2240205"/>
              <a:gd name="connsiteX102" fmla="*/ 2843662 w 12192000"/>
              <a:gd name="connsiteY102" fmla="*/ 1992498 h 2240205"/>
              <a:gd name="connsiteX103" fmla="*/ 2718916 w 12192000"/>
              <a:gd name="connsiteY103" fmla="*/ 1990867 h 2240205"/>
              <a:gd name="connsiteX104" fmla="*/ 2713522 w 12192000"/>
              <a:gd name="connsiteY104" fmla="*/ 1990173 h 2240205"/>
              <a:gd name="connsiteX105" fmla="*/ 2476147 w 12192000"/>
              <a:gd name="connsiteY105" fmla="*/ 1998305 h 2240205"/>
              <a:gd name="connsiteX106" fmla="*/ 2373568 w 12192000"/>
              <a:gd name="connsiteY106" fmla="*/ 2003219 h 2240205"/>
              <a:gd name="connsiteX107" fmla="*/ 2287219 w 12192000"/>
              <a:gd name="connsiteY107" fmla="*/ 1998750 h 2240205"/>
              <a:gd name="connsiteX108" fmla="*/ 2243069 w 12192000"/>
              <a:gd name="connsiteY108" fmla="*/ 2005321 h 2240205"/>
              <a:gd name="connsiteX109" fmla="*/ 2164831 w 12192000"/>
              <a:gd name="connsiteY109" fmla="*/ 2010143 h 2240205"/>
              <a:gd name="connsiteX110" fmla="*/ 2085228 w 12192000"/>
              <a:gd name="connsiteY110" fmla="*/ 2046431 h 2240205"/>
              <a:gd name="connsiteX111" fmla="*/ 2058061 w 12192000"/>
              <a:gd name="connsiteY111" fmla="*/ 2047942 h 2240205"/>
              <a:gd name="connsiteX112" fmla="*/ 2042244 w 12192000"/>
              <a:gd name="connsiteY112" fmla="*/ 2055560 h 2240205"/>
              <a:gd name="connsiteX113" fmla="*/ 1877728 w 12192000"/>
              <a:gd name="connsiteY113" fmla="*/ 2101004 h 2240205"/>
              <a:gd name="connsiteX114" fmla="*/ 1759056 w 12192000"/>
              <a:gd name="connsiteY114" fmla="*/ 2125608 h 2240205"/>
              <a:gd name="connsiteX115" fmla="*/ 1637948 w 12192000"/>
              <a:gd name="connsiteY115" fmla="*/ 2172597 h 2240205"/>
              <a:gd name="connsiteX116" fmla="*/ 1434549 w 12192000"/>
              <a:gd name="connsiteY116" fmla="*/ 2234522 h 2240205"/>
              <a:gd name="connsiteX117" fmla="*/ 1370962 w 12192000"/>
              <a:gd name="connsiteY117" fmla="*/ 2237474 h 2240205"/>
              <a:gd name="connsiteX118" fmla="*/ 1356367 w 12192000"/>
              <a:gd name="connsiteY118" fmla="*/ 2235089 h 2240205"/>
              <a:gd name="connsiteX119" fmla="*/ 1279765 w 12192000"/>
              <a:gd name="connsiteY119" fmla="*/ 2229639 h 2240205"/>
              <a:gd name="connsiteX120" fmla="*/ 1195347 w 12192000"/>
              <a:gd name="connsiteY120" fmla="*/ 2212354 h 2240205"/>
              <a:gd name="connsiteX121" fmla="*/ 970251 w 12192000"/>
              <a:gd name="connsiteY121" fmla="*/ 2221029 h 2240205"/>
              <a:gd name="connsiteX122" fmla="*/ 812914 w 12192000"/>
              <a:gd name="connsiteY122" fmla="*/ 2210095 h 2240205"/>
              <a:gd name="connsiteX123" fmla="*/ 776382 w 12192000"/>
              <a:gd name="connsiteY123" fmla="*/ 2204512 h 2240205"/>
              <a:gd name="connsiteX124" fmla="*/ 597225 w 12192000"/>
              <a:gd name="connsiteY124" fmla="*/ 2180999 h 2240205"/>
              <a:gd name="connsiteX125" fmla="*/ 520671 w 12192000"/>
              <a:gd name="connsiteY125" fmla="*/ 2180980 h 2240205"/>
              <a:gd name="connsiteX126" fmla="*/ 515024 w 12192000"/>
              <a:gd name="connsiteY126" fmla="*/ 2179258 h 2240205"/>
              <a:gd name="connsiteX127" fmla="*/ 413835 w 12192000"/>
              <a:gd name="connsiteY127" fmla="*/ 2156783 h 2240205"/>
              <a:gd name="connsiteX128" fmla="*/ 376513 w 12192000"/>
              <a:gd name="connsiteY128" fmla="*/ 2154014 h 2240205"/>
              <a:gd name="connsiteX129" fmla="*/ 273386 w 12192000"/>
              <a:gd name="connsiteY129" fmla="*/ 2142551 h 2240205"/>
              <a:gd name="connsiteX130" fmla="*/ 77641 w 12192000"/>
              <a:gd name="connsiteY130" fmla="*/ 2126835 h 2240205"/>
              <a:gd name="connsiteX131" fmla="*/ 37645 w 12192000"/>
              <a:gd name="connsiteY131" fmla="*/ 2115401 h 2240205"/>
              <a:gd name="connsiteX132" fmla="*/ 4572 w 12192000"/>
              <a:gd name="connsiteY132" fmla="*/ 2111091 h 2240205"/>
              <a:gd name="connsiteX133" fmla="*/ 0 w 12192000"/>
              <a:gd name="connsiteY133" fmla="*/ 2110468 h 2240205"/>
              <a:gd name="connsiteX134" fmla="*/ 0 w 12192000"/>
              <a:gd name="connsiteY13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42099 w 12192000"/>
              <a:gd name="connsiteY40" fmla="*/ 1336332 h 2240205"/>
              <a:gd name="connsiteX41" fmla="*/ 7902328 w 12192000"/>
              <a:gd name="connsiteY41" fmla="*/ 1345865 h 2240205"/>
              <a:gd name="connsiteX42" fmla="*/ 7840612 w 12192000"/>
              <a:gd name="connsiteY42" fmla="*/ 1369373 h 2240205"/>
              <a:gd name="connsiteX43" fmla="*/ 7786819 w 12192000"/>
              <a:gd name="connsiteY43" fmla="*/ 1378970 h 2240205"/>
              <a:gd name="connsiteX44" fmla="*/ 7548172 w 12192000"/>
              <a:gd name="connsiteY44" fmla="*/ 1417460 h 2240205"/>
              <a:gd name="connsiteX45" fmla="*/ 7483437 w 12192000"/>
              <a:gd name="connsiteY45" fmla="*/ 1478152 h 2240205"/>
              <a:gd name="connsiteX46" fmla="*/ 7377870 w 12192000"/>
              <a:gd name="connsiteY46" fmla="*/ 1523319 h 2240205"/>
              <a:gd name="connsiteX47" fmla="*/ 7230737 w 12192000"/>
              <a:gd name="connsiteY47" fmla="*/ 1562633 h 2240205"/>
              <a:gd name="connsiteX48" fmla="*/ 7224458 w 12192000"/>
              <a:gd name="connsiteY48" fmla="*/ 1573008 h 2240205"/>
              <a:gd name="connsiteX49" fmla="*/ 7183121 w 12192000"/>
              <a:gd name="connsiteY49" fmla="*/ 1595162 h 2240205"/>
              <a:gd name="connsiteX50" fmla="*/ 7164601 w 12192000"/>
              <a:gd name="connsiteY50" fmla="*/ 1606490 h 2240205"/>
              <a:gd name="connsiteX51" fmla="*/ 6900177 w 12192000"/>
              <a:gd name="connsiteY51" fmla="*/ 1636016 h 2240205"/>
              <a:gd name="connsiteX52" fmla="*/ 6795372 w 12192000"/>
              <a:gd name="connsiteY52" fmla="*/ 1644845 h 2240205"/>
              <a:gd name="connsiteX53" fmla="*/ 6692251 w 12192000"/>
              <a:gd name="connsiteY53" fmla="*/ 1656357 h 2240205"/>
              <a:gd name="connsiteX54" fmla="*/ 6655235 w 12192000"/>
              <a:gd name="connsiteY54" fmla="*/ 1661869 h 2240205"/>
              <a:gd name="connsiteX55" fmla="*/ 6554894 w 12192000"/>
              <a:gd name="connsiteY55" fmla="*/ 1664428 h 2240205"/>
              <a:gd name="connsiteX56" fmla="*/ 6516595 w 12192000"/>
              <a:gd name="connsiteY56" fmla="*/ 1667475 h 2240205"/>
              <a:gd name="connsiteX57" fmla="*/ 6508541 w 12192000"/>
              <a:gd name="connsiteY57" fmla="*/ 1668757 h 2240205"/>
              <a:gd name="connsiteX58" fmla="*/ 6471012 w 12192000"/>
              <a:gd name="connsiteY58" fmla="*/ 1678604 h 2240205"/>
              <a:gd name="connsiteX59" fmla="*/ 6364035 w 12192000"/>
              <a:gd name="connsiteY59" fmla="*/ 1667683 h 2240205"/>
              <a:gd name="connsiteX60" fmla="*/ 6243319 w 12192000"/>
              <a:gd name="connsiteY60" fmla="*/ 1695560 h 2240205"/>
              <a:gd name="connsiteX61" fmla="*/ 6098321 w 12192000"/>
              <a:gd name="connsiteY61" fmla="*/ 1721646 h 2240205"/>
              <a:gd name="connsiteX62" fmla="*/ 5880652 w 12192000"/>
              <a:gd name="connsiteY62" fmla="*/ 1779643 h 2240205"/>
              <a:gd name="connsiteX63" fmla="*/ 5785959 w 12192000"/>
              <a:gd name="connsiteY63" fmla="*/ 1775307 h 2240205"/>
              <a:gd name="connsiteX64" fmla="*/ 5643534 w 12192000"/>
              <a:gd name="connsiteY64" fmla="*/ 1802919 h 2240205"/>
              <a:gd name="connsiteX65" fmla="*/ 5518799 w 12192000"/>
              <a:gd name="connsiteY65" fmla="*/ 1818312 h 2240205"/>
              <a:gd name="connsiteX66" fmla="*/ 5505014 w 12192000"/>
              <a:gd name="connsiteY66" fmla="*/ 1819259 h 2240205"/>
              <a:gd name="connsiteX67" fmla="*/ 5453307 w 12192000"/>
              <a:gd name="connsiteY67" fmla="*/ 1815450 h 2240205"/>
              <a:gd name="connsiteX68" fmla="*/ 5221533 w 12192000"/>
              <a:gd name="connsiteY68" fmla="*/ 1846950 h 2240205"/>
              <a:gd name="connsiteX69" fmla="*/ 5149802 w 12192000"/>
              <a:gd name="connsiteY69" fmla="*/ 1844846 h 2240205"/>
              <a:gd name="connsiteX70" fmla="*/ 5114927 w 12192000"/>
              <a:gd name="connsiteY70" fmla="*/ 1847827 h 2240205"/>
              <a:gd name="connsiteX71" fmla="*/ 5108970 w 12192000"/>
              <a:gd name="connsiteY71" fmla="*/ 1847935 h 2240205"/>
              <a:gd name="connsiteX72" fmla="*/ 5067961 w 12192000"/>
              <a:gd name="connsiteY72" fmla="*/ 1845917 h 2240205"/>
              <a:gd name="connsiteX73" fmla="*/ 5007075 w 12192000"/>
              <a:gd name="connsiteY73" fmla="*/ 1838626 h 2240205"/>
              <a:gd name="connsiteX74" fmla="*/ 4944087 w 12192000"/>
              <a:gd name="connsiteY74" fmla="*/ 1823332 h 2240205"/>
              <a:gd name="connsiteX75" fmla="*/ 4907662 w 12192000"/>
              <a:gd name="connsiteY75" fmla="*/ 1816900 h 2240205"/>
              <a:gd name="connsiteX76" fmla="*/ 4882386 w 12192000"/>
              <a:gd name="connsiteY76" fmla="*/ 1809844 h 2240205"/>
              <a:gd name="connsiteX77" fmla="*/ 4811440 w 12192000"/>
              <a:gd name="connsiteY77" fmla="*/ 1804655 h 2240205"/>
              <a:gd name="connsiteX78" fmla="*/ 4691075 w 12192000"/>
              <a:gd name="connsiteY78" fmla="*/ 1801389 h 2240205"/>
              <a:gd name="connsiteX79" fmla="*/ 4640313 w 12192000"/>
              <a:gd name="connsiteY79" fmla="*/ 1784307 h 2240205"/>
              <a:gd name="connsiteX80" fmla="*/ 4536503 w 12192000"/>
              <a:gd name="connsiteY80" fmla="*/ 1785334 h 2240205"/>
              <a:gd name="connsiteX81" fmla="*/ 4513724 w 12192000"/>
              <a:gd name="connsiteY81" fmla="*/ 1791996 h 2240205"/>
              <a:gd name="connsiteX82" fmla="*/ 4459810 w 12192000"/>
              <a:gd name="connsiteY82" fmla="*/ 1797886 h 2240205"/>
              <a:gd name="connsiteX83" fmla="*/ 4379064 w 12192000"/>
              <a:gd name="connsiteY83" fmla="*/ 1817177 h 2240205"/>
              <a:gd name="connsiteX84" fmla="*/ 4290981 w 12192000"/>
              <a:gd name="connsiteY84" fmla="*/ 1839677 h 2240205"/>
              <a:gd name="connsiteX85" fmla="*/ 4238372 w 12192000"/>
              <a:gd name="connsiteY85" fmla="*/ 1851480 h 2240205"/>
              <a:gd name="connsiteX86" fmla="*/ 4232517 w 12192000"/>
              <a:gd name="connsiteY86" fmla="*/ 1852567 h 2240205"/>
              <a:gd name="connsiteX87" fmla="*/ 4191732 w 12192000"/>
              <a:gd name="connsiteY87" fmla="*/ 1857328 h 2240205"/>
              <a:gd name="connsiteX88" fmla="*/ 4065532 w 12192000"/>
              <a:gd name="connsiteY88" fmla="*/ 1855477 h 2240205"/>
              <a:gd name="connsiteX89" fmla="*/ 4028460 w 12192000"/>
              <a:gd name="connsiteY89" fmla="*/ 1855137 h 2240205"/>
              <a:gd name="connsiteX90" fmla="*/ 4002267 w 12192000"/>
              <a:gd name="connsiteY90" fmla="*/ 1852352 h 2240205"/>
              <a:gd name="connsiteX91" fmla="*/ 3931396 w 12192000"/>
              <a:gd name="connsiteY91" fmla="*/ 1858915 h 2240205"/>
              <a:gd name="connsiteX92" fmla="*/ 3812162 w 12192000"/>
              <a:gd name="connsiteY92" fmla="*/ 1875501 h 2240205"/>
              <a:gd name="connsiteX93" fmla="*/ 3758105 w 12192000"/>
              <a:gd name="connsiteY93" fmla="*/ 1871856 h 2240205"/>
              <a:gd name="connsiteX94" fmla="*/ 3567259 w 12192000"/>
              <a:gd name="connsiteY94" fmla="*/ 1893482 h 2240205"/>
              <a:gd name="connsiteX95" fmla="*/ 3405770 w 12192000"/>
              <a:gd name="connsiteY95" fmla="*/ 1904591 h 2240205"/>
              <a:gd name="connsiteX96" fmla="*/ 3280097 w 12192000"/>
              <a:gd name="connsiteY96" fmla="*/ 1919610 h 2240205"/>
              <a:gd name="connsiteX97" fmla="*/ 3009910 w 12192000"/>
              <a:gd name="connsiteY97" fmla="*/ 1957866 h 2240205"/>
              <a:gd name="connsiteX98" fmla="*/ 2995934 w 12192000"/>
              <a:gd name="connsiteY98" fmla="*/ 1967085 h 2240205"/>
              <a:gd name="connsiteX99" fmla="*/ 2942858 w 12192000"/>
              <a:gd name="connsiteY99" fmla="*/ 1981367 h 2240205"/>
              <a:gd name="connsiteX100" fmla="*/ 2875436 w 12192000"/>
              <a:gd name="connsiteY100" fmla="*/ 1996977 h 2240205"/>
              <a:gd name="connsiteX101" fmla="*/ 2874892 w 12192000"/>
              <a:gd name="connsiteY101" fmla="*/ 1996085 h 2240205"/>
              <a:gd name="connsiteX102" fmla="*/ 2843662 w 12192000"/>
              <a:gd name="connsiteY102" fmla="*/ 1992498 h 2240205"/>
              <a:gd name="connsiteX103" fmla="*/ 2718916 w 12192000"/>
              <a:gd name="connsiteY103" fmla="*/ 1990867 h 2240205"/>
              <a:gd name="connsiteX104" fmla="*/ 2713522 w 12192000"/>
              <a:gd name="connsiteY104" fmla="*/ 1990173 h 2240205"/>
              <a:gd name="connsiteX105" fmla="*/ 2476147 w 12192000"/>
              <a:gd name="connsiteY105" fmla="*/ 1998305 h 2240205"/>
              <a:gd name="connsiteX106" fmla="*/ 2373568 w 12192000"/>
              <a:gd name="connsiteY106" fmla="*/ 2003219 h 2240205"/>
              <a:gd name="connsiteX107" fmla="*/ 2287219 w 12192000"/>
              <a:gd name="connsiteY107" fmla="*/ 1998750 h 2240205"/>
              <a:gd name="connsiteX108" fmla="*/ 2243069 w 12192000"/>
              <a:gd name="connsiteY108" fmla="*/ 2005321 h 2240205"/>
              <a:gd name="connsiteX109" fmla="*/ 2164831 w 12192000"/>
              <a:gd name="connsiteY109" fmla="*/ 2010143 h 2240205"/>
              <a:gd name="connsiteX110" fmla="*/ 2085228 w 12192000"/>
              <a:gd name="connsiteY110" fmla="*/ 2046431 h 2240205"/>
              <a:gd name="connsiteX111" fmla="*/ 2058061 w 12192000"/>
              <a:gd name="connsiteY111" fmla="*/ 2047942 h 2240205"/>
              <a:gd name="connsiteX112" fmla="*/ 2042244 w 12192000"/>
              <a:gd name="connsiteY112" fmla="*/ 2055560 h 2240205"/>
              <a:gd name="connsiteX113" fmla="*/ 1877728 w 12192000"/>
              <a:gd name="connsiteY113" fmla="*/ 2101004 h 2240205"/>
              <a:gd name="connsiteX114" fmla="*/ 1759056 w 12192000"/>
              <a:gd name="connsiteY114" fmla="*/ 2125608 h 2240205"/>
              <a:gd name="connsiteX115" fmla="*/ 1637948 w 12192000"/>
              <a:gd name="connsiteY115" fmla="*/ 2172597 h 2240205"/>
              <a:gd name="connsiteX116" fmla="*/ 1434549 w 12192000"/>
              <a:gd name="connsiteY116" fmla="*/ 2234522 h 2240205"/>
              <a:gd name="connsiteX117" fmla="*/ 1370962 w 12192000"/>
              <a:gd name="connsiteY117" fmla="*/ 2237474 h 2240205"/>
              <a:gd name="connsiteX118" fmla="*/ 1356367 w 12192000"/>
              <a:gd name="connsiteY118" fmla="*/ 2235089 h 2240205"/>
              <a:gd name="connsiteX119" fmla="*/ 1279765 w 12192000"/>
              <a:gd name="connsiteY119" fmla="*/ 2229639 h 2240205"/>
              <a:gd name="connsiteX120" fmla="*/ 1195347 w 12192000"/>
              <a:gd name="connsiteY120" fmla="*/ 2212354 h 2240205"/>
              <a:gd name="connsiteX121" fmla="*/ 970251 w 12192000"/>
              <a:gd name="connsiteY121" fmla="*/ 2221029 h 2240205"/>
              <a:gd name="connsiteX122" fmla="*/ 812914 w 12192000"/>
              <a:gd name="connsiteY122" fmla="*/ 2210095 h 2240205"/>
              <a:gd name="connsiteX123" fmla="*/ 776382 w 12192000"/>
              <a:gd name="connsiteY123" fmla="*/ 2204512 h 2240205"/>
              <a:gd name="connsiteX124" fmla="*/ 597225 w 12192000"/>
              <a:gd name="connsiteY124" fmla="*/ 2180999 h 2240205"/>
              <a:gd name="connsiteX125" fmla="*/ 520671 w 12192000"/>
              <a:gd name="connsiteY125" fmla="*/ 2180980 h 2240205"/>
              <a:gd name="connsiteX126" fmla="*/ 515024 w 12192000"/>
              <a:gd name="connsiteY126" fmla="*/ 2179258 h 2240205"/>
              <a:gd name="connsiteX127" fmla="*/ 413835 w 12192000"/>
              <a:gd name="connsiteY127" fmla="*/ 2156783 h 2240205"/>
              <a:gd name="connsiteX128" fmla="*/ 376513 w 12192000"/>
              <a:gd name="connsiteY128" fmla="*/ 2154014 h 2240205"/>
              <a:gd name="connsiteX129" fmla="*/ 273386 w 12192000"/>
              <a:gd name="connsiteY129" fmla="*/ 2142551 h 2240205"/>
              <a:gd name="connsiteX130" fmla="*/ 77641 w 12192000"/>
              <a:gd name="connsiteY130" fmla="*/ 2126835 h 2240205"/>
              <a:gd name="connsiteX131" fmla="*/ 37645 w 12192000"/>
              <a:gd name="connsiteY131" fmla="*/ 2115401 h 2240205"/>
              <a:gd name="connsiteX132" fmla="*/ 4572 w 12192000"/>
              <a:gd name="connsiteY132" fmla="*/ 2111091 h 2240205"/>
              <a:gd name="connsiteX133" fmla="*/ 0 w 12192000"/>
              <a:gd name="connsiteY133" fmla="*/ 2110468 h 2240205"/>
              <a:gd name="connsiteX134" fmla="*/ 0 w 12192000"/>
              <a:gd name="connsiteY13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02328 w 12192000"/>
              <a:gd name="connsiteY40" fmla="*/ 1345865 h 2240205"/>
              <a:gd name="connsiteX41" fmla="*/ 7840612 w 12192000"/>
              <a:gd name="connsiteY41" fmla="*/ 1369373 h 2240205"/>
              <a:gd name="connsiteX42" fmla="*/ 7786819 w 12192000"/>
              <a:gd name="connsiteY42" fmla="*/ 1378970 h 2240205"/>
              <a:gd name="connsiteX43" fmla="*/ 7548172 w 12192000"/>
              <a:gd name="connsiteY43" fmla="*/ 1417460 h 2240205"/>
              <a:gd name="connsiteX44" fmla="*/ 7483437 w 12192000"/>
              <a:gd name="connsiteY44" fmla="*/ 1478152 h 2240205"/>
              <a:gd name="connsiteX45" fmla="*/ 7377870 w 12192000"/>
              <a:gd name="connsiteY45" fmla="*/ 1523319 h 2240205"/>
              <a:gd name="connsiteX46" fmla="*/ 7230737 w 12192000"/>
              <a:gd name="connsiteY46" fmla="*/ 1562633 h 2240205"/>
              <a:gd name="connsiteX47" fmla="*/ 7224458 w 12192000"/>
              <a:gd name="connsiteY47" fmla="*/ 1573008 h 2240205"/>
              <a:gd name="connsiteX48" fmla="*/ 7183121 w 12192000"/>
              <a:gd name="connsiteY48" fmla="*/ 1595162 h 2240205"/>
              <a:gd name="connsiteX49" fmla="*/ 7164601 w 12192000"/>
              <a:gd name="connsiteY49" fmla="*/ 1606490 h 2240205"/>
              <a:gd name="connsiteX50" fmla="*/ 6900177 w 12192000"/>
              <a:gd name="connsiteY50" fmla="*/ 1636016 h 2240205"/>
              <a:gd name="connsiteX51" fmla="*/ 6795372 w 12192000"/>
              <a:gd name="connsiteY51" fmla="*/ 1644845 h 2240205"/>
              <a:gd name="connsiteX52" fmla="*/ 6692251 w 12192000"/>
              <a:gd name="connsiteY52" fmla="*/ 1656357 h 2240205"/>
              <a:gd name="connsiteX53" fmla="*/ 6655235 w 12192000"/>
              <a:gd name="connsiteY53" fmla="*/ 1661869 h 2240205"/>
              <a:gd name="connsiteX54" fmla="*/ 6554894 w 12192000"/>
              <a:gd name="connsiteY54" fmla="*/ 1664428 h 2240205"/>
              <a:gd name="connsiteX55" fmla="*/ 6516595 w 12192000"/>
              <a:gd name="connsiteY55" fmla="*/ 1667475 h 2240205"/>
              <a:gd name="connsiteX56" fmla="*/ 6508541 w 12192000"/>
              <a:gd name="connsiteY56" fmla="*/ 1668757 h 2240205"/>
              <a:gd name="connsiteX57" fmla="*/ 6471012 w 12192000"/>
              <a:gd name="connsiteY57" fmla="*/ 1678604 h 2240205"/>
              <a:gd name="connsiteX58" fmla="*/ 6364035 w 12192000"/>
              <a:gd name="connsiteY58" fmla="*/ 1667683 h 2240205"/>
              <a:gd name="connsiteX59" fmla="*/ 6243319 w 12192000"/>
              <a:gd name="connsiteY59" fmla="*/ 1695560 h 2240205"/>
              <a:gd name="connsiteX60" fmla="*/ 6098321 w 12192000"/>
              <a:gd name="connsiteY60" fmla="*/ 1721646 h 2240205"/>
              <a:gd name="connsiteX61" fmla="*/ 5880652 w 12192000"/>
              <a:gd name="connsiteY61" fmla="*/ 1779643 h 2240205"/>
              <a:gd name="connsiteX62" fmla="*/ 5785959 w 12192000"/>
              <a:gd name="connsiteY62" fmla="*/ 1775307 h 2240205"/>
              <a:gd name="connsiteX63" fmla="*/ 5643534 w 12192000"/>
              <a:gd name="connsiteY63" fmla="*/ 1802919 h 2240205"/>
              <a:gd name="connsiteX64" fmla="*/ 5518799 w 12192000"/>
              <a:gd name="connsiteY64" fmla="*/ 1818312 h 2240205"/>
              <a:gd name="connsiteX65" fmla="*/ 5505014 w 12192000"/>
              <a:gd name="connsiteY65" fmla="*/ 1819259 h 2240205"/>
              <a:gd name="connsiteX66" fmla="*/ 5453307 w 12192000"/>
              <a:gd name="connsiteY66" fmla="*/ 1815450 h 2240205"/>
              <a:gd name="connsiteX67" fmla="*/ 5221533 w 12192000"/>
              <a:gd name="connsiteY67" fmla="*/ 1846950 h 2240205"/>
              <a:gd name="connsiteX68" fmla="*/ 5149802 w 12192000"/>
              <a:gd name="connsiteY68" fmla="*/ 1844846 h 2240205"/>
              <a:gd name="connsiteX69" fmla="*/ 5114927 w 12192000"/>
              <a:gd name="connsiteY69" fmla="*/ 1847827 h 2240205"/>
              <a:gd name="connsiteX70" fmla="*/ 5108970 w 12192000"/>
              <a:gd name="connsiteY70" fmla="*/ 1847935 h 2240205"/>
              <a:gd name="connsiteX71" fmla="*/ 5067961 w 12192000"/>
              <a:gd name="connsiteY71" fmla="*/ 1845917 h 2240205"/>
              <a:gd name="connsiteX72" fmla="*/ 5007075 w 12192000"/>
              <a:gd name="connsiteY72" fmla="*/ 1838626 h 2240205"/>
              <a:gd name="connsiteX73" fmla="*/ 4944087 w 12192000"/>
              <a:gd name="connsiteY73" fmla="*/ 1823332 h 2240205"/>
              <a:gd name="connsiteX74" fmla="*/ 4907662 w 12192000"/>
              <a:gd name="connsiteY74" fmla="*/ 1816900 h 2240205"/>
              <a:gd name="connsiteX75" fmla="*/ 4882386 w 12192000"/>
              <a:gd name="connsiteY75" fmla="*/ 1809844 h 2240205"/>
              <a:gd name="connsiteX76" fmla="*/ 4811440 w 12192000"/>
              <a:gd name="connsiteY76" fmla="*/ 1804655 h 2240205"/>
              <a:gd name="connsiteX77" fmla="*/ 4691075 w 12192000"/>
              <a:gd name="connsiteY77" fmla="*/ 1801389 h 2240205"/>
              <a:gd name="connsiteX78" fmla="*/ 4640313 w 12192000"/>
              <a:gd name="connsiteY78" fmla="*/ 1784307 h 2240205"/>
              <a:gd name="connsiteX79" fmla="*/ 4536503 w 12192000"/>
              <a:gd name="connsiteY79" fmla="*/ 1785334 h 2240205"/>
              <a:gd name="connsiteX80" fmla="*/ 4513724 w 12192000"/>
              <a:gd name="connsiteY80" fmla="*/ 1791996 h 2240205"/>
              <a:gd name="connsiteX81" fmla="*/ 4459810 w 12192000"/>
              <a:gd name="connsiteY81" fmla="*/ 1797886 h 2240205"/>
              <a:gd name="connsiteX82" fmla="*/ 4379064 w 12192000"/>
              <a:gd name="connsiteY82" fmla="*/ 1817177 h 2240205"/>
              <a:gd name="connsiteX83" fmla="*/ 4290981 w 12192000"/>
              <a:gd name="connsiteY83" fmla="*/ 1839677 h 2240205"/>
              <a:gd name="connsiteX84" fmla="*/ 4238372 w 12192000"/>
              <a:gd name="connsiteY84" fmla="*/ 1851480 h 2240205"/>
              <a:gd name="connsiteX85" fmla="*/ 4232517 w 12192000"/>
              <a:gd name="connsiteY85" fmla="*/ 1852567 h 2240205"/>
              <a:gd name="connsiteX86" fmla="*/ 4191732 w 12192000"/>
              <a:gd name="connsiteY86" fmla="*/ 1857328 h 2240205"/>
              <a:gd name="connsiteX87" fmla="*/ 4065532 w 12192000"/>
              <a:gd name="connsiteY87" fmla="*/ 1855477 h 2240205"/>
              <a:gd name="connsiteX88" fmla="*/ 4028460 w 12192000"/>
              <a:gd name="connsiteY88" fmla="*/ 1855137 h 2240205"/>
              <a:gd name="connsiteX89" fmla="*/ 4002267 w 12192000"/>
              <a:gd name="connsiteY89" fmla="*/ 1852352 h 2240205"/>
              <a:gd name="connsiteX90" fmla="*/ 3931396 w 12192000"/>
              <a:gd name="connsiteY90" fmla="*/ 1858915 h 2240205"/>
              <a:gd name="connsiteX91" fmla="*/ 3812162 w 12192000"/>
              <a:gd name="connsiteY91" fmla="*/ 1875501 h 2240205"/>
              <a:gd name="connsiteX92" fmla="*/ 3758105 w 12192000"/>
              <a:gd name="connsiteY92" fmla="*/ 1871856 h 2240205"/>
              <a:gd name="connsiteX93" fmla="*/ 3567259 w 12192000"/>
              <a:gd name="connsiteY93" fmla="*/ 1893482 h 2240205"/>
              <a:gd name="connsiteX94" fmla="*/ 3405770 w 12192000"/>
              <a:gd name="connsiteY94" fmla="*/ 1904591 h 2240205"/>
              <a:gd name="connsiteX95" fmla="*/ 3280097 w 12192000"/>
              <a:gd name="connsiteY95" fmla="*/ 1919610 h 2240205"/>
              <a:gd name="connsiteX96" fmla="*/ 3009910 w 12192000"/>
              <a:gd name="connsiteY96" fmla="*/ 1957866 h 2240205"/>
              <a:gd name="connsiteX97" fmla="*/ 2995934 w 12192000"/>
              <a:gd name="connsiteY97" fmla="*/ 1967085 h 2240205"/>
              <a:gd name="connsiteX98" fmla="*/ 2942858 w 12192000"/>
              <a:gd name="connsiteY98" fmla="*/ 1981367 h 2240205"/>
              <a:gd name="connsiteX99" fmla="*/ 2875436 w 12192000"/>
              <a:gd name="connsiteY99" fmla="*/ 1996977 h 2240205"/>
              <a:gd name="connsiteX100" fmla="*/ 2874892 w 12192000"/>
              <a:gd name="connsiteY100" fmla="*/ 1996085 h 2240205"/>
              <a:gd name="connsiteX101" fmla="*/ 2843662 w 12192000"/>
              <a:gd name="connsiteY101" fmla="*/ 1992498 h 2240205"/>
              <a:gd name="connsiteX102" fmla="*/ 2718916 w 12192000"/>
              <a:gd name="connsiteY102" fmla="*/ 1990867 h 2240205"/>
              <a:gd name="connsiteX103" fmla="*/ 2713522 w 12192000"/>
              <a:gd name="connsiteY103" fmla="*/ 1990173 h 2240205"/>
              <a:gd name="connsiteX104" fmla="*/ 2476147 w 12192000"/>
              <a:gd name="connsiteY104" fmla="*/ 1998305 h 2240205"/>
              <a:gd name="connsiteX105" fmla="*/ 2373568 w 12192000"/>
              <a:gd name="connsiteY105" fmla="*/ 2003219 h 2240205"/>
              <a:gd name="connsiteX106" fmla="*/ 2287219 w 12192000"/>
              <a:gd name="connsiteY106" fmla="*/ 1998750 h 2240205"/>
              <a:gd name="connsiteX107" fmla="*/ 2243069 w 12192000"/>
              <a:gd name="connsiteY107" fmla="*/ 2005321 h 2240205"/>
              <a:gd name="connsiteX108" fmla="*/ 2164831 w 12192000"/>
              <a:gd name="connsiteY108" fmla="*/ 2010143 h 2240205"/>
              <a:gd name="connsiteX109" fmla="*/ 2085228 w 12192000"/>
              <a:gd name="connsiteY109" fmla="*/ 2046431 h 2240205"/>
              <a:gd name="connsiteX110" fmla="*/ 2058061 w 12192000"/>
              <a:gd name="connsiteY110" fmla="*/ 2047942 h 2240205"/>
              <a:gd name="connsiteX111" fmla="*/ 2042244 w 12192000"/>
              <a:gd name="connsiteY111" fmla="*/ 2055560 h 2240205"/>
              <a:gd name="connsiteX112" fmla="*/ 1877728 w 12192000"/>
              <a:gd name="connsiteY112" fmla="*/ 2101004 h 2240205"/>
              <a:gd name="connsiteX113" fmla="*/ 1759056 w 12192000"/>
              <a:gd name="connsiteY113" fmla="*/ 2125608 h 2240205"/>
              <a:gd name="connsiteX114" fmla="*/ 1637948 w 12192000"/>
              <a:gd name="connsiteY114" fmla="*/ 2172597 h 2240205"/>
              <a:gd name="connsiteX115" fmla="*/ 1434549 w 12192000"/>
              <a:gd name="connsiteY115" fmla="*/ 2234522 h 2240205"/>
              <a:gd name="connsiteX116" fmla="*/ 1370962 w 12192000"/>
              <a:gd name="connsiteY116" fmla="*/ 2237474 h 2240205"/>
              <a:gd name="connsiteX117" fmla="*/ 1356367 w 12192000"/>
              <a:gd name="connsiteY117" fmla="*/ 2235089 h 2240205"/>
              <a:gd name="connsiteX118" fmla="*/ 1279765 w 12192000"/>
              <a:gd name="connsiteY118" fmla="*/ 2229639 h 2240205"/>
              <a:gd name="connsiteX119" fmla="*/ 1195347 w 12192000"/>
              <a:gd name="connsiteY119" fmla="*/ 2212354 h 2240205"/>
              <a:gd name="connsiteX120" fmla="*/ 970251 w 12192000"/>
              <a:gd name="connsiteY120" fmla="*/ 2221029 h 2240205"/>
              <a:gd name="connsiteX121" fmla="*/ 812914 w 12192000"/>
              <a:gd name="connsiteY121" fmla="*/ 2210095 h 2240205"/>
              <a:gd name="connsiteX122" fmla="*/ 776382 w 12192000"/>
              <a:gd name="connsiteY122" fmla="*/ 2204512 h 2240205"/>
              <a:gd name="connsiteX123" fmla="*/ 597225 w 12192000"/>
              <a:gd name="connsiteY123" fmla="*/ 2180999 h 2240205"/>
              <a:gd name="connsiteX124" fmla="*/ 520671 w 12192000"/>
              <a:gd name="connsiteY124" fmla="*/ 2180980 h 2240205"/>
              <a:gd name="connsiteX125" fmla="*/ 515024 w 12192000"/>
              <a:gd name="connsiteY125" fmla="*/ 2179258 h 2240205"/>
              <a:gd name="connsiteX126" fmla="*/ 413835 w 12192000"/>
              <a:gd name="connsiteY126" fmla="*/ 2156783 h 2240205"/>
              <a:gd name="connsiteX127" fmla="*/ 376513 w 12192000"/>
              <a:gd name="connsiteY127" fmla="*/ 2154014 h 2240205"/>
              <a:gd name="connsiteX128" fmla="*/ 273386 w 12192000"/>
              <a:gd name="connsiteY128" fmla="*/ 2142551 h 2240205"/>
              <a:gd name="connsiteX129" fmla="*/ 77641 w 12192000"/>
              <a:gd name="connsiteY129" fmla="*/ 2126835 h 2240205"/>
              <a:gd name="connsiteX130" fmla="*/ 37645 w 12192000"/>
              <a:gd name="connsiteY130" fmla="*/ 2115401 h 2240205"/>
              <a:gd name="connsiteX131" fmla="*/ 4572 w 12192000"/>
              <a:gd name="connsiteY131" fmla="*/ 2111091 h 2240205"/>
              <a:gd name="connsiteX132" fmla="*/ 0 w 12192000"/>
              <a:gd name="connsiteY132" fmla="*/ 2110468 h 2240205"/>
              <a:gd name="connsiteX133" fmla="*/ 0 w 12192000"/>
              <a:gd name="connsiteY133"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94438 w 12192000"/>
              <a:gd name="connsiteY20" fmla="*/ 919051 h 2240205"/>
              <a:gd name="connsiteX21" fmla="*/ 9544189 w 12192000"/>
              <a:gd name="connsiteY21" fmla="*/ 938966 h 2240205"/>
              <a:gd name="connsiteX22" fmla="*/ 9500499 w 12192000"/>
              <a:gd name="connsiteY22" fmla="*/ 954680 h 2240205"/>
              <a:gd name="connsiteX23" fmla="*/ 9410017 w 12192000"/>
              <a:gd name="connsiteY23" fmla="*/ 993931 h 2240205"/>
              <a:gd name="connsiteX24" fmla="*/ 9392919 w 12192000"/>
              <a:gd name="connsiteY24" fmla="*/ 994656 h 2240205"/>
              <a:gd name="connsiteX25" fmla="*/ 9268019 w 12192000"/>
              <a:gd name="connsiteY25" fmla="*/ 1007442 h 2240205"/>
              <a:gd name="connsiteX26" fmla="*/ 9188177 w 12192000"/>
              <a:gd name="connsiteY26" fmla="*/ 1035474 h 2240205"/>
              <a:gd name="connsiteX27" fmla="*/ 9155969 w 12192000"/>
              <a:gd name="connsiteY27" fmla="*/ 1046804 h 2240205"/>
              <a:gd name="connsiteX28" fmla="*/ 9133985 w 12192000"/>
              <a:gd name="connsiteY28" fmla="*/ 1046450 h 2240205"/>
              <a:gd name="connsiteX29" fmla="*/ 9003462 w 12192000"/>
              <a:gd name="connsiteY29" fmla="*/ 1042406 h 2240205"/>
              <a:gd name="connsiteX30" fmla="*/ 8968445 w 12192000"/>
              <a:gd name="connsiteY30" fmla="*/ 1052169 h 2240205"/>
              <a:gd name="connsiteX31" fmla="*/ 8886001 w 12192000"/>
              <a:gd name="connsiteY31" fmla="*/ 1067468 h 2240205"/>
              <a:gd name="connsiteX32" fmla="*/ 8838610 w 12192000"/>
              <a:gd name="connsiteY32" fmla="*/ 1075091 h 2240205"/>
              <a:gd name="connsiteX33" fmla="*/ 8665605 w 12192000"/>
              <a:gd name="connsiteY33" fmla="*/ 1110791 h 2240205"/>
              <a:gd name="connsiteX34" fmla="*/ 8584946 w 12192000"/>
              <a:gd name="connsiteY34" fmla="*/ 1135226 h 2240205"/>
              <a:gd name="connsiteX35" fmla="*/ 8419755 w 12192000"/>
              <a:gd name="connsiteY35" fmla="*/ 1216260 h 2240205"/>
              <a:gd name="connsiteX36" fmla="*/ 8411626 w 12192000"/>
              <a:gd name="connsiteY36" fmla="*/ 1214397 h 2240205"/>
              <a:gd name="connsiteX37" fmla="*/ 8363469 w 12192000"/>
              <a:gd name="connsiteY37" fmla="*/ 1246658 h 2240205"/>
              <a:gd name="connsiteX38" fmla="*/ 8275497 w 12192000"/>
              <a:gd name="connsiteY38" fmla="*/ 1264396 h 2240205"/>
              <a:gd name="connsiteX39" fmla="*/ 8074238 w 12192000"/>
              <a:gd name="connsiteY39" fmla="*/ 1301895 h 2240205"/>
              <a:gd name="connsiteX40" fmla="*/ 7902328 w 12192000"/>
              <a:gd name="connsiteY40" fmla="*/ 1345865 h 2240205"/>
              <a:gd name="connsiteX41" fmla="*/ 7840612 w 12192000"/>
              <a:gd name="connsiteY41" fmla="*/ 1369373 h 2240205"/>
              <a:gd name="connsiteX42" fmla="*/ 7786819 w 12192000"/>
              <a:gd name="connsiteY42" fmla="*/ 1378970 h 2240205"/>
              <a:gd name="connsiteX43" fmla="*/ 7548172 w 12192000"/>
              <a:gd name="connsiteY43" fmla="*/ 1417460 h 2240205"/>
              <a:gd name="connsiteX44" fmla="*/ 7483437 w 12192000"/>
              <a:gd name="connsiteY44" fmla="*/ 1478152 h 2240205"/>
              <a:gd name="connsiteX45" fmla="*/ 7377870 w 12192000"/>
              <a:gd name="connsiteY45" fmla="*/ 1523319 h 2240205"/>
              <a:gd name="connsiteX46" fmla="*/ 7230737 w 12192000"/>
              <a:gd name="connsiteY46" fmla="*/ 1562633 h 2240205"/>
              <a:gd name="connsiteX47" fmla="*/ 7224458 w 12192000"/>
              <a:gd name="connsiteY47" fmla="*/ 1573008 h 2240205"/>
              <a:gd name="connsiteX48" fmla="*/ 7183121 w 12192000"/>
              <a:gd name="connsiteY48" fmla="*/ 1595162 h 2240205"/>
              <a:gd name="connsiteX49" fmla="*/ 7164601 w 12192000"/>
              <a:gd name="connsiteY49" fmla="*/ 1606490 h 2240205"/>
              <a:gd name="connsiteX50" fmla="*/ 6900177 w 12192000"/>
              <a:gd name="connsiteY50" fmla="*/ 1636016 h 2240205"/>
              <a:gd name="connsiteX51" fmla="*/ 6795372 w 12192000"/>
              <a:gd name="connsiteY51" fmla="*/ 1644845 h 2240205"/>
              <a:gd name="connsiteX52" fmla="*/ 6692251 w 12192000"/>
              <a:gd name="connsiteY52" fmla="*/ 1656357 h 2240205"/>
              <a:gd name="connsiteX53" fmla="*/ 6655235 w 12192000"/>
              <a:gd name="connsiteY53" fmla="*/ 1661869 h 2240205"/>
              <a:gd name="connsiteX54" fmla="*/ 6554894 w 12192000"/>
              <a:gd name="connsiteY54" fmla="*/ 1664428 h 2240205"/>
              <a:gd name="connsiteX55" fmla="*/ 6516595 w 12192000"/>
              <a:gd name="connsiteY55" fmla="*/ 1667475 h 2240205"/>
              <a:gd name="connsiteX56" fmla="*/ 6508541 w 12192000"/>
              <a:gd name="connsiteY56" fmla="*/ 1668757 h 2240205"/>
              <a:gd name="connsiteX57" fmla="*/ 6471012 w 12192000"/>
              <a:gd name="connsiteY57" fmla="*/ 1678604 h 2240205"/>
              <a:gd name="connsiteX58" fmla="*/ 6364035 w 12192000"/>
              <a:gd name="connsiteY58" fmla="*/ 1667683 h 2240205"/>
              <a:gd name="connsiteX59" fmla="*/ 6243319 w 12192000"/>
              <a:gd name="connsiteY59" fmla="*/ 1695560 h 2240205"/>
              <a:gd name="connsiteX60" fmla="*/ 6098321 w 12192000"/>
              <a:gd name="connsiteY60" fmla="*/ 1721646 h 2240205"/>
              <a:gd name="connsiteX61" fmla="*/ 5880652 w 12192000"/>
              <a:gd name="connsiteY61" fmla="*/ 1779643 h 2240205"/>
              <a:gd name="connsiteX62" fmla="*/ 5785959 w 12192000"/>
              <a:gd name="connsiteY62" fmla="*/ 1775307 h 2240205"/>
              <a:gd name="connsiteX63" fmla="*/ 5643534 w 12192000"/>
              <a:gd name="connsiteY63" fmla="*/ 1802919 h 2240205"/>
              <a:gd name="connsiteX64" fmla="*/ 5518799 w 12192000"/>
              <a:gd name="connsiteY64" fmla="*/ 1818312 h 2240205"/>
              <a:gd name="connsiteX65" fmla="*/ 5505014 w 12192000"/>
              <a:gd name="connsiteY65" fmla="*/ 1819259 h 2240205"/>
              <a:gd name="connsiteX66" fmla="*/ 5453307 w 12192000"/>
              <a:gd name="connsiteY66" fmla="*/ 1815450 h 2240205"/>
              <a:gd name="connsiteX67" fmla="*/ 5221533 w 12192000"/>
              <a:gd name="connsiteY67" fmla="*/ 1846950 h 2240205"/>
              <a:gd name="connsiteX68" fmla="*/ 5149802 w 12192000"/>
              <a:gd name="connsiteY68" fmla="*/ 1844846 h 2240205"/>
              <a:gd name="connsiteX69" fmla="*/ 5114927 w 12192000"/>
              <a:gd name="connsiteY69" fmla="*/ 1847827 h 2240205"/>
              <a:gd name="connsiteX70" fmla="*/ 5108970 w 12192000"/>
              <a:gd name="connsiteY70" fmla="*/ 1847935 h 2240205"/>
              <a:gd name="connsiteX71" fmla="*/ 5067961 w 12192000"/>
              <a:gd name="connsiteY71" fmla="*/ 1845917 h 2240205"/>
              <a:gd name="connsiteX72" fmla="*/ 5007075 w 12192000"/>
              <a:gd name="connsiteY72" fmla="*/ 1838626 h 2240205"/>
              <a:gd name="connsiteX73" fmla="*/ 4944087 w 12192000"/>
              <a:gd name="connsiteY73" fmla="*/ 1823332 h 2240205"/>
              <a:gd name="connsiteX74" fmla="*/ 4907662 w 12192000"/>
              <a:gd name="connsiteY74" fmla="*/ 1816900 h 2240205"/>
              <a:gd name="connsiteX75" fmla="*/ 4882386 w 12192000"/>
              <a:gd name="connsiteY75" fmla="*/ 1809844 h 2240205"/>
              <a:gd name="connsiteX76" fmla="*/ 4811440 w 12192000"/>
              <a:gd name="connsiteY76" fmla="*/ 1804655 h 2240205"/>
              <a:gd name="connsiteX77" fmla="*/ 4691075 w 12192000"/>
              <a:gd name="connsiteY77" fmla="*/ 1801389 h 2240205"/>
              <a:gd name="connsiteX78" fmla="*/ 4640313 w 12192000"/>
              <a:gd name="connsiteY78" fmla="*/ 1784307 h 2240205"/>
              <a:gd name="connsiteX79" fmla="*/ 4536503 w 12192000"/>
              <a:gd name="connsiteY79" fmla="*/ 1785334 h 2240205"/>
              <a:gd name="connsiteX80" fmla="*/ 4513724 w 12192000"/>
              <a:gd name="connsiteY80" fmla="*/ 1791996 h 2240205"/>
              <a:gd name="connsiteX81" fmla="*/ 4459810 w 12192000"/>
              <a:gd name="connsiteY81" fmla="*/ 1797886 h 2240205"/>
              <a:gd name="connsiteX82" fmla="*/ 4379064 w 12192000"/>
              <a:gd name="connsiteY82" fmla="*/ 1817177 h 2240205"/>
              <a:gd name="connsiteX83" fmla="*/ 4290981 w 12192000"/>
              <a:gd name="connsiteY83" fmla="*/ 1839677 h 2240205"/>
              <a:gd name="connsiteX84" fmla="*/ 4238372 w 12192000"/>
              <a:gd name="connsiteY84" fmla="*/ 1851480 h 2240205"/>
              <a:gd name="connsiteX85" fmla="*/ 4232517 w 12192000"/>
              <a:gd name="connsiteY85" fmla="*/ 1852567 h 2240205"/>
              <a:gd name="connsiteX86" fmla="*/ 4191732 w 12192000"/>
              <a:gd name="connsiteY86" fmla="*/ 1857328 h 2240205"/>
              <a:gd name="connsiteX87" fmla="*/ 4065532 w 12192000"/>
              <a:gd name="connsiteY87" fmla="*/ 1855477 h 2240205"/>
              <a:gd name="connsiteX88" fmla="*/ 4028460 w 12192000"/>
              <a:gd name="connsiteY88" fmla="*/ 1855137 h 2240205"/>
              <a:gd name="connsiteX89" fmla="*/ 4002267 w 12192000"/>
              <a:gd name="connsiteY89" fmla="*/ 1852352 h 2240205"/>
              <a:gd name="connsiteX90" fmla="*/ 3931396 w 12192000"/>
              <a:gd name="connsiteY90" fmla="*/ 1858915 h 2240205"/>
              <a:gd name="connsiteX91" fmla="*/ 3812162 w 12192000"/>
              <a:gd name="connsiteY91" fmla="*/ 1875501 h 2240205"/>
              <a:gd name="connsiteX92" fmla="*/ 3758105 w 12192000"/>
              <a:gd name="connsiteY92" fmla="*/ 1871856 h 2240205"/>
              <a:gd name="connsiteX93" fmla="*/ 3567259 w 12192000"/>
              <a:gd name="connsiteY93" fmla="*/ 1893482 h 2240205"/>
              <a:gd name="connsiteX94" fmla="*/ 3405770 w 12192000"/>
              <a:gd name="connsiteY94" fmla="*/ 1904591 h 2240205"/>
              <a:gd name="connsiteX95" fmla="*/ 3280097 w 12192000"/>
              <a:gd name="connsiteY95" fmla="*/ 1919610 h 2240205"/>
              <a:gd name="connsiteX96" fmla="*/ 3009910 w 12192000"/>
              <a:gd name="connsiteY96" fmla="*/ 1957866 h 2240205"/>
              <a:gd name="connsiteX97" fmla="*/ 2995934 w 12192000"/>
              <a:gd name="connsiteY97" fmla="*/ 1967085 h 2240205"/>
              <a:gd name="connsiteX98" fmla="*/ 2942858 w 12192000"/>
              <a:gd name="connsiteY98" fmla="*/ 1981367 h 2240205"/>
              <a:gd name="connsiteX99" fmla="*/ 2875436 w 12192000"/>
              <a:gd name="connsiteY99" fmla="*/ 1996977 h 2240205"/>
              <a:gd name="connsiteX100" fmla="*/ 2874892 w 12192000"/>
              <a:gd name="connsiteY100" fmla="*/ 1996085 h 2240205"/>
              <a:gd name="connsiteX101" fmla="*/ 2843662 w 12192000"/>
              <a:gd name="connsiteY101" fmla="*/ 1992498 h 2240205"/>
              <a:gd name="connsiteX102" fmla="*/ 2718916 w 12192000"/>
              <a:gd name="connsiteY102" fmla="*/ 1990867 h 2240205"/>
              <a:gd name="connsiteX103" fmla="*/ 2713522 w 12192000"/>
              <a:gd name="connsiteY103" fmla="*/ 1990173 h 2240205"/>
              <a:gd name="connsiteX104" fmla="*/ 2476147 w 12192000"/>
              <a:gd name="connsiteY104" fmla="*/ 1998305 h 2240205"/>
              <a:gd name="connsiteX105" fmla="*/ 2373568 w 12192000"/>
              <a:gd name="connsiteY105" fmla="*/ 2003219 h 2240205"/>
              <a:gd name="connsiteX106" fmla="*/ 2287219 w 12192000"/>
              <a:gd name="connsiteY106" fmla="*/ 1998750 h 2240205"/>
              <a:gd name="connsiteX107" fmla="*/ 2243069 w 12192000"/>
              <a:gd name="connsiteY107" fmla="*/ 2005321 h 2240205"/>
              <a:gd name="connsiteX108" fmla="*/ 2164831 w 12192000"/>
              <a:gd name="connsiteY108" fmla="*/ 2010143 h 2240205"/>
              <a:gd name="connsiteX109" fmla="*/ 2085228 w 12192000"/>
              <a:gd name="connsiteY109" fmla="*/ 2046431 h 2240205"/>
              <a:gd name="connsiteX110" fmla="*/ 2058061 w 12192000"/>
              <a:gd name="connsiteY110" fmla="*/ 2047942 h 2240205"/>
              <a:gd name="connsiteX111" fmla="*/ 2042244 w 12192000"/>
              <a:gd name="connsiteY111" fmla="*/ 2055560 h 2240205"/>
              <a:gd name="connsiteX112" fmla="*/ 1877728 w 12192000"/>
              <a:gd name="connsiteY112" fmla="*/ 2101004 h 2240205"/>
              <a:gd name="connsiteX113" fmla="*/ 1759056 w 12192000"/>
              <a:gd name="connsiteY113" fmla="*/ 2125608 h 2240205"/>
              <a:gd name="connsiteX114" fmla="*/ 1637948 w 12192000"/>
              <a:gd name="connsiteY114" fmla="*/ 2172597 h 2240205"/>
              <a:gd name="connsiteX115" fmla="*/ 1434549 w 12192000"/>
              <a:gd name="connsiteY115" fmla="*/ 2234522 h 2240205"/>
              <a:gd name="connsiteX116" fmla="*/ 1370962 w 12192000"/>
              <a:gd name="connsiteY116" fmla="*/ 2237474 h 2240205"/>
              <a:gd name="connsiteX117" fmla="*/ 1356367 w 12192000"/>
              <a:gd name="connsiteY117" fmla="*/ 2235089 h 2240205"/>
              <a:gd name="connsiteX118" fmla="*/ 1279765 w 12192000"/>
              <a:gd name="connsiteY118" fmla="*/ 2229639 h 2240205"/>
              <a:gd name="connsiteX119" fmla="*/ 1195347 w 12192000"/>
              <a:gd name="connsiteY119" fmla="*/ 2212354 h 2240205"/>
              <a:gd name="connsiteX120" fmla="*/ 970251 w 12192000"/>
              <a:gd name="connsiteY120" fmla="*/ 2221029 h 2240205"/>
              <a:gd name="connsiteX121" fmla="*/ 812914 w 12192000"/>
              <a:gd name="connsiteY121" fmla="*/ 2210095 h 2240205"/>
              <a:gd name="connsiteX122" fmla="*/ 776382 w 12192000"/>
              <a:gd name="connsiteY122" fmla="*/ 2204512 h 2240205"/>
              <a:gd name="connsiteX123" fmla="*/ 597225 w 12192000"/>
              <a:gd name="connsiteY123" fmla="*/ 2180999 h 2240205"/>
              <a:gd name="connsiteX124" fmla="*/ 520671 w 12192000"/>
              <a:gd name="connsiteY124" fmla="*/ 2180980 h 2240205"/>
              <a:gd name="connsiteX125" fmla="*/ 515024 w 12192000"/>
              <a:gd name="connsiteY125" fmla="*/ 2179258 h 2240205"/>
              <a:gd name="connsiteX126" fmla="*/ 413835 w 12192000"/>
              <a:gd name="connsiteY126" fmla="*/ 2156783 h 2240205"/>
              <a:gd name="connsiteX127" fmla="*/ 376513 w 12192000"/>
              <a:gd name="connsiteY127" fmla="*/ 2154014 h 2240205"/>
              <a:gd name="connsiteX128" fmla="*/ 273386 w 12192000"/>
              <a:gd name="connsiteY128" fmla="*/ 2142551 h 2240205"/>
              <a:gd name="connsiteX129" fmla="*/ 77641 w 12192000"/>
              <a:gd name="connsiteY129" fmla="*/ 2126835 h 2240205"/>
              <a:gd name="connsiteX130" fmla="*/ 37645 w 12192000"/>
              <a:gd name="connsiteY130" fmla="*/ 2115401 h 2240205"/>
              <a:gd name="connsiteX131" fmla="*/ 4572 w 12192000"/>
              <a:gd name="connsiteY131" fmla="*/ 2111091 h 2240205"/>
              <a:gd name="connsiteX132" fmla="*/ 0 w 12192000"/>
              <a:gd name="connsiteY132" fmla="*/ 2110468 h 2240205"/>
              <a:gd name="connsiteX133" fmla="*/ 0 w 12192000"/>
              <a:gd name="connsiteY133"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44189 w 12192000"/>
              <a:gd name="connsiteY20" fmla="*/ 938966 h 2240205"/>
              <a:gd name="connsiteX21" fmla="*/ 9500499 w 12192000"/>
              <a:gd name="connsiteY21" fmla="*/ 954680 h 2240205"/>
              <a:gd name="connsiteX22" fmla="*/ 9410017 w 12192000"/>
              <a:gd name="connsiteY22" fmla="*/ 993931 h 2240205"/>
              <a:gd name="connsiteX23" fmla="*/ 9392919 w 12192000"/>
              <a:gd name="connsiteY23" fmla="*/ 994656 h 2240205"/>
              <a:gd name="connsiteX24" fmla="*/ 9268019 w 12192000"/>
              <a:gd name="connsiteY24" fmla="*/ 1007442 h 2240205"/>
              <a:gd name="connsiteX25" fmla="*/ 9188177 w 12192000"/>
              <a:gd name="connsiteY25" fmla="*/ 1035474 h 2240205"/>
              <a:gd name="connsiteX26" fmla="*/ 9155969 w 12192000"/>
              <a:gd name="connsiteY26" fmla="*/ 1046804 h 2240205"/>
              <a:gd name="connsiteX27" fmla="*/ 9133985 w 12192000"/>
              <a:gd name="connsiteY27" fmla="*/ 1046450 h 2240205"/>
              <a:gd name="connsiteX28" fmla="*/ 9003462 w 12192000"/>
              <a:gd name="connsiteY28" fmla="*/ 1042406 h 2240205"/>
              <a:gd name="connsiteX29" fmla="*/ 8968445 w 12192000"/>
              <a:gd name="connsiteY29" fmla="*/ 1052169 h 2240205"/>
              <a:gd name="connsiteX30" fmla="*/ 8886001 w 12192000"/>
              <a:gd name="connsiteY30" fmla="*/ 1067468 h 2240205"/>
              <a:gd name="connsiteX31" fmla="*/ 8838610 w 12192000"/>
              <a:gd name="connsiteY31" fmla="*/ 1075091 h 2240205"/>
              <a:gd name="connsiteX32" fmla="*/ 8665605 w 12192000"/>
              <a:gd name="connsiteY32" fmla="*/ 1110791 h 2240205"/>
              <a:gd name="connsiteX33" fmla="*/ 8584946 w 12192000"/>
              <a:gd name="connsiteY33" fmla="*/ 1135226 h 2240205"/>
              <a:gd name="connsiteX34" fmla="*/ 8419755 w 12192000"/>
              <a:gd name="connsiteY34" fmla="*/ 1216260 h 2240205"/>
              <a:gd name="connsiteX35" fmla="*/ 8411626 w 12192000"/>
              <a:gd name="connsiteY35" fmla="*/ 1214397 h 2240205"/>
              <a:gd name="connsiteX36" fmla="*/ 8363469 w 12192000"/>
              <a:gd name="connsiteY36" fmla="*/ 1246658 h 2240205"/>
              <a:gd name="connsiteX37" fmla="*/ 8275497 w 12192000"/>
              <a:gd name="connsiteY37" fmla="*/ 1264396 h 2240205"/>
              <a:gd name="connsiteX38" fmla="*/ 8074238 w 12192000"/>
              <a:gd name="connsiteY38" fmla="*/ 1301895 h 2240205"/>
              <a:gd name="connsiteX39" fmla="*/ 7902328 w 12192000"/>
              <a:gd name="connsiteY39" fmla="*/ 1345865 h 2240205"/>
              <a:gd name="connsiteX40" fmla="*/ 7840612 w 12192000"/>
              <a:gd name="connsiteY40" fmla="*/ 1369373 h 2240205"/>
              <a:gd name="connsiteX41" fmla="*/ 7786819 w 12192000"/>
              <a:gd name="connsiteY41" fmla="*/ 1378970 h 2240205"/>
              <a:gd name="connsiteX42" fmla="*/ 7548172 w 12192000"/>
              <a:gd name="connsiteY42" fmla="*/ 1417460 h 2240205"/>
              <a:gd name="connsiteX43" fmla="*/ 7483437 w 12192000"/>
              <a:gd name="connsiteY43" fmla="*/ 1478152 h 2240205"/>
              <a:gd name="connsiteX44" fmla="*/ 7377870 w 12192000"/>
              <a:gd name="connsiteY44" fmla="*/ 1523319 h 2240205"/>
              <a:gd name="connsiteX45" fmla="*/ 7230737 w 12192000"/>
              <a:gd name="connsiteY45" fmla="*/ 1562633 h 2240205"/>
              <a:gd name="connsiteX46" fmla="*/ 7224458 w 12192000"/>
              <a:gd name="connsiteY46" fmla="*/ 1573008 h 2240205"/>
              <a:gd name="connsiteX47" fmla="*/ 7183121 w 12192000"/>
              <a:gd name="connsiteY47" fmla="*/ 1595162 h 2240205"/>
              <a:gd name="connsiteX48" fmla="*/ 7164601 w 12192000"/>
              <a:gd name="connsiteY48" fmla="*/ 1606490 h 2240205"/>
              <a:gd name="connsiteX49" fmla="*/ 6900177 w 12192000"/>
              <a:gd name="connsiteY49" fmla="*/ 1636016 h 2240205"/>
              <a:gd name="connsiteX50" fmla="*/ 6795372 w 12192000"/>
              <a:gd name="connsiteY50" fmla="*/ 1644845 h 2240205"/>
              <a:gd name="connsiteX51" fmla="*/ 6692251 w 12192000"/>
              <a:gd name="connsiteY51" fmla="*/ 1656357 h 2240205"/>
              <a:gd name="connsiteX52" fmla="*/ 6655235 w 12192000"/>
              <a:gd name="connsiteY52" fmla="*/ 1661869 h 2240205"/>
              <a:gd name="connsiteX53" fmla="*/ 6554894 w 12192000"/>
              <a:gd name="connsiteY53" fmla="*/ 1664428 h 2240205"/>
              <a:gd name="connsiteX54" fmla="*/ 6516595 w 12192000"/>
              <a:gd name="connsiteY54" fmla="*/ 1667475 h 2240205"/>
              <a:gd name="connsiteX55" fmla="*/ 6508541 w 12192000"/>
              <a:gd name="connsiteY55" fmla="*/ 1668757 h 2240205"/>
              <a:gd name="connsiteX56" fmla="*/ 6471012 w 12192000"/>
              <a:gd name="connsiteY56" fmla="*/ 1678604 h 2240205"/>
              <a:gd name="connsiteX57" fmla="*/ 6364035 w 12192000"/>
              <a:gd name="connsiteY57" fmla="*/ 1667683 h 2240205"/>
              <a:gd name="connsiteX58" fmla="*/ 6243319 w 12192000"/>
              <a:gd name="connsiteY58" fmla="*/ 1695560 h 2240205"/>
              <a:gd name="connsiteX59" fmla="*/ 6098321 w 12192000"/>
              <a:gd name="connsiteY59" fmla="*/ 1721646 h 2240205"/>
              <a:gd name="connsiteX60" fmla="*/ 5880652 w 12192000"/>
              <a:gd name="connsiteY60" fmla="*/ 1779643 h 2240205"/>
              <a:gd name="connsiteX61" fmla="*/ 5785959 w 12192000"/>
              <a:gd name="connsiteY61" fmla="*/ 1775307 h 2240205"/>
              <a:gd name="connsiteX62" fmla="*/ 5643534 w 12192000"/>
              <a:gd name="connsiteY62" fmla="*/ 1802919 h 2240205"/>
              <a:gd name="connsiteX63" fmla="*/ 5518799 w 12192000"/>
              <a:gd name="connsiteY63" fmla="*/ 1818312 h 2240205"/>
              <a:gd name="connsiteX64" fmla="*/ 5505014 w 12192000"/>
              <a:gd name="connsiteY64" fmla="*/ 1819259 h 2240205"/>
              <a:gd name="connsiteX65" fmla="*/ 5453307 w 12192000"/>
              <a:gd name="connsiteY65" fmla="*/ 1815450 h 2240205"/>
              <a:gd name="connsiteX66" fmla="*/ 5221533 w 12192000"/>
              <a:gd name="connsiteY66" fmla="*/ 1846950 h 2240205"/>
              <a:gd name="connsiteX67" fmla="*/ 5149802 w 12192000"/>
              <a:gd name="connsiteY67" fmla="*/ 1844846 h 2240205"/>
              <a:gd name="connsiteX68" fmla="*/ 5114927 w 12192000"/>
              <a:gd name="connsiteY68" fmla="*/ 1847827 h 2240205"/>
              <a:gd name="connsiteX69" fmla="*/ 5108970 w 12192000"/>
              <a:gd name="connsiteY69" fmla="*/ 1847935 h 2240205"/>
              <a:gd name="connsiteX70" fmla="*/ 5067961 w 12192000"/>
              <a:gd name="connsiteY70" fmla="*/ 1845917 h 2240205"/>
              <a:gd name="connsiteX71" fmla="*/ 5007075 w 12192000"/>
              <a:gd name="connsiteY71" fmla="*/ 1838626 h 2240205"/>
              <a:gd name="connsiteX72" fmla="*/ 4944087 w 12192000"/>
              <a:gd name="connsiteY72" fmla="*/ 1823332 h 2240205"/>
              <a:gd name="connsiteX73" fmla="*/ 4907662 w 12192000"/>
              <a:gd name="connsiteY73" fmla="*/ 1816900 h 2240205"/>
              <a:gd name="connsiteX74" fmla="*/ 4882386 w 12192000"/>
              <a:gd name="connsiteY74" fmla="*/ 1809844 h 2240205"/>
              <a:gd name="connsiteX75" fmla="*/ 4811440 w 12192000"/>
              <a:gd name="connsiteY75" fmla="*/ 1804655 h 2240205"/>
              <a:gd name="connsiteX76" fmla="*/ 4691075 w 12192000"/>
              <a:gd name="connsiteY76" fmla="*/ 1801389 h 2240205"/>
              <a:gd name="connsiteX77" fmla="*/ 4640313 w 12192000"/>
              <a:gd name="connsiteY77" fmla="*/ 1784307 h 2240205"/>
              <a:gd name="connsiteX78" fmla="*/ 4536503 w 12192000"/>
              <a:gd name="connsiteY78" fmla="*/ 1785334 h 2240205"/>
              <a:gd name="connsiteX79" fmla="*/ 4513724 w 12192000"/>
              <a:gd name="connsiteY79" fmla="*/ 1791996 h 2240205"/>
              <a:gd name="connsiteX80" fmla="*/ 4459810 w 12192000"/>
              <a:gd name="connsiteY80" fmla="*/ 1797886 h 2240205"/>
              <a:gd name="connsiteX81" fmla="*/ 4379064 w 12192000"/>
              <a:gd name="connsiteY81" fmla="*/ 1817177 h 2240205"/>
              <a:gd name="connsiteX82" fmla="*/ 4290981 w 12192000"/>
              <a:gd name="connsiteY82" fmla="*/ 1839677 h 2240205"/>
              <a:gd name="connsiteX83" fmla="*/ 4238372 w 12192000"/>
              <a:gd name="connsiteY83" fmla="*/ 1851480 h 2240205"/>
              <a:gd name="connsiteX84" fmla="*/ 4232517 w 12192000"/>
              <a:gd name="connsiteY84" fmla="*/ 1852567 h 2240205"/>
              <a:gd name="connsiteX85" fmla="*/ 4191732 w 12192000"/>
              <a:gd name="connsiteY85" fmla="*/ 1857328 h 2240205"/>
              <a:gd name="connsiteX86" fmla="*/ 4065532 w 12192000"/>
              <a:gd name="connsiteY86" fmla="*/ 1855477 h 2240205"/>
              <a:gd name="connsiteX87" fmla="*/ 4028460 w 12192000"/>
              <a:gd name="connsiteY87" fmla="*/ 1855137 h 2240205"/>
              <a:gd name="connsiteX88" fmla="*/ 4002267 w 12192000"/>
              <a:gd name="connsiteY88" fmla="*/ 1852352 h 2240205"/>
              <a:gd name="connsiteX89" fmla="*/ 3931396 w 12192000"/>
              <a:gd name="connsiteY89" fmla="*/ 1858915 h 2240205"/>
              <a:gd name="connsiteX90" fmla="*/ 3812162 w 12192000"/>
              <a:gd name="connsiteY90" fmla="*/ 1875501 h 2240205"/>
              <a:gd name="connsiteX91" fmla="*/ 3758105 w 12192000"/>
              <a:gd name="connsiteY91" fmla="*/ 1871856 h 2240205"/>
              <a:gd name="connsiteX92" fmla="*/ 3567259 w 12192000"/>
              <a:gd name="connsiteY92" fmla="*/ 1893482 h 2240205"/>
              <a:gd name="connsiteX93" fmla="*/ 3405770 w 12192000"/>
              <a:gd name="connsiteY93" fmla="*/ 1904591 h 2240205"/>
              <a:gd name="connsiteX94" fmla="*/ 3280097 w 12192000"/>
              <a:gd name="connsiteY94" fmla="*/ 1919610 h 2240205"/>
              <a:gd name="connsiteX95" fmla="*/ 3009910 w 12192000"/>
              <a:gd name="connsiteY95" fmla="*/ 1957866 h 2240205"/>
              <a:gd name="connsiteX96" fmla="*/ 2995934 w 12192000"/>
              <a:gd name="connsiteY96" fmla="*/ 1967085 h 2240205"/>
              <a:gd name="connsiteX97" fmla="*/ 2942858 w 12192000"/>
              <a:gd name="connsiteY97" fmla="*/ 1981367 h 2240205"/>
              <a:gd name="connsiteX98" fmla="*/ 2875436 w 12192000"/>
              <a:gd name="connsiteY98" fmla="*/ 1996977 h 2240205"/>
              <a:gd name="connsiteX99" fmla="*/ 2874892 w 12192000"/>
              <a:gd name="connsiteY99" fmla="*/ 1996085 h 2240205"/>
              <a:gd name="connsiteX100" fmla="*/ 2843662 w 12192000"/>
              <a:gd name="connsiteY100" fmla="*/ 1992498 h 2240205"/>
              <a:gd name="connsiteX101" fmla="*/ 2718916 w 12192000"/>
              <a:gd name="connsiteY101" fmla="*/ 1990867 h 2240205"/>
              <a:gd name="connsiteX102" fmla="*/ 2713522 w 12192000"/>
              <a:gd name="connsiteY102" fmla="*/ 1990173 h 2240205"/>
              <a:gd name="connsiteX103" fmla="*/ 2476147 w 12192000"/>
              <a:gd name="connsiteY103" fmla="*/ 1998305 h 2240205"/>
              <a:gd name="connsiteX104" fmla="*/ 2373568 w 12192000"/>
              <a:gd name="connsiteY104" fmla="*/ 2003219 h 2240205"/>
              <a:gd name="connsiteX105" fmla="*/ 2287219 w 12192000"/>
              <a:gd name="connsiteY105" fmla="*/ 1998750 h 2240205"/>
              <a:gd name="connsiteX106" fmla="*/ 2243069 w 12192000"/>
              <a:gd name="connsiteY106" fmla="*/ 2005321 h 2240205"/>
              <a:gd name="connsiteX107" fmla="*/ 2164831 w 12192000"/>
              <a:gd name="connsiteY107" fmla="*/ 2010143 h 2240205"/>
              <a:gd name="connsiteX108" fmla="*/ 2085228 w 12192000"/>
              <a:gd name="connsiteY108" fmla="*/ 2046431 h 2240205"/>
              <a:gd name="connsiteX109" fmla="*/ 2058061 w 12192000"/>
              <a:gd name="connsiteY109" fmla="*/ 2047942 h 2240205"/>
              <a:gd name="connsiteX110" fmla="*/ 2042244 w 12192000"/>
              <a:gd name="connsiteY110" fmla="*/ 2055560 h 2240205"/>
              <a:gd name="connsiteX111" fmla="*/ 1877728 w 12192000"/>
              <a:gd name="connsiteY111" fmla="*/ 2101004 h 2240205"/>
              <a:gd name="connsiteX112" fmla="*/ 1759056 w 12192000"/>
              <a:gd name="connsiteY112" fmla="*/ 2125608 h 2240205"/>
              <a:gd name="connsiteX113" fmla="*/ 1637948 w 12192000"/>
              <a:gd name="connsiteY113" fmla="*/ 2172597 h 2240205"/>
              <a:gd name="connsiteX114" fmla="*/ 1434549 w 12192000"/>
              <a:gd name="connsiteY114" fmla="*/ 2234522 h 2240205"/>
              <a:gd name="connsiteX115" fmla="*/ 1370962 w 12192000"/>
              <a:gd name="connsiteY115" fmla="*/ 2237474 h 2240205"/>
              <a:gd name="connsiteX116" fmla="*/ 1356367 w 12192000"/>
              <a:gd name="connsiteY116" fmla="*/ 2235089 h 2240205"/>
              <a:gd name="connsiteX117" fmla="*/ 1279765 w 12192000"/>
              <a:gd name="connsiteY117" fmla="*/ 2229639 h 2240205"/>
              <a:gd name="connsiteX118" fmla="*/ 1195347 w 12192000"/>
              <a:gd name="connsiteY118" fmla="*/ 2212354 h 2240205"/>
              <a:gd name="connsiteX119" fmla="*/ 970251 w 12192000"/>
              <a:gd name="connsiteY119" fmla="*/ 2221029 h 2240205"/>
              <a:gd name="connsiteX120" fmla="*/ 812914 w 12192000"/>
              <a:gd name="connsiteY120" fmla="*/ 2210095 h 2240205"/>
              <a:gd name="connsiteX121" fmla="*/ 776382 w 12192000"/>
              <a:gd name="connsiteY121" fmla="*/ 2204512 h 2240205"/>
              <a:gd name="connsiteX122" fmla="*/ 597225 w 12192000"/>
              <a:gd name="connsiteY122" fmla="*/ 2180999 h 2240205"/>
              <a:gd name="connsiteX123" fmla="*/ 520671 w 12192000"/>
              <a:gd name="connsiteY123" fmla="*/ 2180980 h 2240205"/>
              <a:gd name="connsiteX124" fmla="*/ 515024 w 12192000"/>
              <a:gd name="connsiteY124" fmla="*/ 2179258 h 2240205"/>
              <a:gd name="connsiteX125" fmla="*/ 413835 w 12192000"/>
              <a:gd name="connsiteY125" fmla="*/ 2156783 h 2240205"/>
              <a:gd name="connsiteX126" fmla="*/ 376513 w 12192000"/>
              <a:gd name="connsiteY126" fmla="*/ 2154014 h 2240205"/>
              <a:gd name="connsiteX127" fmla="*/ 273386 w 12192000"/>
              <a:gd name="connsiteY127" fmla="*/ 2142551 h 2240205"/>
              <a:gd name="connsiteX128" fmla="*/ 77641 w 12192000"/>
              <a:gd name="connsiteY128" fmla="*/ 2126835 h 2240205"/>
              <a:gd name="connsiteX129" fmla="*/ 37645 w 12192000"/>
              <a:gd name="connsiteY129" fmla="*/ 2115401 h 2240205"/>
              <a:gd name="connsiteX130" fmla="*/ 4572 w 12192000"/>
              <a:gd name="connsiteY130" fmla="*/ 2111091 h 2240205"/>
              <a:gd name="connsiteX131" fmla="*/ 0 w 12192000"/>
              <a:gd name="connsiteY131" fmla="*/ 2110468 h 2240205"/>
              <a:gd name="connsiteX132" fmla="*/ 0 w 12192000"/>
              <a:gd name="connsiteY132"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00499 w 12192000"/>
              <a:gd name="connsiteY20" fmla="*/ 954680 h 2240205"/>
              <a:gd name="connsiteX21" fmla="*/ 9410017 w 12192000"/>
              <a:gd name="connsiteY21" fmla="*/ 993931 h 2240205"/>
              <a:gd name="connsiteX22" fmla="*/ 9392919 w 12192000"/>
              <a:gd name="connsiteY22" fmla="*/ 994656 h 2240205"/>
              <a:gd name="connsiteX23" fmla="*/ 9268019 w 12192000"/>
              <a:gd name="connsiteY23" fmla="*/ 1007442 h 2240205"/>
              <a:gd name="connsiteX24" fmla="*/ 9188177 w 12192000"/>
              <a:gd name="connsiteY24" fmla="*/ 1035474 h 2240205"/>
              <a:gd name="connsiteX25" fmla="*/ 9155969 w 12192000"/>
              <a:gd name="connsiteY25" fmla="*/ 1046804 h 2240205"/>
              <a:gd name="connsiteX26" fmla="*/ 9133985 w 12192000"/>
              <a:gd name="connsiteY26" fmla="*/ 1046450 h 2240205"/>
              <a:gd name="connsiteX27" fmla="*/ 9003462 w 12192000"/>
              <a:gd name="connsiteY27" fmla="*/ 1042406 h 2240205"/>
              <a:gd name="connsiteX28" fmla="*/ 8968445 w 12192000"/>
              <a:gd name="connsiteY28" fmla="*/ 1052169 h 2240205"/>
              <a:gd name="connsiteX29" fmla="*/ 8886001 w 12192000"/>
              <a:gd name="connsiteY29" fmla="*/ 1067468 h 2240205"/>
              <a:gd name="connsiteX30" fmla="*/ 8838610 w 12192000"/>
              <a:gd name="connsiteY30" fmla="*/ 1075091 h 2240205"/>
              <a:gd name="connsiteX31" fmla="*/ 8665605 w 12192000"/>
              <a:gd name="connsiteY31" fmla="*/ 1110791 h 2240205"/>
              <a:gd name="connsiteX32" fmla="*/ 8584946 w 12192000"/>
              <a:gd name="connsiteY32" fmla="*/ 1135226 h 2240205"/>
              <a:gd name="connsiteX33" fmla="*/ 8419755 w 12192000"/>
              <a:gd name="connsiteY33" fmla="*/ 1216260 h 2240205"/>
              <a:gd name="connsiteX34" fmla="*/ 8411626 w 12192000"/>
              <a:gd name="connsiteY34" fmla="*/ 1214397 h 2240205"/>
              <a:gd name="connsiteX35" fmla="*/ 8363469 w 12192000"/>
              <a:gd name="connsiteY35" fmla="*/ 1246658 h 2240205"/>
              <a:gd name="connsiteX36" fmla="*/ 8275497 w 12192000"/>
              <a:gd name="connsiteY36" fmla="*/ 1264396 h 2240205"/>
              <a:gd name="connsiteX37" fmla="*/ 8074238 w 12192000"/>
              <a:gd name="connsiteY37" fmla="*/ 1301895 h 2240205"/>
              <a:gd name="connsiteX38" fmla="*/ 7902328 w 12192000"/>
              <a:gd name="connsiteY38" fmla="*/ 1345865 h 2240205"/>
              <a:gd name="connsiteX39" fmla="*/ 7840612 w 12192000"/>
              <a:gd name="connsiteY39" fmla="*/ 1369373 h 2240205"/>
              <a:gd name="connsiteX40" fmla="*/ 7786819 w 12192000"/>
              <a:gd name="connsiteY40" fmla="*/ 1378970 h 2240205"/>
              <a:gd name="connsiteX41" fmla="*/ 7548172 w 12192000"/>
              <a:gd name="connsiteY41" fmla="*/ 1417460 h 2240205"/>
              <a:gd name="connsiteX42" fmla="*/ 7483437 w 12192000"/>
              <a:gd name="connsiteY42" fmla="*/ 1478152 h 2240205"/>
              <a:gd name="connsiteX43" fmla="*/ 7377870 w 12192000"/>
              <a:gd name="connsiteY43" fmla="*/ 1523319 h 2240205"/>
              <a:gd name="connsiteX44" fmla="*/ 7230737 w 12192000"/>
              <a:gd name="connsiteY44" fmla="*/ 1562633 h 2240205"/>
              <a:gd name="connsiteX45" fmla="*/ 7224458 w 12192000"/>
              <a:gd name="connsiteY45" fmla="*/ 1573008 h 2240205"/>
              <a:gd name="connsiteX46" fmla="*/ 7183121 w 12192000"/>
              <a:gd name="connsiteY46" fmla="*/ 1595162 h 2240205"/>
              <a:gd name="connsiteX47" fmla="*/ 7164601 w 12192000"/>
              <a:gd name="connsiteY47" fmla="*/ 1606490 h 2240205"/>
              <a:gd name="connsiteX48" fmla="*/ 6900177 w 12192000"/>
              <a:gd name="connsiteY48" fmla="*/ 1636016 h 2240205"/>
              <a:gd name="connsiteX49" fmla="*/ 6795372 w 12192000"/>
              <a:gd name="connsiteY49" fmla="*/ 1644845 h 2240205"/>
              <a:gd name="connsiteX50" fmla="*/ 6692251 w 12192000"/>
              <a:gd name="connsiteY50" fmla="*/ 1656357 h 2240205"/>
              <a:gd name="connsiteX51" fmla="*/ 6655235 w 12192000"/>
              <a:gd name="connsiteY51" fmla="*/ 1661869 h 2240205"/>
              <a:gd name="connsiteX52" fmla="*/ 6554894 w 12192000"/>
              <a:gd name="connsiteY52" fmla="*/ 1664428 h 2240205"/>
              <a:gd name="connsiteX53" fmla="*/ 6516595 w 12192000"/>
              <a:gd name="connsiteY53" fmla="*/ 1667475 h 2240205"/>
              <a:gd name="connsiteX54" fmla="*/ 6508541 w 12192000"/>
              <a:gd name="connsiteY54" fmla="*/ 1668757 h 2240205"/>
              <a:gd name="connsiteX55" fmla="*/ 6471012 w 12192000"/>
              <a:gd name="connsiteY55" fmla="*/ 1678604 h 2240205"/>
              <a:gd name="connsiteX56" fmla="*/ 6364035 w 12192000"/>
              <a:gd name="connsiteY56" fmla="*/ 1667683 h 2240205"/>
              <a:gd name="connsiteX57" fmla="*/ 6243319 w 12192000"/>
              <a:gd name="connsiteY57" fmla="*/ 1695560 h 2240205"/>
              <a:gd name="connsiteX58" fmla="*/ 6098321 w 12192000"/>
              <a:gd name="connsiteY58" fmla="*/ 1721646 h 2240205"/>
              <a:gd name="connsiteX59" fmla="*/ 5880652 w 12192000"/>
              <a:gd name="connsiteY59" fmla="*/ 1779643 h 2240205"/>
              <a:gd name="connsiteX60" fmla="*/ 5785959 w 12192000"/>
              <a:gd name="connsiteY60" fmla="*/ 1775307 h 2240205"/>
              <a:gd name="connsiteX61" fmla="*/ 5643534 w 12192000"/>
              <a:gd name="connsiteY61" fmla="*/ 1802919 h 2240205"/>
              <a:gd name="connsiteX62" fmla="*/ 5518799 w 12192000"/>
              <a:gd name="connsiteY62" fmla="*/ 1818312 h 2240205"/>
              <a:gd name="connsiteX63" fmla="*/ 5505014 w 12192000"/>
              <a:gd name="connsiteY63" fmla="*/ 1819259 h 2240205"/>
              <a:gd name="connsiteX64" fmla="*/ 5453307 w 12192000"/>
              <a:gd name="connsiteY64" fmla="*/ 1815450 h 2240205"/>
              <a:gd name="connsiteX65" fmla="*/ 5221533 w 12192000"/>
              <a:gd name="connsiteY65" fmla="*/ 1846950 h 2240205"/>
              <a:gd name="connsiteX66" fmla="*/ 5149802 w 12192000"/>
              <a:gd name="connsiteY66" fmla="*/ 1844846 h 2240205"/>
              <a:gd name="connsiteX67" fmla="*/ 5114927 w 12192000"/>
              <a:gd name="connsiteY67" fmla="*/ 1847827 h 2240205"/>
              <a:gd name="connsiteX68" fmla="*/ 5108970 w 12192000"/>
              <a:gd name="connsiteY68" fmla="*/ 1847935 h 2240205"/>
              <a:gd name="connsiteX69" fmla="*/ 5067961 w 12192000"/>
              <a:gd name="connsiteY69" fmla="*/ 1845917 h 2240205"/>
              <a:gd name="connsiteX70" fmla="*/ 5007075 w 12192000"/>
              <a:gd name="connsiteY70" fmla="*/ 1838626 h 2240205"/>
              <a:gd name="connsiteX71" fmla="*/ 4944087 w 12192000"/>
              <a:gd name="connsiteY71" fmla="*/ 1823332 h 2240205"/>
              <a:gd name="connsiteX72" fmla="*/ 4907662 w 12192000"/>
              <a:gd name="connsiteY72" fmla="*/ 1816900 h 2240205"/>
              <a:gd name="connsiteX73" fmla="*/ 4882386 w 12192000"/>
              <a:gd name="connsiteY73" fmla="*/ 1809844 h 2240205"/>
              <a:gd name="connsiteX74" fmla="*/ 4811440 w 12192000"/>
              <a:gd name="connsiteY74" fmla="*/ 1804655 h 2240205"/>
              <a:gd name="connsiteX75" fmla="*/ 4691075 w 12192000"/>
              <a:gd name="connsiteY75" fmla="*/ 1801389 h 2240205"/>
              <a:gd name="connsiteX76" fmla="*/ 4640313 w 12192000"/>
              <a:gd name="connsiteY76" fmla="*/ 1784307 h 2240205"/>
              <a:gd name="connsiteX77" fmla="*/ 4536503 w 12192000"/>
              <a:gd name="connsiteY77" fmla="*/ 1785334 h 2240205"/>
              <a:gd name="connsiteX78" fmla="*/ 4513724 w 12192000"/>
              <a:gd name="connsiteY78" fmla="*/ 1791996 h 2240205"/>
              <a:gd name="connsiteX79" fmla="*/ 4459810 w 12192000"/>
              <a:gd name="connsiteY79" fmla="*/ 1797886 h 2240205"/>
              <a:gd name="connsiteX80" fmla="*/ 4379064 w 12192000"/>
              <a:gd name="connsiteY80" fmla="*/ 1817177 h 2240205"/>
              <a:gd name="connsiteX81" fmla="*/ 4290981 w 12192000"/>
              <a:gd name="connsiteY81" fmla="*/ 1839677 h 2240205"/>
              <a:gd name="connsiteX82" fmla="*/ 4238372 w 12192000"/>
              <a:gd name="connsiteY82" fmla="*/ 1851480 h 2240205"/>
              <a:gd name="connsiteX83" fmla="*/ 4232517 w 12192000"/>
              <a:gd name="connsiteY83" fmla="*/ 1852567 h 2240205"/>
              <a:gd name="connsiteX84" fmla="*/ 4191732 w 12192000"/>
              <a:gd name="connsiteY84" fmla="*/ 1857328 h 2240205"/>
              <a:gd name="connsiteX85" fmla="*/ 4065532 w 12192000"/>
              <a:gd name="connsiteY85" fmla="*/ 1855477 h 2240205"/>
              <a:gd name="connsiteX86" fmla="*/ 4028460 w 12192000"/>
              <a:gd name="connsiteY86" fmla="*/ 1855137 h 2240205"/>
              <a:gd name="connsiteX87" fmla="*/ 4002267 w 12192000"/>
              <a:gd name="connsiteY87" fmla="*/ 1852352 h 2240205"/>
              <a:gd name="connsiteX88" fmla="*/ 3931396 w 12192000"/>
              <a:gd name="connsiteY88" fmla="*/ 1858915 h 2240205"/>
              <a:gd name="connsiteX89" fmla="*/ 3812162 w 12192000"/>
              <a:gd name="connsiteY89" fmla="*/ 1875501 h 2240205"/>
              <a:gd name="connsiteX90" fmla="*/ 3758105 w 12192000"/>
              <a:gd name="connsiteY90" fmla="*/ 1871856 h 2240205"/>
              <a:gd name="connsiteX91" fmla="*/ 3567259 w 12192000"/>
              <a:gd name="connsiteY91" fmla="*/ 1893482 h 2240205"/>
              <a:gd name="connsiteX92" fmla="*/ 3405770 w 12192000"/>
              <a:gd name="connsiteY92" fmla="*/ 1904591 h 2240205"/>
              <a:gd name="connsiteX93" fmla="*/ 3280097 w 12192000"/>
              <a:gd name="connsiteY93" fmla="*/ 1919610 h 2240205"/>
              <a:gd name="connsiteX94" fmla="*/ 3009910 w 12192000"/>
              <a:gd name="connsiteY94" fmla="*/ 1957866 h 2240205"/>
              <a:gd name="connsiteX95" fmla="*/ 2995934 w 12192000"/>
              <a:gd name="connsiteY95" fmla="*/ 1967085 h 2240205"/>
              <a:gd name="connsiteX96" fmla="*/ 2942858 w 12192000"/>
              <a:gd name="connsiteY96" fmla="*/ 1981367 h 2240205"/>
              <a:gd name="connsiteX97" fmla="*/ 2875436 w 12192000"/>
              <a:gd name="connsiteY97" fmla="*/ 1996977 h 2240205"/>
              <a:gd name="connsiteX98" fmla="*/ 2874892 w 12192000"/>
              <a:gd name="connsiteY98" fmla="*/ 1996085 h 2240205"/>
              <a:gd name="connsiteX99" fmla="*/ 2843662 w 12192000"/>
              <a:gd name="connsiteY99" fmla="*/ 1992498 h 2240205"/>
              <a:gd name="connsiteX100" fmla="*/ 2718916 w 12192000"/>
              <a:gd name="connsiteY100" fmla="*/ 1990867 h 2240205"/>
              <a:gd name="connsiteX101" fmla="*/ 2713522 w 12192000"/>
              <a:gd name="connsiteY101" fmla="*/ 1990173 h 2240205"/>
              <a:gd name="connsiteX102" fmla="*/ 2476147 w 12192000"/>
              <a:gd name="connsiteY102" fmla="*/ 1998305 h 2240205"/>
              <a:gd name="connsiteX103" fmla="*/ 2373568 w 12192000"/>
              <a:gd name="connsiteY103" fmla="*/ 2003219 h 2240205"/>
              <a:gd name="connsiteX104" fmla="*/ 2287219 w 12192000"/>
              <a:gd name="connsiteY104" fmla="*/ 1998750 h 2240205"/>
              <a:gd name="connsiteX105" fmla="*/ 2243069 w 12192000"/>
              <a:gd name="connsiteY105" fmla="*/ 2005321 h 2240205"/>
              <a:gd name="connsiteX106" fmla="*/ 2164831 w 12192000"/>
              <a:gd name="connsiteY106" fmla="*/ 2010143 h 2240205"/>
              <a:gd name="connsiteX107" fmla="*/ 2085228 w 12192000"/>
              <a:gd name="connsiteY107" fmla="*/ 2046431 h 2240205"/>
              <a:gd name="connsiteX108" fmla="*/ 2058061 w 12192000"/>
              <a:gd name="connsiteY108" fmla="*/ 2047942 h 2240205"/>
              <a:gd name="connsiteX109" fmla="*/ 2042244 w 12192000"/>
              <a:gd name="connsiteY109" fmla="*/ 2055560 h 2240205"/>
              <a:gd name="connsiteX110" fmla="*/ 1877728 w 12192000"/>
              <a:gd name="connsiteY110" fmla="*/ 2101004 h 2240205"/>
              <a:gd name="connsiteX111" fmla="*/ 1759056 w 12192000"/>
              <a:gd name="connsiteY111" fmla="*/ 2125608 h 2240205"/>
              <a:gd name="connsiteX112" fmla="*/ 1637948 w 12192000"/>
              <a:gd name="connsiteY112" fmla="*/ 2172597 h 2240205"/>
              <a:gd name="connsiteX113" fmla="*/ 1434549 w 12192000"/>
              <a:gd name="connsiteY113" fmla="*/ 2234522 h 2240205"/>
              <a:gd name="connsiteX114" fmla="*/ 1370962 w 12192000"/>
              <a:gd name="connsiteY114" fmla="*/ 2237474 h 2240205"/>
              <a:gd name="connsiteX115" fmla="*/ 1356367 w 12192000"/>
              <a:gd name="connsiteY115" fmla="*/ 2235089 h 2240205"/>
              <a:gd name="connsiteX116" fmla="*/ 1279765 w 12192000"/>
              <a:gd name="connsiteY116" fmla="*/ 2229639 h 2240205"/>
              <a:gd name="connsiteX117" fmla="*/ 1195347 w 12192000"/>
              <a:gd name="connsiteY117" fmla="*/ 2212354 h 2240205"/>
              <a:gd name="connsiteX118" fmla="*/ 970251 w 12192000"/>
              <a:gd name="connsiteY118" fmla="*/ 2221029 h 2240205"/>
              <a:gd name="connsiteX119" fmla="*/ 812914 w 12192000"/>
              <a:gd name="connsiteY119" fmla="*/ 2210095 h 2240205"/>
              <a:gd name="connsiteX120" fmla="*/ 776382 w 12192000"/>
              <a:gd name="connsiteY120" fmla="*/ 2204512 h 2240205"/>
              <a:gd name="connsiteX121" fmla="*/ 597225 w 12192000"/>
              <a:gd name="connsiteY121" fmla="*/ 2180999 h 2240205"/>
              <a:gd name="connsiteX122" fmla="*/ 520671 w 12192000"/>
              <a:gd name="connsiteY122" fmla="*/ 2180980 h 2240205"/>
              <a:gd name="connsiteX123" fmla="*/ 515024 w 12192000"/>
              <a:gd name="connsiteY123" fmla="*/ 2179258 h 2240205"/>
              <a:gd name="connsiteX124" fmla="*/ 413835 w 12192000"/>
              <a:gd name="connsiteY124" fmla="*/ 2156783 h 2240205"/>
              <a:gd name="connsiteX125" fmla="*/ 376513 w 12192000"/>
              <a:gd name="connsiteY125" fmla="*/ 2154014 h 2240205"/>
              <a:gd name="connsiteX126" fmla="*/ 273386 w 12192000"/>
              <a:gd name="connsiteY126" fmla="*/ 2142551 h 2240205"/>
              <a:gd name="connsiteX127" fmla="*/ 77641 w 12192000"/>
              <a:gd name="connsiteY127" fmla="*/ 2126835 h 2240205"/>
              <a:gd name="connsiteX128" fmla="*/ 37645 w 12192000"/>
              <a:gd name="connsiteY128" fmla="*/ 2115401 h 2240205"/>
              <a:gd name="connsiteX129" fmla="*/ 4572 w 12192000"/>
              <a:gd name="connsiteY129" fmla="*/ 2111091 h 2240205"/>
              <a:gd name="connsiteX130" fmla="*/ 0 w 12192000"/>
              <a:gd name="connsiteY130" fmla="*/ 2110468 h 2240205"/>
              <a:gd name="connsiteX131" fmla="*/ 0 w 12192000"/>
              <a:gd name="connsiteY131"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820512 w 12192000"/>
              <a:gd name="connsiteY4" fmla="*/ 745392 h 2240205"/>
              <a:gd name="connsiteX5" fmla="*/ 11649954 w 12192000"/>
              <a:gd name="connsiteY5" fmla="*/ 749628 h 2240205"/>
              <a:gd name="connsiteX6" fmla="*/ 11560424 w 12192000"/>
              <a:gd name="connsiteY6" fmla="*/ 748017 h 2240205"/>
              <a:gd name="connsiteX7" fmla="*/ 11358455 w 12192000"/>
              <a:gd name="connsiteY7" fmla="*/ 747593 h 2240205"/>
              <a:gd name="connsiteX8" fmla="*/ 11165209 w 12192000"/>
              <a:gd name="connsiteY8" fmla="*/ 748852 h 2240205"/>
              <a:gd name="connsiteX9" fmla="*/ 11058755 w 12192000"/>
              <a:gd name="connsiteY9" fmla="*/ 749617 h 2240205"/>
              <a:gd name="connsiteX10" fmla="*/ 10846594 w 12192000"/>
              <a:gd name="connsiteY10" fmla="*/ 765069 h 2240205"/>
              <a:gd name="connsiteX11" fmla="*/ 10739478 w 12192000"/>
              <a:gd name="connsiteY11" fmla="*/ 776841 h 2240205"/>
              <a:gd name="connsiteX12" fmla="*/ 10458762 w 12192000"/>
              <a:gd name="connsiteY12" fmla="*/ 755400 h 2240205"/>
              <a:gd name="connsiteX13" fmla="*/ 10211200 w 12192000"/>
              <a:gd name="connsiteY13" fmla="*/ 767513 h 2240205"/>
              <a:gd name="connsiteX14" fmla="*/ 10167995 w 12192000"/>
              <a:gd name="connsiteY14" fmla="*/ 760843 h 2240205"/>
              <a:gd name="connsiteX15" fmla="*/ 9997044 w 12192000"/>
              <a:gd name="connsiteY15" fmla="*/ 780129 h 2240205"/>
              <a:gd name="connsiteX16" fmla="*/ 9943887 w 12192000"/>
              <a:gd name="connsiteY16" fmla="*/ 804141 h 2240205"/>
              <a:gd name="connsiteX17" fmla="*/ 9918248 w 12192000"/>
              <a:gd name="connsiteY17" fmla="*/ 816628 h 2240205"/>
              <a:gd name="connsiteX18" fmla="*/ 9767091 w 12192000"/>
              <a:gd name="connsiteY18" fmla="*/ 870550 h 2240205"/>
              <a:gd name="connsiteX19" fmla="*/ 9683005 w 12192000"/>
              <a:gd name="connsiteY19" fmla="*/ 894128 h 2240205"/>
              <a:gd name="connsiteX20" fmla="*/ 9500499 w 12192000"/>
              <a:gd name="connsiteY20" fmla="*/ 954680 h 2240205"/>
              <a:gd name="connsiteX21" fmla="*/ 9410017 w 12192000"/>
              <a:gd name="connsiteY21" fmla="*/ 993931 h 2240205"/>
              <a:gd name="connsiteX22" fmla="*/ 9392919 w 12192000"/>
              <a:gd name="connsiteY22" fmla="*/ 994656 h 2240205"/>
              <a:gd name="connsiteX23" fmla="*/ 9268019 w 12192000"/>
              <a:gd name="connsiteY23" fmla="*/ 1007442 h 2240205"/>
              <a:gd name="connsiteX24" fmla="*/ 9188177 w 12192000"/>
              <a:gd name="connsiteY24" fmla="*/ 1035474 h 2240205"/>
              <a:gd name="connsiteX25" fmla="*/ 9155969 w 12192000"/>
              <a:gd name="connsiteY25" fmla="*/ 1046804 h 2240205"/>
              <a:gd name="connsiteX26" fmla="*/ 9133985 w 12192000"/>
              <a:gd name="connsiteY26" fmla="*/ 1046450 h 2240205"/>
              <a:gd name="connsiteX27" fmla="*/ 9003462 w 12192000"/>
              <a:gd name="connsiteY27" fmla="*/ 1042406 h 2240205"/>
              <a:gd name="connsiteX28" fmla="*/ 8968445 w 12192000"/>
              <a:gd name="connsiteY28" fmla="*/ 1052169 h 2240205"/>
              <a:gd name="connsiteX29" fmla="*/ 8886001 w 12192000"/>
              <a:gd name="connsiteY29" fmla="*/ 1067468 h 2240205"/>
              <a:gd name="connsiteX30" fmla="*/ 8838610 w 12192000"/>
              <a:gd name="connsiteY30" fmla="*/ 1075091 h 2240205"/>
              <a:gd name="connsiteX31" fmla="*/ 8665605 w 12192000"/>
              <a:gd name="connsiteY31" fmla="*/ 1110791 h 2240205"/>
              <a:gd name="connsiteX32" fmla="*/ 8584946 w 12192000"/>
              <a:gd name="connsiteY32" fmla="*/ 1135226 h 2240205"/>
              <a:gd name="connsiteX33" fmla="*/ 8419755 w 12192000"/>
              <a:gd name="connsiteY33" fmla="*/ 1216260 h 2240205"/>
              <a:gd name="connsiteX34" fmla="*/ 8411626 w 12192000"/>
              <a:gd name="connsiteY34" fmla="*/ 1214397 h 2240205"/>
              <a:gd name="connsiteX35" fmla="*/ 8363469 w 12192000"/>
              <a:gd name="connsiteY35" fmla="*/ 1246658 h 2240205"/>
              <a:gd name="connsiteX36" fmla="*/ 8275497 w 12192000"/>
              <a:gd name="connsiteY36" fmla="*/ 1264396 h 2240205"/>
              <a:gd name="connsiteX37" fmla="*/ 8074238 w 12192000"/>
              <a:gd name="connsiteY37" fmla="*/ 1301895 h 2240205"/>
              <a:gd name="connsiteX38" fmla="*/ 7902328 w 12192000"/>
              <a:gd name="connsiteY38" fmla="*/ 1345865 h 2240205"/>
              <a:gd name="connsiteX39" fmla="*/ 7840612 w 12192000"/>
              <a:gd name="connsiteY39" fmla="*/ 1369373 h 2240205"/>
              <a:gd name="connsiteX40" fmla="*/ 7786819 w 12192000"/>
              <a:gd name="connsiteY40" fmla="*/ 1378970 h 2240205"/>
              <a:gd name="connsiteX41" fmla="*/ 7548172 w 12192000"/>
              <a:gd name="connsiteY41" fmla="*/ 1417460 h 2240205"/>
              <a:gd name="connsiteX42" fmla="*/ 7483437 w 12192000"/>
              <a:gd name="connsiteY42" fmla="*/ 1478152 h 2240205"/>
              <a:gd name="connsiteX43" fmla="*/ 7377870 w 12192000"/>
              <a:gd name="connsiteY43" fmla="*/ 1523319 h 2240205"/>
              <a:gd name="connsiteX44" fmla="*/ 7230737 w 12192000"/>
              <a:gd name="connsiteY44" fmla="*/ 1562633 h 2240205"/>
              <a:gd name="connsiteX45" fmla="*/ 7224458 w 12192000"/>
              <a:gd name="connsiteY45" fmla="*/ 1573008 h 2240205"/>
              <a:gd name="connsiteX46" fmla="*/ 7183121 w 12192000"/>
              <a:gd name="connsiteY46" fmla="*/ 1595162 h 2240205"/>
              <a:gd name="connsiteX47" fmla="*/ 7164601 w 12192000"/>
              <a:gd name="connsiteY47" fmla="*/ 1606490 h 2240205"/>
              <a:gd name="connsiteX48" fmla="*/ 6900177 w 12192000"/>
              <a:gd name="connsiteY48" fmla="*/ 1636016 h 2240205"/>
              <a:gd name="connsiteX49" fmla="*/ 6795372 w 12192000"/>
              <a:gd name="connsiteY49" fmla="*/ 1644845 h 2240205"/>
              <a:gd name="connsiteX50" fmla="*/ 6692251 w 12192000"/>
              <a:gd name="connsiteY50" fmla="*/ 1656357 h 2240205"/>
              <a:gd name="connsiteX51" fmla="*/ 6655235 w 12192000"/>
              <a:gd name="connsiteY51" fmla="*/ 1661869 h 2240205"/>
              <a:gd name="connsiteX52" fmla="*/ 6554894 w 12192000"/>
              <a:gd name="connsiteY52" fmla="*/ 1664428 h 2240205"/>
              <a:gd name="connsiteX53" fmla="*/ 6516595 w 12192000"/>
              <a:gd name="connsiteY53" fmla="*/ 1667475 h 2240205"/>
              <a:gd name="connsiteX54" fmla="*/ 6508541 w 12192000"/>
              <a:gd name="connsiteY54" fmla="*/ 1668757 h 2240205"/>
              <a:gd name="connsiteX55" fmla="*/ 6471012 w 12192000"/>
              <a:gd name="connsiteY55" fmla="*/ 1678604 h 2240205"/>
              <a:gd name="connsiteX56" fmla="*/ 6364035 w 12192000"/>
              <a:gd name="connsiteY56" fmla="*/ 1667683 h 2240205"/>
              <a:gd name="connsiteX57" fmla="*/ 6243319 w 12192000"/>
              <a:gd name="connsiteY57" fmla="*/ 1695560 h 2240205"/>
              <a:gd name="connsiteX58" fmla="*/ 6098321 w 12192000"/>
              <a:gd name="connsiteY58" fmla="*/ 1721646 h 2240205"/>
              <a:gd name="connsiteX59" fmla="*/ 5880652 w 12192000"/>
              <a:gd name="connsiteY59" fmla="*/ 1779643 h 2240205"/>
              <a:gd name="connsiteX60" fmla="*/ 5785959 w 12192000"/>
              <a:gd name="connsiteY60" fmla="*/ 1775307 h 2240205"/>
              <a:gd name="connsiteX61" fmla="*/ 5643534 w 12192000"/>
              <a:gd name="connsiteY61" fmla="*/ 1802919 h 2240205"/>
              <a:gd name="connsiteX62" fmla="*/ 5518799 w 12192000"/>
              <a:gd name="connsiteY62" fmla="*/ 1818312 h 2240205"/>
              <a:gd name="connsiteX63" fmla="*/ 5505014 w 12192000"/>
              <a:gd name="connsiteY63" fmla="*/ 1819259 h 2240205"/>
              <a:gd name="connsiteX64" fmla="*/ 5453307 w 12192000"/>
              <a:gd name="connsiteY64" fmla="*/ 1815450 h 2240205"/>
              <a:gd name="connsiteX65" fmla="*/ 5221533 w 12192000"/>
              <a:gd name="connsiteY65" fmla="*/ 1846950 h 2240205"/>
              <a:gd name="connsiteX66" fmla="*/ 5149802 w 12192000"/>
              <a:gd name="connsiteY66" fmla="*/ 1844846 h 2240205"/>
              <a:gd name="connsiteX67" fmla="*/ 5114927 w 12192000"/>
              <a:gd name="connsiteY67" fmla="*/ 1847827 h 2240205"/>
              <a:gd name="connsiteX68" fmla="*/ 5108970 w 12192000"/>
              <a:gd name="connsiteY68" fmla="*/ 1847935 h 2240205"/>
              <a:gd name="connsiteX69" fmla="*/ 5067961 w 12192000"/>
              <a:gd name="connsiteY69" fmla="*/ 1845917 h 2240205"/>
              <a:gd name="connsiteX70" fmla="*/ 5007075 w 12192000"/>
              <a:gd name="connsiteY70" fmla="*/ 1838626 h 2240205"/>
              <a:gd name="connsiteX71" fmla="*/ 4944087 w 12192000"/>
              <a:gd name="connsiteY71" fmla="*/ 1823332 h 2240205"/>
              <a:gd name="connsiteX72" fmla="*/ 4907662 w 12192000"/>
              <a:gd name="connsiteY72" fmla="*/ 1816900 h 2240205"/>
              <a:gd name="connsiteX73" fmla="*/ 4882386 w 12192000"/>
              <a:gd name="connsiteY73" fmla="*/ 1809844 h 2240205"/>
              <a:gd name="connsiteX74" fmla="*/ 4811440 w 12192000"/>
              <a:gd name="connsiteY74" fmla="*/ 1804655 h 2240205"/>
              <a:gd name="connsiteX75" fmla="*/ 4691075 w 12192000"/>
              <a:gd name="connsiteY75" fmla="*/ 1801389 h 2240205"/>
              <a:gd name="connsiteX76" fmla="*/ 4640313 w 12192000"/>
              <a:gd name="connsiteY76" fmla="*/ 1784307 h 2240205"/>
              <a:gd name="connsiteX77" fmla="*/ 4536503 w 12192000"/>
              <a:gd name="connsiteY77" fmla="*/ 1785334 h 2240205"/>
              <a:gd name="connsiteX78" fmla="*/ 4513724 w 12192000"/>
              <a:gd name="connsiteY78" fmla="*/ 1791996 h 2240205"/>
              <a:gd name="connsiteX79" fmla="*/ 4459810 w 12192000"/>
              <a:gd name="connsiteY79" fmla="*/ 1797886 h 2240205"/>
              <a:gd name="connsiteX80" fmla="*/ 4379064 w 12192000"/>
              <a:gd name="connsiteY80" fmla="*/ 1817177 h 2240205"/>
              <a:gd name="connsiteX81" fmla="*/ 4290981 w 12192000"/>
              <a:gd name="connsiteY81" fmla="*/ 1839677 h 2240205"/>
              <a:gd name="connsiteX82" fmla="*/ 4238372 w 12192000"/>
              <a:gd name="connsiteY82" fmla="*/ 1851480 h 2240205"/>
              <a:gd name="connsiteX83" fmla="*/ 4232517 w 12192000"/>
              <a:gd name="connsiteY83" fmla="*/ 1852567 h 2240205"/>
              <a:gd name="connsiteX84" fmla="*/ 4191732 w 12192000"/>
              <a:gd name="connsiteY84" fmla="*/ 1857328 h 2240205"/>
              <a:gd name="connsiteX85" fmla="*/ 4065532 w 12192000"/>
              <a:gd name="connsiteY85" fmla="*/ 1855477 h 2240205"/>
              <a:gd name="connsiteX86" fmla="*/ 4028460 w 12192000"/>
              <a:gd name="connsiteY86" fmla="*/ 1855137 h 2240205"/>
              <a:gd name="connsiteX87" fmla="*/ 4002267 w 12192000"/>
              <a:gd name="connsiteY87" fmla="*/ 1852352 h 2240205"/>
              <a:gd name="connsiteX88" fmla="*/ 3931396 w 12192000"/>
              <a:gd name="connsiteY88" fmla="*/ 1858915 h 2240205"/>
              <a:gd name="connsiteX89" fmla="*/ 3812162 w 12192000"/>
              <a:gd name="connsiteY89" fmla="*/ 1875501 h 2240205"/>
              <a:gd name="connsiteX90" fmla="*/ 3758105 w 12192000"/>
              <a:gd name="connsiteY90" fmla="*/ 1871856 h 2240205"/>
              <a:gd name="connsiteX91" fmla="*/ 3567259 w 12192000"/>
              <a:gd name="connsiteY91" fmla="*/ 1893482 h 2240205"/>
              <a:gd name="connsiteX92" fmla="*/ 3405770 w 12192000"/>
              <a:gd name="connsiteY92" fmla="*/ 1904591 h 2240205"/>
              <a:gd name="connsiteX93" fmla="*/ 3280097 w 12192000"/>
              <a:gd name="connsiteY93" fmla="*/ 1919610 h 2240205"/>
              <a:gd name="connsiteX94" fmla="*/ 3009910 w 12192000"/>
              <a:gd name="connsiteY94" fmla="*/ 1957866 h 2240205"/>
              <a:gd name="connsiteX95" fmla="*/ 2995934 w 12192000"/>
              <a:gd name="connsiteY95" fmla="*/ 1967085 h 2240205"/>
              <a:gd name="connsiteX96" fmla="*/ 2942858 w 12192000"/>
              <a:gd name="connsiteY96" fmla="*/ 1981367 h 2240205"/>
              <a:gd name="connsiteX97" fmla="*/ 2875436 w 12192000"/>
              <a:gd name="connsiteY97" fmla="*/ 1996977 h 2240205"/>
              <a:gd name="connsiteX98" fmla="*/ 2874892 w 12192000"/>
              <a:gd name="connsiteY98" fmla="*/ 1996085 h 2240205"/>
              <a:gd name="connsiteX99" fmla="*/ 2843662 w 12192000"/>
              <a:gd name="connsiteY99" fmla="*/ 1992498 h 2240205"/>
              <a:gd name="connsiteX100" fmla="*/ 2718916 w 12192000"/>
              <a:gd name="connsiteY100" fmla="*/ 1990867 h 2240205"/>
              <a:gd name="connsiteX101" fmla="*/ 2713522 w 12192000"/>
              <a:gd name="connsiteY101" fmla="*/ 1990173 h 2240205"/>
              <a:gd name="connsiteX102" fmla="*/ 2476147 w 12192000"/>
              <a:gd name="connsiteY102" fmla="*/ 1998305 h 2240205"/>
              <a:gd name="connsiteX103" fmla="*/ 2373568 w 12192000"/>
              <a:gd name="connsiteY103" fmla="*/ 2003219 h 2240205"/>
              <a:gd name="connsiteX104" fmla="*/ 2287219 w 12192000"/>
              <a:gd name="connsiteY104" fmla="*/ 1998750 h 2240205"/>
              <a:gd name="connsiteX105" fmla="*/ 2243069 w 12192000"/>
              <a:gd name="connsiteY105" fmla="*/ 2005321 h 2240205"/>
              <a:gd name="connsiteX106" fmla="*/ 2164831 w 12192000"/>
              <a:gd name="connsiteY106" fmla="*/ 2010143 h 2240205"/>
              <a:gd name="connsiteX107" fmla="*/ 2085228 w 12192000"/>
              <a:gd name="connsiteY107" fmla="*/ 2046431 h 2240205"/>
              <a:gd name="connsiteX108" fmla="*/ 2058061 w 12192000"/>
              <a:gd name="connsiteY108" fmla="*/ 2047942 h 2240205"/>
              <a:gd name="connsiteX109" fmla="*/ 2042244 w 12192000"/>
              <a:gd name="connsiteY109" fmla="*/ 2055560 h 2240205"/>
              <a:gd name="connsiteX110" fmla="*/ 1877728 w 12192000"/>
              <a:gd name="connsiteY110" fmla="*/ 2101004 h 2240205"/>
              <a:gd name="connsiteX111" fmla="*/ 1759056 w 12192000"/>
              <a:gd name="connsiteY111" fmla="*/ 2125608 h 2240205"/>
              <a:gd name="connsiteX112" fmla="*/ 1637948 w 12192000"/>
              <a:gd name="connsiteY112" fmla="*/ 2172597 h 2240205"/>
              <a:gd name="connsiteX113" fmla="*/ 1434549 w 12192000"/>
              <a:gd name="connsiteY113" fmla="*/ 2234522 h 2240205"/>
              <a:gd name="connsiteX114" fmla="*/ 1370962 w 12192000"/>
              <a:gd name="connsiteY114" fmla="*/ 2237474 h 2240205"/>
              <a:gd name="connsiteX115" fmla="*/ 1356367 w 12192000"/>
              <a:gd name="connsiteY115" fmla="*/ 2235089 h 2240205"/>
              <a:gd name="connsiteX116" fmla="*/ 1279765 w 12192000"/>
              <a:gd name="connsiteY116" fmla="*/ 2229639 h 2240205"/>
              <a:gd name="connsiteX117" fmla="*/ 1195347 w 12192000"/>
              <a:gd name="connsiteY117" fmla="*/ 2212354 h 2240205"/>
              <a:gd name="connsiteX118" fmla="*/ 970251 w 12192000"/>
              <a:gd name="connsiteY118" fmla="*/ 2221029 h 2240205"/>
              <a:gd name="connsiteX119" fmla="*/ 812914 w 12192000"/>
              <a:gd name="connsiteY119" fmla="*/ 2210095 h 2240205"/>
              <a:gd name="connsiteX120" fmla="*/ 776382 w 12192000"/>
              <a:gd name="connsiteY120" fmla="*/ 2204512 h 2240205"/>
              <a:gd name="connsiteX121" fmla="*/ 597225 w 12192000"/>
              <a:gd name="connsiteY121" fmla="*/ 2180999 h 2240205"/>
              <a:gd name="connsiteX122" fmla="*/ 520671 w 12192000"/>
              <a:gd name="connsiteY122" fmla="*/ 2180980 h 2240205"/>
              <a:gd name="connsiteX123" fmla="*/ 515024 w 12192000"/>
              <a:gd name="connsiteY123" fmla="*/ 2179258 h 2240205"/>
              <a:gd name="connsiteX124" fmla="*/ 413835 w 12192000"/>
              <a:gd name="connsiteY124" fmla="*/ 2156783 h 2240205"/>
              <a:gd name="connsiteX125" fmla="*/ 376513 w 12192000"/>
              <a:gd name="connsiteY125" fmla="*/ 2154014 h 2240205"/>
              <a:gd name="connsiteX126" fmla="*/ 273386 w 12192000"/>
              <a:gd name="connsiteY126" fmla="*/ 2142551 h 2240205"/>
              <a:gd name="connsiteX127" fmla="*/ 77641 w 12192000"/>
              <a:gd name="connsiteY127" fmla="*/ 2126835 h 2240205"/>
              <a:gd name="connsiteX128" fmla="*/ 37645 w 12192000"/>
              <a:gd name="connsiteY128" fmla="*/ 2115401 h 2240205"/>
              <a:gd name="connsiteX129" fmla="*/ 4572 w 12192000"/>
              <a:gd name="connsiteY129" fmla="*/ 2111091 h 2240205"/>
              <a:gd name="connsiteX130" fmla="*/ 0 w 12192000"/>
              <a:gd name="connsiteY130" fmla="*/ 2110468 h 2240205"/>
              <a:gd name="connsiteX131" fmla="*/ 0 w 12192000"/>
              <a:gd name="connsiteY131"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46594 w 12192000"/>
              <a:gd name="connsiteY9" fmla="*/ 765069 h 2240205"/>
              <a:gd name="connsiteX10" fmla="*/ 10739478 w 12192000"/>
              <a:gd name="connsiteY10" fmla="*/ 776841 h 2240205"/>
              <a:gd name="connsiteX11" fmla="*/ 10458762 w 12192000"/>
              <a:gd name="connsiteY11" fmla="*/ 755400 h 2240205"/>
              <a:gd name="connsiteX12" fmla="*/ 10211200 w 12192000"/>
              <a:gd name="connsiteY12" fmla="*/ 767513 h 2240205"/>
              <a:gd name="connsiteX13" fmla="*/ 10167995 w 12192000"/>
              <a:gd name="connsiteY13" fmla="*/ 760843 h 2240205"/>
              <a:gd name="connsiteX14" fmla="*/ 9997044 w 12192000"/>
              <a:gd name="connsiteY14" fmla="*/ 780129 h 2240205"/>
              <a:gd name="connsiteX15" fmla="*/ 9943887 w 12192000"/>
              <a:gd name="connsiteY15" fmla="*/ 804141 h 2240205"/>
              <a:gd name="connsiteX16" fmla="*/ 9918248 w 12192000"/>
              <a:gd name="connsiteY16" fmla="*/ 816628 h 2240205"/>
              <a:gd name="connsiteX17" fmla="*/ 9767091 w 12192000"/>
              <a:gd name="connsiteY17" fmla="*/ 870550 h 2240205"/>
              <a:gd name="connsiteX18" fmla="*/ 9683005 w 12192000"/>
              <a:gd name="connsiteY18" fmla="*/ 894128 h 2240205"/>
              <a:gd name="connsiteX19" fmla="*/ 9500499 w 12192000"/>
              <a:gd name="connsiteY19" fmla="*/ 954680 h 2240205"/>
              <a:gd name="connsiteX20" fmla="*/ 9410017 w 12192000"/>
              <a:gd name="connsiteY20" fmla="*/ 993931 h 2240205"/>
              <a:gd name="connsiteX21" fmla="*/ 9392919 w 12192000"/>
              <a:gd name="connsiteY21" fmla="*/ 994656 h 2240205"/>
              <a:gd name="connsiteX22" fmla="*/ 9268019 w 12192000"/>
              <a:gd name="connsiteY22" fmla="*/ 1007442 h 2240205"/>
              <a:gd name="connsiteX23" fmla="*/ 9188177 w 12192000"/>
              <a:gd name="connsiteY23" fmla="*/ 1035474 h 2240205"/>
              <a:gd name="connsiteX24" fmla="*/ 9155969 w 12192000"/>
              <a:gd name="connsiteY24" fmla="*/ 1046804 h 2240205"/>
              <a:gd name="connsiteX25" fmla="*/ 9133985 w 12192000"/>
              <a:gd name="connsiteY25" fmla="*/ 1046450 h 2240205"/>
              <a:gd name="connsiteX26" fmla="*/ 9003462 w 12192000"/>
              <a:gd name="connsiteY26" fmla="*/ 1042406 h 2240205"/>
              <a:gd name="connsiteX27" fmla="*/ 8968445 w 12192000"/>
              <a:gd name="connsiteY27" fmla="*/ 1052169 h 2240205"/>
              <a:gd name="connsiteX28" fmla="*/ 8886001 w 12192000"/>
              <a:gd name="connsiteY28" fmla="*/ 1067468 h 2240205"/>
              <a:gd name="connsiteX29" fmla="*/ 8838610 w 12192000"/>
              <a:gd name="connsiteY29" fmla="*/ 1075091 h 2240205"/>
              <a:gd name="connsiteX30" fmla="*/ 8665605 w 12192000"/>
              <a:gd name="connsiteY30" fmla="*/ 1110791 h 2240205"/>
              <a:gd name="connsiteX31" fmla="*/ 8584946 w 12192000"/>
              <a:gd name="connsiteY31" fmla="*/ 1135226 h 2240205"/>
              <a:gd name="connsiteX32" fmla="*/ 8419755 w 12192000"/>
              <a:gd name="connsiteY32" fmla="*/ 1216260 h 2240205"/>
              <a:gd name="connsiteX33" fmla="*/ 8411626 w 12192000"/>
              <a:gd name="connsiteY33" fmla="*/ 1214397 h 2240205"/>
              <a:gd name="connsiteX34" fmla="*/ 8363469 w 12192000"/>
              <a:gd name="connsiteY34" fmla="*/ 1246658 h 2240205"/>
              <a:gd name="connsiteX35" fmla="*/ 8275497 w 12192000"/>
              <a:gd name="connsiteY35" fmla="*/ 1264396 h 2240205"/>
              <a:gd name="connsiteX36" fmla="*/ 8074238 w 12192000"/>
              <a:gd name="connsiteY36" fmla="*/ 1301895 h 2240205"/>
              <a:gd name="connsiteX37" fmla="*/ 7902328 w 12192000"/>
              <a:gd name="connsiteY37" fmla="*/ 1345865 h 2240205"/>
              <a:gd name="connsiteX38" fmla="*/ 7840612 w 12192000"/>
              <a:gd name="connsiteY38" fmla="*/ 1369373 h 2240205"/>
              <a:gd name="connsiteX39" fmla="*/ 7786819 w 12192000"/>
              <a:gd name="connsiteY39" fmla="*/ 1378970 h 2240205"/>
              <a:gd name="connsiteX40" fmla="*/ 7548172 w 12192000"/>
              <a:gd name="connsiteY40" fmla="*/ 1417460 h 2240205"/>
              <a:gd name="connsiteX41" fmla="*/ 7483437 w 12192000"/>
              <a:gd name="connsiteY41" fmla="*/ 1478152 h 2240205"/>
              <a:gd name="connsiteX42" fmla="*/ 7377870 w 12192000"/>
              <a:gd name="connsiteY42" fmla="*/ 1523319 h 2240205"/>
              <a:gd name="connsiteX43" fmla="*/ 7230737 w 12192000"/>
              <a:gd name="connsiteY43" fmla="*/ 1562633 h 2240205"/>
              <a:gd name="connsiteX44" fmla="*/ 7224458 w 12192000"/>
              <a:gd name="connsiteY44" fmla="*/ 1573008 h 2240205"/>
              <a:gd name="connsiteX45" fmla="*/ 7183121 w 12192000"/>
              <a:gd name="connsiteY45" fmla="*/ 1595162 h 2240205"/>
              <a:gd name="connsiteX46" fmla="*/ 7164601 w 12192000"/>
              <a:gd name="connsiteY46" fmla="*/ 1606490 h 2240205"/>
              <a:gd name="connsiteX47" fmla="*/ 6900177 w 12192000"/>
              <a:gd name="connsiteY47" fmla="*/ 1636016 h 2240205"/>
              <a:gd name="connsiteX48" fmla="*/ 6795372 w 12192000"/>
              <a:gd name="connsiteY48" fmla="*/ 1644845 h 2240205"/>
              <a:gd name="connsiteX49" fmla="*/ 6692251 w 12192000"/>
              <a:gd name="connsiteY49" fmla="*/ 1656357 h 2240205"/>
              <a:gd name="connsiteX50" fmla="*/ 6655235 w 12192000"/>
              <a:gd name="connsiteY50" fmla="*/ 1661869 h 2240205"/>
              <a:gd name="connsiteX51" fmla="*/ 6554894 w 12192000"/>
              <a:gd name="connsiteY51" fmla="*/ 1664428 h 2240205"/>
              <a:gd name="connsiteX52" fmla="*/ 6516595 w 12192000"/>
              <a:gd name="connsiteY52" fmla="*/ 1667475 h 2240205"/>
              <a:gd name="connsiteX53" fmla="*/ 6508541 w 12192000"/>
              <a:gd name="connsiteY53" fmla="*/ 1668757 h 2240205"/>
              <a:gd name="connsiteX54" fmla="*/ 6471012 w 12192000"/>
              <a:gd name="connsiteY54" fmla="*/ 1678604 h 2240205"/>
              <a:gd name="connsiteX55" fmla="*/ 6364035 w 12192000"/>
              <a:gd name="connsiteY55" fmla="*/ 1667683 h 2240205"/>
              <a:gd name="connsiteX56" fmla="*/ 6243319 w 12192000"/>
              <a:gd name="connsiteY56" fmla="*/ 1695560 h 2240205"/>
              <a:gd name="connsiteX57" fmla="*/ 6098321 w 12192000"/>
              <a:gd name="connsiteY57" fmla="*/ 1721646 h 2240205"/>
              <a:gd name="connsiteX58" fmla="*/ 5880652 w 12192000"/>
              <a:gd name="connsiteY58" fmla="*/ 1779643 h 2240205"/>
              <a:gd name="connsiteX59" fmla="*/ 5785959 w 12192000"/>
              <a:gd name="connsiteY59" fmla="*/ 1775307 h 2240205"/>
              <a:gd name="connsiteX60" fmla="*/ 5643534 w 12192000"/>
              <a:gd name="connsiteY60" fmla="*/ 1802919 h 2240205"/>
              <a:gd name="connsiteX61" fmla="*/ 5518799 w 12192000"/>
              <a:gd name="connsiteY61" fmla="*/ 1818312 h 2240205"/>
              <a:gd name="connsiteX62" fmla="*/ 5505014 w 12192000"/>
              <a:gd name="connsiteY62" fmla="*/ 1819259 h 2240205"/>
              <a:gd name="connsiteX63" fmla="*/ 5453307 w 12192000"/>
              <a:gd name="connsiteY63" fmla="*/ 1815450 h 2240205"/>
              <a:gd name="connsiteX64" fmla="*/ 5221533 w 12192000"/>
              <a:gd name="connsiteY64" fmla="*/ 1846950 h 2240205"/>
              <a:gd name="connsiteX65" fmla="*/ 5149802 w 12192000"/>
              <a:gd name="connsiteY65" fmla="*/ 1844846 h 2240205"/>
              <a:gd name="connsiteX66" fmla="*/ 5114927 w 12192000"/>
              <a:gd name="connsiteY66" fmla="*/ 1847827 h 2240205"/>
              <a:gd name="connsiteX67" fmla="*/ 5108970 w 12192000"/>
              <a:gd name="connsiteY67" fmla="*/ 1847935 h 2240205"/>
              <a:gd name="connsiteX68" fmla="*/ 5067961 w 12192000"/>
              <a:gd name="connsiteY68" fmla="*/ 1845917 h 2240205"/>
              <a:gd name="connsiteX69" fmla="*/ 5007075 w 12192000"/>
              <a:gd name="connsiteY69" fmla="*/ 1838626 h 2240205"/>
              <a:gd name="connsiteX70" fmla="*/ 4944087 w 12192000"/>
              <a:gd name="connsiteY70" fmla="*/ 1823332 h 2240205"/>
              <a:gd name="connsiteX71" fmla="*/ 4907662 w 12192000"/>
              <a:gd name="connsiteY71" fmla="*/ 1816900 h 2240205"/>
              <a:gd name="connsiteX72" fmla="*/ 4882386 w 12192000"/>
              <a:gd name="connsiteY72" fmla="*/ 1809844 h 2240205"/>
              <a:gd name="connsiteX73" fmla="*/ 4811440 w 12192000"/>
              <a:gd name="connsiteY73" fmla="*/ 1804655 h 2240205"/>
              <a:gd name="connsiteX74" fmla="*/ 4691075 w 12192000"/>
              <a:gd name="connsiteY74" fmla="*/ 1801389 h 2240205"/>
              <a:gd name="connsiteX75" fmla="*/ 4640313 w 12192000"/>
              <a:gd name="connsiteY75" fmla="*/ 1784307 h 2240205"/>
              <a:gd name="connsiteX76" fmla="*/ 4536503 w 12192000"/>
              <a:gd name="connsiteY76" fmla="*/ 1785334 h 2240205"/>
              <a:gd name="connsiteX77" fmla="*/ 4513724 w 12192000"/>
              <a:gd name="connsiteY77" fmla="*/ 1791996 h 2240205"/>
              <a:gd name="connsiteX78" fmla="*/ 4459810 w 12192000"/>
              <a:gd name="connsiteY78" fmla="*/ 1797886 h 2240205"/>
              <a:gd name="connsiteX79" fmla="*/ 4379064 w 12192000"/>
              <a:gd name="connsiteY79" fmla="*/ 1817177 h 2240205"/>
              <a:gd name="connsiteX80" fmla="*/ 4290981 w 12192000"/>
              <a:gd name="connsiteY80" fmla="*/ 1839677 h 2240205"/>
              <a:gd name="connsiteX81" fmla="*/ 4238372 w 12192000"/>
              <a:gd name="connsiteY81" fmla="*/ 1851480 h 2240205"/>
              <a:gd name="connsiteX82" fmla="*/ 4232517 w 12192000"/>
              <a:gd name="connsiteY82" fmla="*/ 1852567 h 2240205"/>
              <a:gd name="connsiteX83" fmla="*/ 4191732 w 12192000"/>
              <a:gd name="connsiteY83" fmla="*/ 1857328 h 2240205"/>
              <a:gd name="connsiteX84" fmla="*/ 4065532 w 12192000"/>
              <a:gd name="connsiteY84" fmla="*/ 1855477 h 2240205"/>
              <a:gd name="connsiteX85" fmla="*/ 4028460 w 12192000"/>
              <a:gd name="connsiteY85" fmla="*/ 1855137 h 2240205"/>
              <a:gd name="connsiteX86" fmla="*/ 4002267 w 12192000"/>
              <a:gd name="connsiteY86" fmla="*/ 1852352 h 2240205"/>
              <a:gd name="connsiteX87" fmla="*/ 3931396 w 12192000"/>
              <a:gd name="connsiteY87" fmla="*/ 1858915 h 2240205"/>
              <a:gd name="connsiteX88" fmla="*/ 3812162 w 12192000"/>
              <a:gd name="connsiteY88" fmla="*/ 1875501 h 2240205"/>
              <a:gd name="connsiteX89" fmla="*/ 3758105 w 12192000"/>
              <a:gd name="connsiteY89" fmla="*/ 1871856 h 2240205"/>
              <a:gd name="connsiteX90" fmla="*/ 3567259 w 12192000"/>
              <a:gd name="connsiteY90" fmla="*/ 1893482 h 2240205"/>
              <a:gd name="connsiteX91" fmla="*/ 3405770 w 12192000"/>
              <a:gd name="connsiteY91" fmla="*/ 1904591 h 2240205"/>
              <a:gd name="connsiteX92" fmla="*/ 3280097 w 12192000"/>
              <a:gd name="connsiteY92" fmla="*/ 1919610 h 2240205"/>
              <a:gd name="connsiteX93" fmla="*/ 3009910 w 12192000"/>
              <a:gd name="connsiteY93" fmla="*/ 1957866 h 2240205"/>
              <a:gd name="connsiteX94" fmla="*/ 2995934 w 12192000"/>
              <a:gd name="connsiteY94" fmla="*/ 1967085 h 2240205"/>
              <a:gd name="connsiteX95" fmla="*/ 2942858 w 12192000"/>
              <a:gd name="connsiteY95" fmla="*/ 1981367 h 2240205"/>
              <a:gd name="connsiteX96" fmla="*/ 2875436 w 12192000"/>
              <a:gd name="connsiteY96" fmla="*/ 1996977 h 2240205"/>
              <a:gd name="connsiteX97" fmla="*/ 2874892 w 12192000"/>
              <a:gd name="connsiteY97" fmla="*/ 1996085 h 2240205"/>
              <a:gd name="connsiteX98" fmla="*/ 2843662 w 12192000"/>
              <a:gd name="connsiteY98" fmla="*/ 1992498 h 2240205"/>
              <a:gd name="connsiteX99" fmla="*/ 2718916 w 12192000"/>
              <a:gd name="connsiteY99" fmla="*/ 1990867 h 2240205"/>
              <a:gd name="connsiteX100" fmla="*/ 2713522 w 12192000"/>
              <a:gd name="connsiteY100" fmla="*/ 1990173 h 2240205"/>
              <a:gd name="connsiteX101" fmla="*/ 2476147 w 12192000"/>
              <a:gd name="connsiteY101" fmla="*/ 1998305 h 2240205"/>
              <a:gd name="connsiteX102" fmla="*/ 2373568 w 12192000"/>
              <a:gd name="connsiteY102" fmla="*/ 2003219 h 2240205"/>
              <a:gd name="connsiteX103" fmla="*/ 2287219 w 12192000"/>
              <a:gd name="connsiteY103" fmla="*/ 1998750 h 2240205"/>
              <a:gd name="connsiteX104" fmla="*/ 2243069 w 12192000"/>
              <a:gd name="connsiteY104" fmla="*/ 2005321 h 2240205"/>
              <a:gd name="connsiteX105" fmla="*/ 2164831 w 12192000"/>
              <a:gd name="connsiteY105" fmla="*/ 2010143 h 2240205"/>
              <a:gd name="connsiteX106" fmla="*/ 2085228 w 12192000"/>
              <a:gd name="connsiteY106" fmla="*/ 2046431 h 2240205"/>
              <a:gd name="connsiteX107" fmla="*/ 2058061 w 12192000"/>
              <a:gd name="connsiteY107" fmla="*/ 2047942 h 2240205"/>
              <a:gd name="connsiteX108" fmla="*/ 2042244 w 12192000"/>
              <a:gd name="connsiteY108" fmla="*/ 2055560 h 2240205"/>
              <a:gd name="connsiteX109" fmla="*/ 1877728 w 12192000"/>
              <a:gd name="connsiteY109" fmla="*/ 2101004 h 2240205"/>
              <a:gd name="connsiteX110" fmla="*/ 1759056 w 12192000"/>
              <a:gd name="connsiteY110" fmla="*/ 2125608 h 2240205"/>
              <a:gd name="connsiteX111" fmla="*/ 1637948 w 12192000"/>
              <a:gd name="connsiteY111" fmla="*/ 2172597 h 2240205"/>
              <a:gd name="connsiteX112" fmla="*/ 1434549 w 12192000"/>
              <a:gd name="connsiteY112" fmla="*/ 2234522 h 2240205"/>
              <a:gd name="connsiteX113" fmla="*/ 1370962 w 12192000"/>
              <a:gd name="connsiteY113" fmla="*/ 2237474 h 2240205"/>
              <a:gd name="connsiteX114" fmla="*/ 1356367 w 12192000"/>
              <a:gd name="connsiteY114" fmla="*/ 2235089 h 2240205"/>
              <a:gd name="connsiteX115" fmla="*/ 1279765 w 12192000"/>
              <a:gd name="connsiteY115" fmla="*/ 2229639 h 2240205"/>
              <a:gd name="connsiteX116" fmla="*/ 1195347 w 12192000"/>
              <a:gd name="connsiteY116" fmla="*/ 2212354 h 2240205"/>
              <a:gd name="connsiteX117" fmla="*/ 970251 w 12192000"/>
              <a:gd name="connsiteY117" fmla="*/ 2221029 h 2240205"/>
              <a:gd name="connsiteX118" fmla="*/ 812914 w 12192000"/>
              <a:gd name="connsiteY118" fmla="*/ 2210095 h 2240205"/>
              <a:gd name="connsiteX119" fmla="*/ 776382 w 12192000"/>
              <a:gd name="connsiteY119" fmla="*/ 2204512 h 2240205"/>
              <a:gd name="connsiteX120" fmla="*/ 597225 w 12192000"/>
              <a:gd name="connsiteY120" fmla="*/ 2180999 h 2240205"/>
              <a:gd name="connsiteX121" fmla="*/ 520671 w 12192000"/>
              <a:gd name="connsiteY121" fmla="*/ 2180980 h 2240205"/>
              <a:gd name="connsiteX122" fmla="*/ 515024 w 12192000"/>
              <a:gd name="connsiteY122" fmla="*/ 2179258 h 2240205"/>
              <a:gd name="connsiteX123" fmla="*/ 413835 w 12192000"/>
              <a:gd name="connsiteY123" fmla="*/ 2156783 h 2240205"/>
              <a:gd name="connsiteX124" fmla="*/ 376513 w 12192000"/>
              <a:gd name="connsiteY124" fmla="*/ 2154014 h 2240205"/>
              <a:gd name="connsiteX125" fmla="*/ 273386 w 12192000"/>
              <a:gd name="connsiteY125" fmla="*/ 2142551 h 2240205"/>
              <a:gd name="connsiteX126" fmla="*/ 77641 w 12192000"/>
              <a:gd name="connsiteY126" fmla="*/ 2126835 h 2240205"/>
              <a:gd name="connsiteX127" fmla="*/ 37645 w 12192000"/>
              <a:gd name="connsiteY127" fmla="*/ 2115401 h 2240205"/>
              <a:gd name="connsiteX128" fmla="*/ 4572 w 12192000"/>
              <a:gd name="connsiteY128" fmla="*/ 2111091 h 2240205"/>
              <a:gd name="connsiteX129" fmla="*/ 0 w 12192000"/>
              <a:gd name="connsiteY129" fmla="*/ 2110468 h 2240205"/>
              <a:gd name="connsiteX130" fmla="*/ 0 w 12192000"/>
              <a:gd name="connsiteY130"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739478 w 12192000"/>
              <a:gd name="connsiteY9" fmla="*/ 776841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584946 w 12192000"/>
              <a:gd name="connsiteY30" fmla="*/ 1135226 h 2240205"/>
              <a:gd name="connsiteX31" fmla="*/ 8419755 w 12192000"/>
              <a:gd name="connsiteY31" fmla="*/ 1216260 h 2240205"/>
              <a:gd name="connsiteX32" fmla="*/ 8411626 w 12192000"/>
              <a:gd name="connsiteY32" fmla="*/ 1214397 h 2240205"/>
              <a:gd name="connsiteX33" fmla="*/ 8363469 w 12192000"/>
              <a:gd name="connsiteY33" fmla="*/ 1246658 h 2240205"/>
              <a:gd name="connsiteX34" fmla="*/ 8275497 w 12192000"/>
              <a:gd name="connsiteY34" fmla="*/ 1264396 h 2240205"/>
              <a:gd name="connsiteX35" fmla="*/ 8074238 w 12192000"/>
              <a:gd name="connsiteY35" fmla="*/ 1301895 h 2240205"/>
              <a:gd name="connsiteX36" fmla="*/ 7902328 w 12192000"/>
              <a:gd name="connsiteY36" fmla="*/ 1345865 h 2240205"/>
              <a:gd name="connsiteX37" fmla="*/ 7840612 w 12192000"/>
              <a:gd name="connsiteY37" fmla="*/ 1369373 h 2240205"/>
              <a:gd name="connsiteX38" fmla="*/ 7786819 w 12192000"/>
              <a:gd name="connsiteY38" fmla="*/ 1378970 h 2240205"/>
              <a:gd name="connsiteX39" fmla="*/ 7548172 w 12192000"/>
              <a:gd name="connsiteY39" fmla="*/ 1417460 h 2240205"/>
              <a:gd name="connsiteX40" fmla="*/ 7483437 w 12192000"/>
              <a:gd name="connsiteY40" fmla="*/ 1478152 h 2240205"/>
              <a:gd name="connsiteX41" fmla="*/ 7377870 w 12192000"/>
              <a:gd name="connsiteY41" fmla="*/ 1523319 h 2240205"/>
              <a:gd name="connsiteX42" fmla="*/ 7230737 w 12192000"/>
              <a:gd name="connsiteY42" fmla="*/ 1562633 h 2240205"/>
              <a:gd name="connsiteX43" fmla="*/ 7224458 w 12192000"/>
              <a:gd name="connsiteY43" fmla="*/ 1573008 h 2240205"/>
              <a:gd name="connsiteX44" fmla="*/ 7183121 w 12192000"/>
              <a:gd name="connsiteY44" fmla="*/ 1595162 h 2240205"/>
              <a:gd name="connsiteX45" fmla="*/ 7164601 w 12192000"/>
              <a:gd name="connsiteY45" fmla="*/ 1606490 h 2240205"/>
              <a:gd name="connsiteX46" fmla="*/ 6900177 w 12192000"/>
              <a:gd name="connsiteY46" fmla="*/ 1636016 h 2240205"/>
              <a:gd name="connsiteX47" fmla="*/ 6795372 w 12192000"/>
              <a:gd name="connsiteY47" fmla="*/ 1644845 h 2240205"/>
              <a:gd name="connsiteX48" fmla="*/ 6692251 w 12192000"/>
              <a:gd name="connsiteY48" fmla="*/ 1656357 h 2240205"/>
              <a:gd name="connsiteX49" fmla="*/ 6655235 w 12192000"/>
              <a:gd name="connsiteY49" fmla="*/ 1661869 h 2240205"/>
              <a:gd name="connsiteX50" fmla="*/ 6554894 w 12192000"/>
              <a:gd name="connsiteY50" fmla="*/ 1664428 h 2240205"/>
              <a:gd name="connsiteX51" fmla="*/ 6516595 w 12192000"/>
              <a:gd name="connsiteY51" fmla="*/ 1667475 h 2240205"/>
              <a:gd name="connsiteX52" fmla="*/ 6508541 w 12192000"/>
              <a:gd name="connsiteY52" fmla="*/ 1668757 h 2240205"/>
              <a:gd name="connsiteX53" fmla="*/ 6471012 w 12192000"/>
              <a:gd name="connsiteY53" fmla="*/ 1678604 h 2240205"/>
              <a:gd name="connsiteX54" fmla="*/ 6364035 w 12192000"/>
              <a:gd name="connsiteY54" fmla="*/ 1667683 h 2240205"/>
              <a:gd name="connsiteX55" fmla="*/ 6243319 w 12192000"/>
              <a:gd name="connsiteY55" fmla="*/ 1695560 h 2240205"/>
              <a:gd name="connsiteX56" fmla="*/ 6098321 w 12192000"/>
              <a:gd name="connsiteY56" fmla="*/ 1721646 h 2240205"/>
              <a:gd name="connsiteX57" fmla="*/ 5880652 w 12192000"/>
              <a:gd name="connsiteY57" fmla="*/ 1779643 h 2240205"/>
              <a:gd name="connsiteX58" fmla="*/ 5785959 w 12192000"/>
              <a:gd name="connsiteY58" fmla="*/ 1775307 h 2240205"/>
              <a:gd name="connsiteX59" fmla="*/ 5643534 w 12192000"/>
              <a:gd name="connsiteY59" fmla="*/ 1802919 h 2240205"/>
              <a:gd name="connsiteX60" fmla="*/ 5518799 w 12192000"/>
              <a:gd name="connsiteY60" fmla="*/ 1818312 h 2240205"/>
              <a:gd name="connsiteX61" fmla="*/ 5505014 w 12192000"/>
              <a:gd name="connsiteY61" fmla="*/ 1819259 h 2240205"/>
              <a:gd name="connsiteX62" fmla="*/ 5453307 w 12192000"/>
              <a:gd name="connsiteY62" fmla="*/ 1815450 h 2240205"/>
              <a:gd name="connsiteX63" fmla="*/ 5221533 w 12192000"/>
              <a:gd name="connsiteY63" fmla="*/ 1846950 h 2240205"/>
              <a:gd name="connsiteX64" fmla="*/ 5149802 w 12192000"/>
              <a:gd name="connsiteY64" fmla="*/ 1844846 h 2240205"/>
              <a:gd name="connsiteX65" fmla="*/ 5114927 w 12192000"/>
              <a:gd name="connsiteY65" fmla="*/ 1847827 h 2240205"/>
              <a:gd name="connsiteX66" fmla="*/ 5108970 w 12192000"/>
              <a:gd name="connsiteY66" fmla="*/ 1847935 h 2240205"/>
              <a:gd name="connsiteX67" fmla="*/ 5067961 w 12192000"/>
              <a:gd name="connsiteY67" fmla="*/ 1845917 h 2240205"/>
              <a:gd name="connsiteX68" fmla="*/ 5007075 w 12192000"/>
              <a:gd name="connsiteY68" fmla="*/ 1838626 h 2240205"/>
              <a:gd name="connsiteX69" fmla="*/ 4944087 w 12192000"/>
              <a:gd name="connsiteY69" fmla="*/ 1823332 h 2240205"/>
              <a:gd name="connsiteX70" fmla="*/ 4907662 w 12192000"/>
              <a:gd name="connsiteY70" fmla="*/ 1816900 h 2240205"/>
              <a:gd name="connsiteX71" fmla="*/ 4882386 w 12192000"/>
              <a:gd name="connsiteY71" fmla="*/ 1809844 h 2240205"/>
              <a:gd name="connsiteX72" fmla="*/ 4811440 w 12192000"/>
              <a:gd name="connsiteY72" fmla="*/ 1804655 h 2240205"/>
              <a:gd name="connsiteX73" fmla="*/ 4691075 w 12192000"/>
              <a:gd name="connsiteY73" fmla="*/ 1801389 h 2240205"/>
              <a:gd name="connsiteX74" fmla="*/ 4640313 w 12192000"/>
              <a:gd name="connsiteY74" fmla="*/ 1784307 h 2240205"/>
              <a:gd name="connsiteX75" fmla="*/ 4536503 w 12192000"/>
              <a:gd name="connsiteY75" fmla="*/ 1785334 h 2240205"/>
              <a:gd name="connsiteX76" fmla="*/ 4513724 w 12192000"/>
              <a:gd name="connsiteY76" fmla="*/ 1791996 h 2240205"/>
              <a:gd name="connsiteX77" fmla="*/ 4459810 w 12192000"/>
              <a:gd name="connsiteY77" fmla="*/ 1797886 h 2240205"/>
              <a:gd name="connsiteX78" fmla="*/ 4379064 w 12192000"/>
              <a:gd name="connsiteY78" fmla="*/ 1817177 h 2240205"/>
              <a:gd name="connsiteX79" fmla="*/ 4290981 w 12192000"/>
              <a:gd name="connsiteY79" fmla="*/ 1839677 h 2240205"/>
              <a:gd name="connsiteX80" fmla="*/ 4238372 w 12192000"/>
              <a:gd name="connsiteY80" fmla="*/ 1851480 h 2240205"/>
              <a:gd name="connsiteX81" fmla="*/ 4232517 w 12192000"/>
              <a:gd name="connsiteY81" fmla="*/ 1852567 h 2240205"/>
              <a:gd name="connsiteX82" fmla="*/ 4191732 w 12192000"/>
              <a:gd name="connsiteY82" fmla="*/ 1857328 h 2240205"/>
              <a:gd name="connsiteX83" fmla="*/ 4065532 w 12192000"/>
              <a:gd name="connsiteY83" fmla="*/ 1855477 h 2240205"/>
              <a:gd name="connsiteX84" fmla="*/ 4028460 w 12192000"/>
              <a:gd name="connsiteY84" fmla="*/ 1855137 h 2240205"/>
              <a:gd name="connsiteX85" fmla="*/ 4002267 w 12192000"/>
              <a:gd name="connsiteY85" fmla="*/ 1852352 h 2240205"/>
              <a:gd name="connsiteX86" fmla="*/ 3931396 w 12192000"/>
              <a:gd name="connsiteY86" fmla="*/ 1858915 h 2240205"/>
              <a:gd name="connsiteX87" fmla="*/ 3812162 w 12192000"/>
              <a:gd name="connsiteY87" fmla="*/ 1875501 h 2240205"/>
              <a:gd name="connsiteX88" fmla="*/ 3758105 w 12192000"/>
              <a:gd name="connsiteY88" fmla="*/ 1871856 h 2240205"/>
              <a:gd name="connsiteX89" fmla="*/ 3567259 w 12192000"/>
              <a:gd name="connsiteY89" fmla="*/ 1893482 h 2240205"/>
              <a:gd name="connsiteX90" fmla="*/ 3405770 w 12192000"/>
              <a:gd name="connsiteY90" fmla="*/ 1904591 h 2240205"/>
              <a:gd name="connsiteX91" fmla="*/ 3280097 w 12192000"/>
              <a:gd name="connsiteY91" fmla="*/ 1919610 h 2240205"/>
              <a:gd name="connsiteX92" fmla="*/ 3009910 w 12192000"/>
              <a:gd name="connsiteY92" fmla="*/ 1957866 h 2240205"/>
              <a:gd name="connsiteX93" fmla="*/ 2995934 w 12192000"/>
              <a:gd name="connsiteY93" fmla="*/ 1967085 h 2240205"/>
              <a:gd name="connsiteX94" fmla="*/ 2942858 w 12192000"/>
              <a:gd name="connsiteY94" fmla="*/ 1981367 h 2240205"/>
              <a:gd name="connsiteX95" fmla="*/ 2875436 w 12192000"/>
              <a:gd name="connsiteY95" fmla="*/ 1996977 h 2240205"/>
              <a:gd name="connsiteX96" fmla="*/ 2874892 w 12192000"/>
              <a:gd name="connsiteY96" fmla="*/ 1996085 h 2240205"/>
              <a:gd name="connsiteX97" fmla="*/ 2843662 w 12192000"/>
              <a:gd name="connsiteY97" fmla="*/ 1992498 h 2240205"/>
              <a:gd name="connsiteX98" fmla="*/ 2718916 w 12192000"/>
              <a:gd name="connsiteY98" fmla="*/ 1990867 h 2240205"/>
              <a:gd name="connsiteX99" fmla="*/ 2713522 w 12192000"/>
              <a:gd name="connsiteY99" fmla="*/ 1990173 h 2240205"/>
              <a:gd name="connsiteX100" fmla="*/ 2476147 w 12192000"/>
              <a:gd name="connsiteY100" fmla="*/ 1998305 h 2240205"/>
              <a:gd name="connsiteX101" fmla="*/ 2373568 w 12192000"/>
              <a:gd name="connsiteY101" fmla="*/ 2003219 h 2240205"/>
              <a:gd name="connsiteX102" fmla="*/ 2287219 w 12192000"/>
              <a:gd name="connsiteY102" fmla="*/ 1998750 h 2240205"/>
              <a:gd name="connsiteX103" fmla="*/ 2243069 w 12192000"/>
              <a:gd name="connsiteY103" fmla="*/ 2005321 h 2240205"/>
              <a:gd name="connsiteX104" fmla="*/ 2164831 w 12192000"/>
              <a:gd name="connsiteY104" fmla="*/ 2010143 h 2240205"/>
              <a:gd name="connsiteX105" fmla="*/ 2085228 w 12192000"/>
              <a:gd name="connsiteY105" fmla="*/ 2046431 h 2240205"/>
              <a:gd name="connsiteX106" fmla="*/ 2058061 w 12192000"/>
              <a:gd name="connsiteY106" fmla="*/ 2047942 h 2240205"/>
              <a:gd name="connsiteX107" fmla="*/ 2042244 w 12192000"/>
              <a:gd name="connsiteY107" fmla="*/ 2055560 h 2240205"/>
              <a:gd name="connsiteX108" fmla="*/ 1877728 w 12192000"/>
              <a:gd name="connsiteY108" fmla="*/ 2101004 h 2240205"/>
              <a:gd name="connsiteX109" fmla="*/ 1759056 w 12192000"/>
              <a:gd name="connsiteY109" fmla="*/ 2125608 h 2240205"/>
              <a:gd name="connsiteX110" fmla="*/ 1637948 w 12192000"/>
              <a:gd name="connsiteY110" fmla="*/ 2172597 h 2240205"/>
              <a:gd name="connsiteX111" fmla="*/ 1434549 w 12192000"/>
              <a:gd name="connsiteY111" fmla="*/ 2234522 h 2240205"/>
              <a:gd name="connsiteX112" fmla="*/ 1370962 w 12192000"/>
              <a:gd name="connsiteY112" fmla="*/ 2237474 h 2240205"/>
              <a:gd name="connsiteX113" fmla="*/ 1356367 w 12192000"/>
              <a:gd name="connsiteY113" fmla="*/ 2235089 h 2240205"/>
              <a:gd name="connsiteX114" fmla="*/ 1279765 w 12192000"/>
              <a:gd name="connsiteY114" fmla="*/ 2229639 h 2240205"/>
              <a:gd name="connsiteX115" fmla="*/ 1195347 w 12192000"/>
              <a:gd name="connsiteY115" fmla="*/ 2212354 h 2240205"/>
              <a:gd name="connsiteX116" fmla="*/ 970251 w 12192000"/>
              <a:gd name="connsiteY116" fmla="*/ 2221029 h 2240205"/>
              <a:gd name="connsiteX117" fmla="*/ 812914 w 12192000"/>
              <a:gd name="connsiteY117" fmla="*/ 2210095 h 2240205"/>
              <a:gd name="connsiteX118" fmla="*/ 776382 w 12192000"/>
              <a:gd name="connsiteY118" fmla="*/ 2204512 h 2240205"/>
              <a:gd name="connsiteX119" fmla="*/ 597225 w 12192000"/>
              <a:gd name="connsiteY119" fmla="*/ 2180999 h 2240205"/>
              <a:gd name="connsiteX120" fmla="*/ 520671 w 12192000"/>
              <a:gd name="connsiteY120" fmla="*/ 2180980 h 2240205"/>
              <a:gd name="connsiteX121" fmla="*/ 515024 w 12192000"/>
              <a:gd name="connsiteY121" fmla="*/ 2179258 h 2240205"/>
              <a:gd name="connsiteX122" fmla="*/ 413835 w 12192000"/>
              <a:gd name="connsiteY122" fmla="*/ 2156783 h 2240205"/>
              <a:gd name="connsiteX123" fmla="*/ 376513 w 12192000"/>
              <a:gd name="connsiteY123" fmla="*/ 2154014 h 2240205"/>
              <a:gd name="connsiteX124" fmla="*/ 273386 w 12192000"/>
              <a:gd name="connsiteY124" fmla="*/ 2142551 h 2240205"/>
              <a:gd name="connsiteX125" fmla="*/ 77641 w 12192000"/>
              <a:gd name="connsiteY125" fmla="*/ 2126835 h 2240205"/>
              <a:gd name="connsiteX126" fmla="*/ 37645 w 12192000"/>
              <a:gd name="connsiteY126" fmla="*/ 2115401 h 2240205"/>
              <a:gd name="connsiteX127" fmla="*/ 4572 w 12192000"/>
              <a:gd name="connsiteY127" fmla="*/ 2111091 h 2240205"/>
              <a:gd name="connsiteX128" fmla="*/ 0 w 12192000"/>
              <a:gd name="connsiteY128" fmla="*/ 2110468 h 2240205"/>
              <a:gd name="connsiteX129" fmla="*/ 0 w 12192000"/>
              <a:gd name="connsiteY129"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85228 w 12192000"/>
              <a:gd name="connsiteY104" fmla="*/ 2046431 h 2240205"/>
              <a:gd name="connsiteX105" fmla="*/ 2058061 w 12192000"/>
              <a:gd name="connsiteY105" fmla="*/ 2047942 h 2240205"/>
              <a:gd name="connsiteX106" fmla="*/ 2042244 w 12192000"/>
              <a:gd name="connsiteY106" fmla="*/ 2055560 h 2240205"/>
              <a:gd name="connsiteX107" fmla="*/ 1877728 w 12192000"/>
              <a:gd name="connsiteY107" fmla="*/ 2101004 h 2240205"/>
              <a:gd name="connsiteX108" fmla="*/ 1759056 w 12192000"/>
              <a:gd name="connsiteY108" fmla="*/ 2125608 h 2240205"/>
              <a:gd name="connsiteX109" fmla="*/ 1637948 w 12192000"/>
              <a:gd name="connsiteY109" fmla="*/ 2172597 h 2240205"/>
              <a:gd name="connsiteX110" fmla="*/ 1434549 w 12192000"/>
              <a:gd name="connsiteY110" fmla="*/ 2234522 h 2240205"/>
              <a:gd name="connsiteX111" fmla="*/ 1370962 w 12192000"/>
              <a:gd name="connsiteY111" fmla="*/ 2237474 h 2240205"/>
              <a:gd name="connsiteX112" fmla="*/ 1356367 w 12192000"/>
              <a:gd name="connsiteY112" fmla="*/ 2235089 h 2240205"/>
              <a:gd name="connsiteX113" fmla="*/ 1279765 w 12192000"/>
              <a:gd name="connsiteY113" fmla="*/ 2229639 h 2240205"/>
              <a:gd name="connsiteX114" fmla="*/ 1195347 w 12192000"/>
              <a:gd name="connsiteY114" fmla="*/ 2212354 h 2240205"/>
              <a:gd name="connsiteX115" fmla="*/ 970251 w 12192000"/>
              <a:gd name="connsiteY115" fmla="*/ 2221029 h 2240205"/>
              <a:gd name="connsiteX116" fmla="*/ 812914 w 12192000"/>
              <a:gd name="connsiteY116" fmla="*/ 2210095 h 2240205"/>
              <a:gd name="connsiteX117" fmla="*/ 776382 w 12192000"/>
              <a:gd name="connsiteY117" fmla="*/ 2204512 h 2240205"/>
              <a:gd name="connsiteX118" fmla="*/ 597225 w 12192000"/>
              <a:gd name="connsiteY118" fmla="*/ 2180999 h 2240205"/>
              <a:gd name="connsiteX119" fmla="*/ 520671 w 12192000"/>
              <a:gd name="connsiteY119" fmla="*/ 2180980 h 2240205"/>
              <a:gd name="connsiteX120" fmla="*/ 515024 w 12192000"/>
              <a:gd name="connsiteY120" fmla="*/ 2179258 h 2240205"/>
              <a:gd name="connsiteX121" fmla="*/ 413835 w 12192000"/>
              <a:gd name="connsiteY121" fmla="*/ 2156783 h 2240205"/>
              <a:gd name="connsiteX122" fmla="*/ 376513 w 12192000"/>
              <a:gd name="connsiteY122" fmla="*/ 2154014 h 2240205"/>
              <a:gd name="connsiteX123" fmla="*/ 273386 w 12192000"/>
              <a:gd name="connsiteY123" fmla="*/ 2142551 h 2240205"/>
              <a:gd name="connsiteX124" fmla="*/ 77641 w 12192000"/>
              <a:gd name="connsiteY124" fmla="*/ 2126835 h 2240205"/>
              <a:gd name="connsiteX125" fmla="*/ 37645 w 12192000"/>
              <a:gd name="connsiteY125" fmla="*/ 2115401 h 2240205"/>
              <a:gd name="connsiteX126" fmla="*/ 4572 w 12192000"/>
              <a:gd name="connsiteY126" fmla="*/ 2111091 h 2240205"/>
              <a:gd name="connsiteX127" fmla="*/ 0 w 12192000"/>
              <a:gd name="connsiteY127" fmla="*/ 2110468 h 2240205"/>
              <a:gd name="connsiteX128" fmla="*/ 0 w 12192000"/>
              <a:gd name="connsiteY128"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243069 w 12192000"/>
              <a:gd name="connsiteY102" fmla="*/ 2005321 h 2240205"/>
              <a:gd name="connsiteX103" fmla="*/ 2164831 w 12192000"/>
              <a:gd name="connsiteY103" fmla="*/ 2010143 h 2240205"/>
              <a:gd name="connsiteX104" fmla="*/ 2058061 w 12192000"/>
              <a:gd name="connsiteY104" fmla="*/ 2047942 h 2240205"/>
              <a:gd name="connsiteX105" fmla="*/ 2042244 w 12192000"/>
              <a:gd name="connsiteY105" fmla="*/ 2055560 h 2240205"/>
              <a:gd name="connsiteX106" fmla="*/ 1877728 w 12192000"/>
              <a:gd name="connsiteY106" fmla="*/ 2101004 h 2240205"/>
              <a:gd name="connsiteX107" fmla="*/ 1759056 w 12192000"/>
              <a:gd name="connsiteY107" fmla="*/ 2125608 h 2240205"/>
              <a:gd name="connsiteX108" fmla="*/ 1637948 w 12192000"/>
              <a:gd name="connsiteY108" fmla="*/ 2172597 h 2240205"/>
              <a:gd name="connsiteX109" fmla="*/ 1434549 w 12192000"/>
              <a:gd name="connsiteY109" fmla="*/ 2234522 h 2240205"/>
              <a:gd name="connsiteX110" fmla="*/ 1370962 w 12192000"/>
              <a:gd name="connsiteY110" fmla="*/ 2237474 h 2240205"/>
              <a:gd name="connsiteX111" fmla="*/ 1356367 w 12192000"/>
              <a:gd name="connsiteY111" fmla="*/ 2235089 h 2240205"/>
              <a:gd name="connsiteX112" fmla="*/ 1279765 w 12192000"/>
              <a:gd name="connsiteY112" fmla="*/ 2229639 h 2240205"/>
              <a:gd name="connsiteX113" fmla="*/ 1195347 w 12192000"/>
              <a:gd name="connsiteY113" fmla="*/ 2212354 h 2240205"/>
              <a:gd name="connsiteX114" fmla="*/ 970251 w 12192000"/>
              <a:gd name="connsiteY114" fmla="*/ 2221029 h 2240205"/>
              <a:gd name="connsiteX115" fmla="*/ 812914 w 12192000"/>
              <a:gd name="connsiteY115" fmla="*/ 2210095 h 2240205"/>
              <a:gd name="connsiteX116" fmla="*/ 776382 w 12192000"/>
              <a:gd name="connsiteY116" fmla="*/ 2204512 h 2240205"/>
              <a:gd name="connsiteX117" fmla="*/ 597225 w 12192000"/>
              <a:gd name="connsiteY117" fmla="*/ 2180999 h 2240205"/>
              <a:gd name="connsiteX118" fmla="*/ 520671 w 12192000"/>
              <a:gd name="connsiteY118" fmla="*/ 2180980 h 2240205"/>
              <a:gd name="connsiteX119" fmla="*/ 515024 w 12192000"/>
              <a:gd name="connsiteY119" fmla="*/ 2179258 h 2240205"/>
              <a:gd name="connsiteX120" fmla="*/ 413835 w 12192000"/>
              <a:gd name="connsiteY120" fmla="*/ 2156783 h 2240205"/>
              <a:gd name="connsiteX121" fmla="*/ 376513 w 12192000"/>
              <a:gd name="connsiteY121" fmla="*/ 2154014 h 2240205"/>
              <a:gd name="connsiteX122" fmla="*/ 273386 w 12192000"/>
              <a:gd name="connsiteY122" fmla="*/ 2142551 h 2240205"/>
              <a:gd name="connsiteX123" fmla="*/ 77641 w 12192000"/>
              <a:gd name="connsiteY123" fmla="*/ 2126835 h 2240205"/>
              <a:gd name="connsiteX124" fmla="*/ 37645 w 12192000"/>
              <a:gd name="connsiteY124" fmla="*/ 2115401 h 2240205"/>
              <a:gd name="connsiteX125" fmla="*/ 4572 w 12192000"/>
              <a:gd name="connsiteY125" fmla="*/ 2111091 h 2240205"/>
              <a:gd name="connsiteX126" fmla="*/ 0 w 12192000"/>
              <a:gd name="connsiteY126" fmla="*/ 2110468 h 2240205"/>
              <a:gd name="connsiteX127" fmla="*/ 0 w 12192000"/>
              <a:gd name="connsiteY127"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776382 w 12192000"/>
              <a:gd name="connsiteY115" fmla="*/ 2204512 h 2240205"/>
              <a:gd name="connsiteX116" fmla="*/ 597225 w 12192000"/>
              <a:gd name="connsiteY116" fmla="*/ 2180999 h 2240205"/>
              <a:gd name="connsiteX117" fmla="*/ 520671 w 12192000"/>
              <a:gd name="connsiteY117" fmla="*/ 2180980 h 2240205"/>
              <a:gd name="connsiteX118" fmla="*/ 515024 w 12192000"/>
              <a:gd name="connsiteY118" fmla="*/ 2179258 h 2240205"/>
              <a:gd name="connsiteX119" fmla="*/ 413835 w 12192000"/>
              <a:gd name="connsiteY119" fmla="*/ 2156783 h 2240205"/>
              <a:gd name="connsiteX120" fmla="*/ 376513 w 12192000"/>
              <a:gd name="connsiteY120" fmla="*/ 2154014 h 2240205"/>
              <a:gd name="connsiteX121" fmla="*/ 273386 w 12192000"/>
              <a:gd name="connsiteY121" fmla="*/ 2142551 h 2240205"/>
              <a:gd name="connsiteX122" fmla="*/ 77641 w 12192000"/>
              <a:gd name="connsiteY122" fmla="*/ 2126835 h 2240205"/>
              <a:gd name="connsiteX123" fmla="*/ 37645 w 12192000"/>
              <a:gd name="connsiteY123" fmla="*/ 2115401 h 2240205"/>
              <a:gd name="connsiteX124" fmla="*/ 4572 w 12192000"/>
              <a:gd name="connsiteY124" fmla="*/ 2111091 h 2240205"/>
              <a:gd name="connsiteX125" fmla="*/ 0 w 12192000"/>
              <a:gd name="connsiteY125" fmla="*/ 2110468 h 2240205"/>
              <a:gd name="connsiteX126" fmla="*/ 0 w 12192000"/>
              <a:gd name="connsiteY12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776382 w 12192000"/>
              <a:gd name="connsiteY115" fmla="*/ 2204512 h 2240205"/>
              <a:gd name="connsiteX116" fmla="*/ 597225 w 12192000"/>
              <a:gd name="connsiteY116" fmla="*/ 2180999 h 2240205"/>
              <a:gd name="connsiteX117" fmla="*/ 520671 w 12192000"/>
              <a:gd name="connsiteY117" fmla="*/ 2180980 h 2240205"/>
              <a:gd name="connsiteX118" fmla="*/ 515024 w 12192000"/>
              <a:gd name="connsiteY118" fmla="*/ 2179258 h 2240205"/>
              <a:gd name="connsiteX119" fmla="*/ 413835 w 12192000"/>
              <a:gd name="connsiteY119" fmla="*/ 2156783 h 2240205"/>
              <a:gd name="connsiteX120" fmla="*/ 376513 w 12192000"/>
              <a:gd name="connsiteY120" fmla="*/ 2154014 h 2240205"/>
              <a:gd name="connsiteX121" fmla="*/ 273386 w 12192000"/>
              <a:gd name="connsiteY121" fmla="*/ 2142551 h 2240205"/>
              <a:gd name="connsiteX122" fmla="*/ 77641 w 12192000"/>
              <a:gd name="connsiteY122" fmla="*/ 2126835 h 2240205"/>
              <a:gd name="connsiteX123" fmla="*/ 37645 w 12192000"/>
              <a:gd name="connsiteY123" fmla="*/ 2115401 h 2240205"/>
              <a:gd name="connsiteX124" fmla="*/ 4572 w 12192000"/>
              <a:gd name="connsiteY124" fmla="*/ 2111091 h 2240205"/>
              <a:gd name="connsiteX125" fmla="*/ 0 w 12192000"/>
              <a:gd name="connsiteY125" fmla="*/ 2110468 h 2240205"/>
              <a:gd name="connsiteX126" fmla="*/ 0 w 12192000"/>
              <a:gd name="connsiteY126"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515024 w 12192000"/>
              <a:gd name="connsiteY117" fmla="*/ 2179258 h 2240205"/>
              <a:gd name="connsiteX118" fmla="*/ 413835 w 12192000"/>
              <a:gd name="connsiteY118" fmla="*/ 2156783 h 2240205"/>
              <a:gd name="connsiteX119" fmla="*/ 376513 w 12192000"/>
              <a:gd name="connsiteY119" fmla="*/ 2154014 h 2240205"/>
              <a:gd name="connsiteX120" fmla="*/ 273386 w 12192000"/>
              <a:gd name="connsiteY120" fmla="*/ 2142551 h 2240205"/>
              <a:gd name="connsiteX121" fmla="*/ 77641 w 12192000"/>
              <a:gd name="connsiteY121" fmla="*/ 2126835 h 2240205"/>
              <a:gd name="connsiteX122" fmla="*/ 37645 w 12192000"/>
              <a:gd name="connsiteY122" fmla="*/ 2115401 h 2240205"/>
              <a:gd name="connsiteX123" fmla="*/ 4572 w 12192000"/>
              <a:gd name="connsiteY123" fmla="*/ 2111091 h 2240205"/>
              <a:gd name="connsiteX124" fmla="*/ 0 w 12192000"/>
              <a:gd name="connsiteY124" fmla="*/ 2110468 h 2240205"/>
              <a:gd name="connsiteX125" fmla="*/ 0 w 12192000"/>
              <a:gd name="connsiteY12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515024 w 12192000"/>
              <a:gd name="connsiteY117" fmla="*/ 2179258 h 2240205"/>
              <a:gd name="connsiteX118" fmla="*/ 413835 w 12192000"/>
              <a:gd name="connsiteY118" fmla="*/ 2156783 h 2240205"/>
              <a:gd name="connsiteX119" fmla="*/ 376513 w 12192000"/>
              <a:gd name="connsiteY119" fmla="*/ 2154014 h 2240205"/>
              <a:gd name="connsiteX120" fmla="*/ 273386 w 12192000"/>
              <a:gd name="connsiteY120" fmla="*/ 2142551 h 2240205"/>
              <a:gd name="connsiteX121" fmla="*/ 77641 w 12192000"/>
              <a:gd name="connsiteY121" fmla="*/ 2126835 h 2240205"/>
              <a:gd name="connsiteX122" fmla="*/ 37645 w 12192000"/>
              <a:gd name="connsiteY122" fmla="*/ 2115401 h 2240205"/>
              <a:gd name="connsiteX123" fmla="*/ 4572 w 12192000"/>
              <a:gd name="connsiteY123" fmla="*/ 2111091 h 2240205"/>
              <a:gd name="connsiteX124" fmla="*/ 0 w 12192000"/>
              <a:gd name="connsiteY124" fmla="*/ 2110468 h 2240205"/>
              <a:gd name="connsiteX125" fmla="*/ 0 w 12192000"/>
              <a:gd name="connsiteY125"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413835 w 12192000"/>
              <a:gd name="connsiteY117" fmla="*/ 2156783 h 2240205"/>
              <a:gd name="connsiteX118" fmla="*/ 376513 w 12192000"/>
              <a:gd name="connsiteY118" fmla="*/ 2154014 h 2240205"/>
              <a:gd name="connsiteX119" fmla="*/ 273386 w 12192000"/>
              <a:gd name="connsiteY119" fmla="*/ 2142551 h 2240205"/>
              <a:gd name="connsiteX120" fmla="*/ 77641 w 12192000"/>
              <a:gd name="connsiteY120" fmla="*/ 2126835 h 2240205"/>
              <a:gd name="connsiteX121" fmla="*/ 37645 w 12192000"/>
              <a:gd name="connsiteY121" fmla="*/ 2115401 h 2240205"/>
              <a:gd name="connsiteX122" fmla="*/ 4572 w 12192000"/>
              <a:gd name="connsiteY122" fmla="*/ 2111091 h 2240205"/>
              <a:gd name="connsiteX123" fmla="*/ 0 w 12192000"/>
              <a:gd name="connsiteY123" fmla="*/ 2110468 h 2240205"/>
              <a:gd name="connsiteX124" fmla="*/ 0 w 12192000"/>
              <a:gd name="connsiteY124" fmla="*/ 0 h 2240205"/>
              <a:gd name="connsiteX0" fmla="*/ 0 w 12192000"/>
              <a:gd name="connsiteY0" fmla="*/ 0 h 2240205"/>
              <a:gd name="connsiteX1" fmla="*/ 12192000 w 12192000"/>
              <a:gd name="connsiteY1" fmla="*/ 0 h 2240205"/>
              <a:gd name="connsiteX2" fmla="*/ 12192000 w 12192000"/>
              <a:gd name="connsiteY2" fmla="*/ 751299 h 2240205"/>
              <a:gd name="connsiteX3" fmla="*/ 11890686 w 12192000"/>
              <a:gd name="connsiteY3" fmla="*/ 732766 h 2240205"/>
              <a:gd name="connsiteX4" fmla="*/ 11649954 w 12192000"/>
              <a:gd name="connsiteY4" fmla="*/ 749628 h 2240205"/>
              <a:gd name="connsiteX5" fmla="*/ 11560424 w 12192000"/>
              <a:gd name="connsiteY5" fmla="*/ 748017 h 2240205"/>
              <a:gd name="connsiteX6" fmla="*/ 11358455 w 12192000"/>
              <a:gd name="connsiteY6" fmla="*/ 747593 h 2240205"/>
              <a:gd name="connsiteX7" fmla="*/ 11165209 w 12192000"/>
              <a:gd name="connsiteY7" fmla="*/ 748852 h 2240205"/>
              <a:gd name="connsiteX8" fmla="*/ 11058755 w 12192000"/>
              <a:gd name="connsiteY8" fmla="*/ 749617 h 2240205"/>
              <a:gd name="connsiteX9" fmla="*/ 10803046 w 12192000"/>
              <a:gd name="connsiteY9" fmla="*/ 774328 h 2240205"/>
              <a:gd name="connsiteX10" fmla="*/ 10458762 w 12192000"/>
              <a:gd name="connsiteY10" fmla="*/ 755400 h 2240205"/>
              <a:gd name="connsiteX11" fmla="*/ 10211200 w 12192000"/>
              <a:gd name="connsiteY11" fmla="*/ 767513 h 2240205"/>
              <a:gd name="connsiteX12" fmla="*/ 10167995 w 12192000"/>
              <a:gd name="connsiteY12" fmla="*/ 760843 h 2240205"/>
              <a:gd name="connsiteX13" fmla="*/ 9997044 w 12192000"/>
              <a:gd name="connsiteY13" fmla="*/ 780129 h 2240205"/>
              <a:gd name="connsiteX14" fmla="*/ 9943887 w 12192000"/>
              <a:gd name="connsiteY14" fmla="*/ 804141 h 2240205"/>
              <a:gd name="connsiteX15" fmla="*/ 9918248 w 12192000"/>
              <a:gd name="connsiteY15" fmla="*/ 816628 h 2240205"/>
              <a:gd name="connsiteX16" fmla="*/ 9767091 w 12192000"/>
              <a:gd name="connsiteY16" fmla="*/ 870550 h 2240205"/>
              <a:gd name="connsiteX17" fmla="*/ 9683005 w 12192000"/>
              <a:gd name="connsiteY17" fmla="*/ 894128 h 2240205"/>
              <a:gd name="connsiteX18" fmla="*/ 9500499 w 12192000"/>
              <a:gd name="connsiteY18" fmla="*/ 954680 h 2240205"/>
              <a:gd name="connsiteX19" fmla="*/ 9410017 w 12192000"/>
              <a:gd name="connsiteY19" fmla="*/ 993931 h 2240205"/>
              <a:gd name="connsiteX20" fmla="*/ 9392919 w 12192000"/>
              <a:gd name="connsiteY20" fmla="*/ 994656 h 2240205"/>
              <a:gd name="connsiteX21" fmla="*/ 9268019 w 12192000"/>
              <a:gd name="connsiteY21" fmla="*/ 1007442 h 2240205"/>
              <a:gd name="connsiteX22" fmla="*/ 9188177 w 12192000"/>
              <a:gd name="connsiteY22" fmla="*/ 1035474 h 2240205"/>
              <a:gd name="connsiteX23" fmla="*/ 9155969 w 12192000"/>
              <a:gd name="connsiteY23" fmla="*/ 1046804 h 2240205"/>
              <a:gd name="connsiteX24" fmla="*/ 9133985 w 12192000"/>
              <a:gd name="connsiteY24" fmla="*/ 1046450 h 2240205"/>
              <a:gd name="connsiteX25" fmla="*/ 9003462 w 12192000"/>
              <a:gd name="connsiteY25" fmla="*/ 1042406 h 2240205"/>
              <a:gd name="connsiteX26" fmla="*/ 8968445 w 12192000"/>
              <a:gd name="connsiteY26" fmla="*/ 1052169 h 2240205"/>
              <a:gd name="connsiteX27" fmla="*/ 8886001 w 12192000"/>
              <a:gd name="connsiteY27" fmla="*/ 1067468 h 2240205"/>
              <a:gd name="connsiteX28" fmla="*/ 8838610 w 12192000"/>
              <a:gd name="connsiteY28" fmla="*/ 1075091 h 2240205"/>
              <a:gd name="connsiteX29" fmla="*/ 8665605 w 12192000"/>
              <a:gd name="connsiteY29" fmla="*/ 1110791 h 2240205"/>
              <a:gd name="connsiteX30" fmla="*/ 8419755 w 12192000"/>
              <a:gd name="connsiteY30" fmla="*/ 1216260 h 2240205"/>
              <a:gd name="connsiteX31" fmla="*/ 8411626 w 12192000"/>
              <a:gd name="connsiteY31" fmla="*/ 1214397 h 2240205"/>
              <a:gd name="connsiteX32" fmla="*/ 8363469 w 12192000"/>
              <a:gd name="connsiteY32" fmla="*/ 1246658 h 2240205"/>
              <a:gd name="connsiteX33" fmla="*/ 8275497 w 12192000"/>
              <a:gd name="connsiteY33" fmla="*/ 1264396 h 2240205"/>
              <a:gd name="connsiteX34" fmla="*/ 8074238 w 12192000"/>
              <a:gd name="connsiteY34" fmla="*/ 1301895 h 2240205"/>
              <a:gd name="connsiteX35" fmla="*/ 7902328 w 12192000"/>
              <a:gd name="connsiteY35" fmla="*/ 1345865 h 2240205"/>
              <a:gd name="connsiteX36" fmla="*/ 7840612 w 12192000"/>
              <a:gd name="connsiteY36" fmla="*/ 1369373 h 2240205"/>
              <a:gd name="connsiteX37" fmla="*/ 7786819 w 12192000"/>
              <a:gd name="connsiteY37" fmla="*/ 1378970 h 2240205"/>
              <a:gd name="connsiteX38" fmla="*/ 7548172 w 12192000"/>
              <a:gd name="connsiteY38" fmla="*/ 1417460 h 2240205"/>
              <a:gd name="connsiteX39" fmla="*/ 7483437 w 12192000"/>
              <a:gd name="connsiteY39" fmla="*/ 1478152 h 2240205"/>
              <a:gd name="connsiteX40" fmla="*/ 7377870 w 12192000"/>
              <a:gd name="connsiteY40" fmla="*/ 1523319 h 2240205"/>
              <a:gd name="connsiteX41" fmla="*/ 7230737 w 12192000"/>
              <a:gd name="connsiteY41" fmla="*/ 1562633 h 2240205"/>
              <a:gd name="connsiteX42" fmla="*/ 7224458 w 12192000"/>
              <a:gd name="connsiteY42" fmla="*/ 1573008 h 2240205"/>
              <a:gd name="connsiteX43" fmla="*/ 7183121 w 12192000"/>
              <a:gd name="connsiteY43" fmla="*/ 1595162 h 2240205"/>
              <a:gd name="connsiteX44" fmla="*/ 7164601 w 12192000"/>
              <a:gd name="connsiteY44" fmla="*/ 1606490 h 2240205"/>
              <a:gd name="connsiteX45" fmla="*/ 6900177 w 12192000"/>
              <a:gd name="connsiteY45" fmla="*/ 1636016 h 2240205"/>
              <a:gd name="connsiteX46" fmla="*/ 6795372 w 12192000"/>
              <a:gd name="connsiteY46" fmla="*/ 1644845 h 2240205"/>
              <a:gd name="connsiteX47" fmla="*/ 6692251 w 12192000"/>
              <a:gd name="connsiteY47" fmla="*/ 1656357 h 2240205"/>
              <a:gd name="connsiteX48" fmla="*/ 6655235 w 12192000"/>
              <a:gd name="connsiteY48" fmla="*/ 1661869 h 2240205"/>
              <a:gd name="connsiteX49" fmla="*/ 6554894 w 12192000"/>
              <a:gd name="connsiteY49" fmla="*/ 1664428 h 2240205"/>
              <a:gd name="connsiteX50" fmla="*/ 6516595 w 12192000"/>
              <a:gd name="connsiteY50" fmla="*/ 1667475 h 2240205"/>
              <a:gd name="connsiteX51" fmla="*/ 6508541 w 12192000"/>
              <a:gd name="connsiteY51" fmla="*/ 1668757 h 2240205"/>
              <a:gd name="connsiteX52" fmla="*/ 6471012 w 12192000"/>
              <a:gd name="connsiteY52" fmla="*/ 1678604 h 2240205"/>
              <a:gd name="connsiteX53" fmla="*/ 6364035 w 12192000"/>
              <a:gd name="connsiteY53" fmla="*/ 1667683 h 2240205"/>
              <a:gd name="connsiteX54" fmla="*/ 6243319 w 12192000"/>
              <a:gd name="connsiteY54" fmla="*/ 1695560 h 2240205"/>
              <a:gd name="connsiteX55" fmla="*/ 6098321 w 12192000"/>
              <a:gd name="connsiteY55" fmla="*/ 1721646 h 2240205"/>
              <a:gd name="connsiteX56" fmla="*/ 5880652 w 12192000"/>
              <a:gd name="connsiteY56" fmla="*/ 1779643 h 2240205"/>
              <a:gd name="connsiteX57" fmla="*/ 5785959 w 12192000"/>
              <a:gd name="connsiteY57" fmla="*/ 1775307 h 2240205"/>
              <a:gd name="connsiteX58" fmla="*/ 5643534 w 12192000"/>
              <a:gd name="connsiteY58" fmla="*/ 1802919 h 2240205"/>
              <a:gd name="connsiteX59" fmla="*/ 5518799 w 12192000"/>
              <a:gd name="connsiteY59" fmla="*/ 1818312 h 2240205"/>
              <a:gd name="connsiteX60" fmla="*/ 5505014 w 12192000"/>
              <a:gd name="connsiteY60" fmla="*/ 1819259 h 2240205"/>
              <a:gd name="connsiteX61" fmla="*/ 5453307 w 12192000"/>
              <a:gd name="connsiteY61" fmla="*/ 1815450 h 2240205"/>
              <a:gd name="connsiteX62" fmla="*/ 5221533 w 12192000"/>
              <a:gd name="connsiteY62" fmla="*/ 1846950 h 2240205"/>
              <a:gd name="connsiteX63" fmla="*/ 5149802 w 12192000"/>
              <a:gd name="connsiteY63" fmla="*/ 1844846 h 2240205"/>
              <a:gd name="connsiteX64" fmla="*/ 5114927 w 12192000"/>
              <a:gd name="connsiteY64" fmla="*/ 1847827 h 2240205"/>
              <a:gd name="connsiteX65" fmla="*/ 5108970 w 12192000"/>
              <a:gd name="connsiteY65" fmla="*/ 1847935 h 2240205"/>
              <a:gd name="connsiteX66" fmla="*/ 5067961 w 12192000"/>
              <a:gd name="connsiteY66" fmla="*/ 1845917 h 2240205"/>
              <a:gd name="connsiteX67" fmla="*/ 5007075 w 12192000"/>
              <a:gd name="connsiteY67" fmla="*/ 1838626 h 2240205"/>
              <a:gd name="connsiteX68" fmla="*/ 4944087 w 12192000"/>
              <a:gd name="connsiteY68" fmla="*/ 1823332 h 2240205"/>
              <a:gd name="connsiteX69" fmla="*/ 4907662 w 12192000"/>
              <a:gd name="connsiteY69" fmla="*/ 1816900 h 2240205"/>
              <a:gd name="connsiteX70" fmla="*/ 4882386 w 12192000"/>
              <a:gd name="connsiteY70" fmla="*/ 1809844 h 2240205"/>
              <a:gd name="connsiteX71" fmla="*/ 4811440 w 12192000"/>
              <a:gd name="connsiteY71" fmla="*/ 1804655 h 2240205"/>
              <a:gd name="connsiteX72" fmla="*/ 4691075 w 12192000"/>
              <a:gd name="connsiteY72" fmla="*/ 1801389 h 2240205"/>
              <a:gd name="connsiteX73" fmla="*/ 4640313 w 12192000"/>
              <a:gd name="connsiteY73" fmla="*/ 1784307 h 2240205"/>
              <a:gd name="connsiteX74" fmla="*/ 4536503 w 12192000"/>
              <a:gd name="connsiteY74" fmla="*/ 1785334 h 2240205"/>
              <a:gd name="connsiteX75" fmla="*/ 4513724 w 12192000"/>
              <a:gd name="connsiteY75" fmla="*/ 1791996 h 2240205"/>
              <a:gd name="connsiteX76" fmla="*/ 4459810 w 12192000"/>
              <a:gd name="connsiteY76" fmla="*/ 1797886 h 2240205"/>
              <a:gd name="connsiteX77" fmla="*/ 4379064 w 12192000"/>
              <a:gd name="connsiteY77" fmla="*/ 1817177 h 2240205"/>
              <a:gd name="connsiteX78" fmla="*/ 4290981 w 12192000"/>
              <a:gd name="connsiteY78" fmla="*/ 1839677 h 2240205"/>
              <a:gd name="connsiteX79" fmla="*/ 4238372 w 12192000"/>
              <a:gd name="connsiteY79" fmla="*/ 1851480 h 2240205"/>
              <a:gd name="connsiteX80" fmla="*/ 4232517 w 12192000"/>
              <a:gd name="connsiteY80" fmla="*/ 1852567 h 2240205"/>
              <a:gd name="connsiteX81" fmla="*/ 4191732 w 12192000"/>
              <a:gd name="connsiteY81" fmla="*/ 1857328 h 2240205"/>
              <a:gd name="connsiteX82" fmla="*/ 4065532 w 12192000"/>
              <a:gd name="connsiteY82" fmla="*/ 1855477 h 2240205"/>
              <a:gd name="connsiteX83" fmla="*/ 4028460 w 12192000"/>
              <a:gd name="connsiteY83" fmla="*/ 1855137 h 2240205"/>
              <a:gd name="connsiteX84" fmla="*/ 4002267 w 12192000"/>
              <a:gd name="connsiteY84" fmla="*/ 1852352 h 2240205"/>
              <a:gd name="connsiteX85" fmla="*/ 3931396 w 12192000"/>
              <a:gd name="connsiteY85" fmla="*/ 1858915 h 2240205"/>
              <a:gd name="connsiteX86" fmla="*/ 3812162 w 12192000"/>
              <a:gd name="connsiteY86" fmla="*/ 1875501 h 2240205"/>
              <a:gd name="connsiteX87" fmla="*/ 3758105 w 12192000"/>
              <a:gd name="connsiteY87" fmla="*/ 1871856 h 2240205"/>
              <a:gd name="connsiteX88" fmla="*/ 3567259 w 12192000"/>
              <a:gd name="connsiteY88" fmla="*/ 1893482 h 2240205"/>
              <a:gd name="connsiteX89" fmla="*/ 3405770 w 12192000"/>
              <a:gd name="connsiteY89" fmla="*/ 1904591 h 2240205"/>
              <a:gd name="connsiteX90" fmla="*/ 3280097 w 12192000"/>
              <a:gd name="connsiteY90" fmla="*/ 1919610 h 2240205"/>
              <a:gd name="connsiteX91" fmla="*/ 3009910 w 12192000"/>
              <a:gd name="connsiteY91" fmla="*/ 1957866 h 2240205"/>
              <a:gd name="connsiteX92" fmla="*/ 2995934 w 12192000"/>
              <a:gd name="connsiteY92" fmla="*/ 1967085 h 2240205"/>
              <a:gd name="connsiteX93" fmla="*/ 2942858 w 12192000"/>
              <a:gd name="connsiteY93" fmla="*/ 1981367 h 2240205"/>
              <a:gd name="connsiteX94" fmla="*/ 2875436 w 12192000"/>
              <a:gd name="connsiteY94" fmla="*/ 1996977 h 2240205"/>
              <a:gd name="connsiteX95" fmla="*/ 2874892 w 12192000"/>
              <a:gd name="connsiteY95" fmla="*/ 1996085 h 2240205"/>
              <a:gd name="connsiteX96" fmla="*/ 2843662 w 12192000"/>
              <a:gd name="connsiteY96" fmla="*/ 1992498 h 2240205"/>
              <a:gd name="connsiteX97" fmla="*/ 2718916 w 12192000"/>
              <a:gd name="connsiteY97" fmla="*/ 1990867 h 2240205"/>
              <a:gd name="connsiteX98" fmla="*/ 2713522 w 12192000"/>
              <a:gd name="connsiteY98" fmla="*/ 1990173 h 2240205"/>
              <a:gd name="connsiteX99" fmla="*/ 2476147 w 12192000"/>
              <a:gd name="connsiteY99" fmla="*/ 1998305 h 2240205"/>
              <a:gd name="connsiteX100" fmla="*/ 2373568 w 12192000"/>
              <a:gd name="connsiteY100" fmla="*/ 2003219 h 2240205"/>
              <a:gd name="connsiteX101" fmla="*/ 2287219 w 12192000"/>
              <a:gd name="connsiteY101" fmla="*/ 1998750 h 2240205"/>
              <a:gd name="connsiteX102" fmla="*/ 2164831 w 12192000"/>
              <a:gd name="connsiteY102" fmla="*/ 2010143 h 2240205"/>
              <a:gd name="connsiteX103" fmla="*/ 2058061 w 12192000"/>
              <a:gd name="connsiteY103" fmla="*/ 2047942 h 2240205"/>
              <a:gd name="connsiteX104" fmla="*/ 2042244 w 12192000"/>
              <a:gd name="connsiteY104" fmla="*/ 2055560 h 2240205"/>
              <a:gd name="connsiteX105" fmla="*/ 1877728 w 12192000"/>
              <a:gd name="connsiteY105" fmla="*/ 2101004 h 2240205"/>
              <a:gd name="connsiteX106" fmla="*/ 1759056 w 12192000"/>
              <a:gd name="connsiteY106" fmla="*/ 2125608 h 2240205"/>
              <a:gd name="connsiteX107" fmla="*/ 1637948 w 12192000"/>
              <a:gd name="connsiteY107" fmla="*/ 2172597 h 2240205"/>
              <a:gd name="connsiteX108" fmla="*/ 1434549 w 12192000"/>
              <a:gd name="connsiteY108" fmla="*/ 2234522 h 2240205"/>
              <a:gd name="connsiteX109" fmla="*/ 1370962 w 12192000"/>
              <a:gd name="connsiteY109" fmla="*/ 2237474 h 2240205"/>
              <a:gd name="connsiteX110" fmla="*/ 1356367 w 12192000"/>
              <a:gd name="connsiteY110" fmla="*/ 2235089 h 2240205"/>
              <a:gd name="connsiteX111" fmla="*/ 1279765 w 12192000"/>
              <a:gd name="connsiteY111" fmla="*/ 2229639 h 2240205"/>
              <a:gd name="connsiteX112" fmla="*/ 1195347 w 12192000"/>
              <a:gd name="connsiteY112" fmla="*/ 2212354 h 2240205"/>
              <a:gd name="connsiteX113" fmla="*/ 970251 w 12192000"/>
              <a:gd name="connsiteY113" fmla="*/ 2221029 h 2240205"/>
              <a:gd name="connsiteX114" fmla="*/ 812914 w 12192000"/>
              <a:gd name="connsiteY114" fmla="*/ 2210095 h 2240205"/>
              <a:gd name="connsiteX115" fmla="*/ 597225 w 12192000"/>
              <a:gd name="connsiteY115" fmla="*/ 2180999 h 2240205"/>
              <a:gd name="connsiteX116" fmla="*/ 520671 w 12192000"/>
              <a:gd name="connsiteY116" fmla="*/ 2180980 h 2240205"/>
              <a:gd name="connsiteX117" fmla="*/ 413835 w 12192000"/>
              <a:gd name="connsiteY117" fmla="*/ 2156783 h 2240205"/>
              <a:gd name="connsiteX118" fmla="*/ 376513 w 12192000"/>
              <a:gd name="connsiteY118" fmla="*/ 2154014 h 2240205"/>
              <a:gd name="connsiteX119" fmla="*/ 273386 w 12192000"/>
              <a:gd name="connsiteY119" fmla="*/ 2142551 h 2240205"/>
              <a:gd name="connsiteX120" fmla="*/ 77641 w 12192000"/>
              <a:gd name="connsiteY120" fmla="*/ 2126835 h 2240205"/>
              <a:gd name="connsiteX121" fmla="*/ 37645 w 12192000"/>
              <a:gd name="connsiteY121" fmla="*/ 2115401 h 2240205"/>
              <a:gd name="connsiteX122" fmla="*/ 4572 w 12192000"/>
              <a:gd name="connsiteY122" fmla="*/ 2111091 h 2240205"/>
              <a:gd name="connsiteX123" fmla="*/ 0 w 12192000"/>
              <a:gd name="connsiteY123" fmla="*/ 2110468 h 2240205"/>
              <a:gd name="connsiteX124" fmla="*/ 0 w 12192000"/>
              <a:gd name="connsiteY124" fmla="*/ 0 h 2240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2192000" h="2240205">
                <a:moveTo>
                  <a:pt x="0" y="0"/>
                </a:moveTo>
                <a:lnTo>
                  <a:pt x="12192000" y="0"/>
                </a:lnTo>
                <a:lnTo>
                  <a:pt x="12192000" y="751299"/>
                </a:lnTo>
                <a:cubicBezTo>
                  <a:pt x="12034412" y="757358"/>
                  <a:pt x="11991124" y="738944"/>
                  <a:pt x="11890686" y="732766"/>
                </a:cubicBezTo>
                <a:cubicBezTo>
                  <a:pt x="11800345" y="732488"/>
                  <a:pt x="11704998" y="747086"/>
                  <a:pt x="11649954" y="749628"/>
                </a:cubicBezTo>
                <a:cubicBezTo>
                  <a:pt x="11613048" y="740951"/>
                  <a:pt x="11593031" y="740811"/>
                  <a:pt x="11560424" y="748017"/>
                </a:cubicBezTo>
                <a:cubicBezTo>
                  <a:pt x="11488916" y="747650"/>
                  <a:pt x="11449669" y="773362"/>
                  <a:pt x="11358455" y="747593"/>
                </a:cubicBezTo>
                <a:cubicBezTo>
                  <a:pt x="11316233" y="754756"/>
                  <a:pt x="11184875" y="735040"/>
                  <a:pt x="11165209" y="748852"/>
                </a:cubicBezTo>
                <a:cubicBezTo>
                  <a:pt x="11113345" y="753539"/>
                  <a:pt x="11140250" y="736122"/>
                  <a:pt x="11058755" y="749617"/>
                </a:cubicBezTo>
                <a:cubicBezTo>
                  <a:pt x="10973519" y="757854"/>
                  <a:pt x="10849163" y="781170"/>
                  <a:pt x="10803046" y="774328"/>
                </a:cubicBezTo>
                <a:cubicBezTo>
                  <a:pt x="10741852" y="776895"/>
                  <a:pt x="10540854" y="756546"/>
                  <a:pt x="10458762" y="755400"/>
                </a:cubicBezTo>
                <a:cubicBezTo>
                  <a:pt x="10426976" y="747433"/>
                  <a:pt x="10327242" y="773719"/>
                  <a:pt x="10211200" y="767513"/>
                </a:cubicBezTo>
                <a:cubicBezTo>
                  <a:pt x="10195912" y="761163"/>
                  <a:pt x="10172943" y="749095"/>
                  <a:pt x="10167995" y="760843"/>
                </a:cubicBezTo>
                <a:cubicBezTo>
                  <a:pt x="10131971" y="759999"/>
                  <a:pt x="10031208" y="777398"/>
                  <a:pt x="9997044" y="780129"/>
                </a:cubicBezTo>
                <a:cubicBezTo>
                  <a:pt x="9972443" y="801329"/>
                  <a:pt x="9951331" y="779975"/>
                  <a:pt x="9943887" y="804141"/>
                </a:cubicBezTo>
                <a:lnTo>
                  <a:pt x="9918248" y="816628"/>
                </a:lnTo>
                <a:cubicBezTo>
                  <a:pt x="9873419" y="812573"/>
                  <a:pt x="9807158" y="855024"/>
                  <a:pt x="9767091" y="870550"/>
                </a:cubicBezTo>
                <a:cubicBezTo>
                  <a:pt x="9728743" y="880857"/>
                  <a:pt x="9714210" y="859344"/>
                  <a:pt x="9683005" y="894128"/>
                </a:cubicBezTo>
                <a:cubicBezTo>
                  <a:pt x="9638573" y="908150"/>
                  <a:pt x="9553332" y="950611"/>
                  <a:pt x="9500499" y="954680"/>
                </a:cubicBezTo>
                <a:cubicBezTo>
                  <a:pt x="9451943" y="966288"/>
                  <a:pt x="9427947" y="987268"/>
                  <a:pt x="9410017" y="993931"/>
                </a:cubicBezTo>
                <a:cubicBezTo>
                  <a:pt x="9408360" y="990327"/>
                  <a:pt x="9395782" y="990863"/>
                  <a:pt x="9392919" y="994656"/>
                </a:cubicBezTo>
                <a:cubicBezTo>
                  <a:pt x="9369253" y="996908"/>
                  <a:pt x="9294395" y="1002709"/>
                  <a:pt x="9268019" y="1007442"/>
                </a:cubicBezTo>
                <a:lnTo>
                  <a:pt x="9188177" y="1035474"/>
                </a:lnTo>
                <a:cubicBezTo>
                  <a:pt x="9182118" y="1028476"/>
                  <a:pt x="9162516" y="1043719"/>
                  <a:pt x="9155969" y="1046804"/>
                </a:cubicBezTo>
                <a:cubicBezTo>
                  <a:pt x="9154734" y="1041866"/>
                  <a:pt x="9138567" y="1041606"/>
                  <a:pt x="9133985" y="1046450"/>
                </a:cubicBezTo>
                <a:cubicBezTo>
                  <a:pt x="9112169" y="1062778"/>
                  <a:pt x="9019227" y="1027247"/>
                  <a:pt x="9003462" y="1042406"/>
                </a:cubicBezTo>
                <a:lnTo>
                  <a:pt x="8968445" y="1052169"/>
                </a:lnTo>
                <a:lnTo>
                  <a:pt x="8886001" y="1067468"/>
                </a:lnTo>
                <a:cubicBezTo>
                  <a:pt x="8847384" y="1050046"/>
                  <a:pt x="8863283" y="1068286"/>
                  <a:pt x="8838610" y="1075091"/>
                </a:cubicBezTo>
                <a:cubicBezTo>
                  <a:pt x="8780942" y="1086991"/>
                  <a:pt x="8730608" y="1108943"/>
                  <a:pt x="8665605" y="1110791"/>
                </a:cubicBezTo>
                <a:cubicBezTo>
                  <a:pt x="8590906" y="1106676"/>
                  <a:pt x="8491424" y="1191452"/>
                  <a:pt x="8419755" y="1216260"/>
                </a:cubicBezTo>
                <a:cubicBezTo>
                  <a:pt x="8376553" y="1231214"/>
                  <a:pt x="8414124" y="1215234"/>
                  <a:pt x="8411626" y="1214397"/>
                </a:cubicBezTo>
                <a:cubicBezTo>
                  <a:pt x="8391326" y="1238641"/>
                  <a:pt x="8371389" y="1231045"/>
                  <a:pt x="8363469" y="1246658"/>
                </a:cubicBezTo>
                <a:cubicBezTo>
                  <a:pt x="8322316" y="1258746"/>
                  <a:pt x="8283162" y="1250600"/>
                  <a:pt x="8275497" y="1264396"/>
                </a:cubicBezTo>
                <a:cubicBezTo>
                  <a:pt x="8194123" y="1257316"/>
                  <a:pt x="8141324" y="1289395"/>
                  <a:pt x="8074238" y="1301895"/>
                </a:cubicBezTo>
                <a:cubicBezTo>
                  <a:pt x="8012043" y="1315473"/>
                  <a:pt x="7936376" y="1347185"/>
                  <a:pt x="7902328" y="1345865"/>
                </a:cubicBezTo>
                <a:cubicBezTo>
                  <a:pt x="7876994" y="1370833"/>
                  <a:pt x="7861184" y="1361537"/>
                  <a:pt x="7840612" y="1369373"/>
                </a:cubicBezTo>
                <a:cubicBezTo>
                  <a:pt x="7803208" y="1375918"/>
                  <a:pt x="7836041" y="1389289"/>
                  <a:pt x="7786819" y="1378970"/>
                </a:cubicBezTo>
                <a:cubicBezTo>
                  <a:pt x="7732613" y="1405648"/>
                  <a:pt x="7556449" y="1409729"/>
                  <a:pt x="7548172" y="1417460"/>
                </a:cubicBezTo>
                <a:cubicBezTo>
                  <a:pt x="7520370" y="1413173"/>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183121" y="1595162"/>
                </a:lnTo>
                <a:lnTo>
                  <a:pt x="7164601" y="1606490"/>
                </a:lnTo>
                <a:cubicBezTo>
                  <a:pt x="7117444" y="1613299"/>
                  <a:pt x="6961715" y="1629624"/>
                  <a:pt x="6900177" y="1636016"/>
                </a:cubicBez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32342" y="1663214"/>
                  <a:pt x="6578001" y="1663494"/>
                  <a:pt x="6554894" y="1664428"/>
                </a:cubicBezTo>
                <a:lnTo>
                  <a:pt x="6516595" y="1667475"/>
                </a:lnTo>
                <a:lnTo>
                  <a:pt x="6508541" y="1668757"/>
                </a:lnTo>
                <a:cubicBezTo>
                  <a:pt x="6495493" y="1671715"/>
                  <a:pt x="6482908" y="1675051"/>
                  <a:pt x="6471012" y="1678604"/>
                </a:cubicBezTo>
                <a:cubicBezTo>
                  <a:pt x="6446928" y="1678425"/>
                  <a:pt x="6395710" y="1665896"/>
                  <a:pt x="6364035" y="1667683"/>
                </a:cubicBezTo>
                <a:lnTo>
                  <a:pt x="6243319" y="1695560"/>
                </a:lnTo>
                <a:cubicBezTo>
                  <a:pt x="6212879" y="1700946"/>
                  <a:pt x="6162673" y="1707632"/>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53307" y="1815450"/>
                </a:lnTo>
                <a:cubicBezTo>
                  <a:pt x="5364785" y="1835567"/>
                  <a:pt x="5272117" y="1842051"/>
                  <a:pt x="5221533" y="1846950"/>
                </a:cubicBezTo>
                <a:lnTo>
                  <a:pt x="5149802" y="1844846"/>
                </a:lnTo>
                <a:cubicBezTo>
                  <a:pt x="5138262" y="1844584"/>
                  <a:pt x="5124907" y="1847312"/>
                  <a:pt x="5114927" y="1847827"/>
                </a:cubicBez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57791" y="1796774"/>
                  <a:pt x="4662147" y="1786932"/>
                  <a:pt x="4640313" y="1784307"/>
                </a:cubicBezTo>
                <a:cubicBezTo>
                  <a:pt x="4614551" y="1781631"/>
                  <a:pt x="4552839" y="1782829"/>
                  <a:pt x="4536503" y="1785334"/>
                </a:cubicBezTo>
                <a:lnTo>
                  <a:pt x="4513724" y="1791996"/>
                </a:lnTo>
                <a:lnTo>
                  <a:pt x="4459810" y="1797886"/>
                </a:lnTo>
                <a:lnTo>
                  <a:pt x="4379064" y="1817177"/>
                </a:lnTo>
                <a:cubicBezTo>
                  <a:pt x="4349703" y="1824677"/>
                  <a:pt x="4313198" y="1824834"/>
                  <a:pt x="4290981" y="1839677"/>
                </a:cubicBezTo>
                <a:cubicBezTo>
                  <a:pt x="4277508" y="1842452"/>
                  <a:pt x="4248116" y="1849332"/>
                  <a:pt x="4238372" y="1851480"/>
                </a:cubicBez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78518" y="1876434"/>
                  <a:pt x="3780102" y="1870848"/>
                  <a:pt x="3758105" y="1871856"/>
                </a:cubicBezTo>
                <a:cubicBezTo>
                  <a:pt x="3717288" y="1874853"/>
                  <a:pt x="3625982" y="1888026"/>
                  <a:pt x="3567259" y="1893482"/>
                </a:cubicBezTo>
                <a:cubicBezTo>
                  <a:pt x="3512865" y="1897927"/>
                  <a:pt x="3463644" y="1898121"/>
                  <a:pt x="3405770" y="1904591"/>
                </a:cubicBezTo>
                <a:cubicBezTo>
                  <a:pt x="3361027" y="1917619"/>
                  <a:pt x="3312439" y="1902759"/>
                  <a:pt x="3280097" y="1919610"/>
                </a:cubicBezTo>
                <a:cubicBezTo>
                  <a:pt x="3120979" y="1944600"/>
                  <a:pt x="3052347" y="1932877"/>
                  <a:pt x="3009910" y="1957866"/>
                </a:cubicBezTo>
                <a:cubicBezTo>
                  <a:pt x="3005875" y="1961558"/>
                  <a:pt x="3001138" y="1964570"/>
                  <a:pt x="2995934" y="1967085"/>
                </a:cubicBezTo>
                <a:lnTo>
                  <a:pt x="2942858" y="1981367"/>
                </a:lnTo>
                <a:lnTo>
                  <a:pt x="2875436" y="1996977"/>
                </a:lnTo>
                <a:lnTo>
                  <a:pt x="2874892" y="1996085"/>
                </a:lnTo>
                <a:cubicBezTo>
                  <a:pt x="2869596" y="1995339"/>
                  <a:pt x="2856789" y="1995778"/>
                  <a:pt x="2843662" y="1992498"/>
                </a:cubicBezTo>
                <a:lnTo>
                  <a:pt x="2718916" y="1990867"/>
                </a:lnTo>
                <a:lnTo>
                  <a:pt x="2713522" y="1990173"/>
                </a:lnTo>
                <a:lnTo>
                  <a:pt x="2476147" y="1998305"/>
                </a:lnTo>
                <a:cubicBezTo>
                  <a:pt x="2437134" y="2013637"/>
                  <a:pt x="2413847" y="1999542"/>
                  <a:pt x="2373568" y="2003219"/>
                </a:cubicBezTo>
                <a:cubicBezTo>
                  <a:pt x="2342080" y="2003293"/>
                  <a:pt x="2308969" y="1996768"/>
                  <a:pt x="2287219" y="1998750"/>
                </a:cubicBezTo>
                <a:cubicBezTo>
                  <a:pt x="2221974" y="2012601"/>
                  <a:pt x="2205627" y="2006345"/>
                  <a:pt x="2164831" y="2010143"/>
                </a:cubicBezTo>
                <a:cubicBezTo>
                  <a:pt x="2133996" y="2017246"/>
                  <a:pt x="2078492" y="2040373"/>
                  <a:pt x="2058061" y="2047942"/>
                </a:cubicBezTo>
                <a:lnTo>
                  <a:pt x="2042244" y="2055560"/>
                </a:lnTo>
                <a:cubicBezTo>
                  <a:pt x="2012576" y="2064443"/>
                  <a:pt x="1896351" y="2111357"/>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390051" y="2245335"/>
                  <a:pt x="1383992" y="2237380"/>
                  <a:pt x="1370962" y="2237474"/>
                </a:cubicBezTo>
                <a:lnTo>
                  <a:pt x="1356367" y="2235089"/>
                </a:lnTo>
                <a:cubicBezTo>
                  <a:pt x="1341168" y="2233783"/>
                  <a:pt x="1306602" y="2233428"/>
                  <a:pt x="1279765" y="2229639"/>
                </a:cubicBezTo>
                <a:cubicBezTo>
                  <a:pt x="1260110" y="2221111"/>
                  <a:pt x="1209850" y="2211602"/>
                  <a:pt x="1195347" y="2212354"/>
                </a:cubicBezTo>
                <a:cubicBezTo>
                  <a:pt x="1171903" y="2216875"/>
                  <a:pt x="1033292" y="2222456"/>
                  <a:pt x="970251" y="2221029"/>
                </a:cubicBezTo>
                <a:cubicBezTo>
                  <a:pt x="913858" y="2213074"/>
                  <a:pt x="857841" y="2217424"/>
                  <a:pt x="812914" y="2210095"/>
                </a:cubicBezTo>
                <a:cubicBezTo>
                  <a:pt x="762967" y="2180805"/>
                  <a:pt x="645932" y="2185851"/>
                  <a:pt x="597225" y="2180999"/>
                </a:cubicBezTo>
                <a:cubicBezTo>
                  <a:pt x="575890" y="2176791"/>
                  <a:pt x="534371" y="2181270"/>
                  <a:pt x="520671" y="2180980"/>
                </a:cubicBezTo>
                <a:cubicBezTo>
                  <a:pt x="455720" y="2175427"/>
                  <a:pt x="449447" y="2164849"/>
                  <a:pt x="413835" y="2156783"/>
                </a:cubicBezTo>
                <a:cubicBezTo>
                  <a:pt x="401959" y="2163765"/>
                  <a:pt x="389622" y="2160522"/>
                  <a:pt x="376513" y="2154014"/>
                </a:cubicBezTo>
                <a:cubicBezTo>
                  <a:pt x="344376" y="2156059"/>
                  <a:pt x="311403" y="2146283"/>
                  <a:pt x="273386" y="2142551"/>
                </a:cubicBezTo>
                <a:cubicBezTo>
                  <a:pt x="223574" y="2138021"/>
                  <a:pt x="116931" y="2131360"/>
                  <a:pt x="77641" y="2126835"/>
                </a:cubicBezTo>
                <a:lnTo>
                  <a:pt x="37645" y="2115401"/>
                </a:lnTo>
                <a:cubicBezTo>
                  <a:pt x="29688" y="2109582"/>
                  <a:pt x="16534" y="2111084"/>
                  <a:pt x="4572" y="2111091"/>
                </a:cubicBezTo>
                <a:lnTo>
                  <a:pt x="0" y="2110468"/>
                </a:lnTo>
                <a:lnTo>
                  <a:pt x="0" y="0"/>
                </a:lnTo>
                <a:close/>
              </a:path>
            </a:pathLst>
          </a:custGeom>
          <a:blipFill>
            <a:blip r:embed="rId2"/>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365F6847-D032-C71F-B20F-BB1BFB4BF1B2}"/>
              </a:ext>
            </a:extLst>
          </p:cNvPr>
          <p:cNvSpPr>
            <a:spLocks noGrp="1"/>
          </p:cNvSpPr>
          <p:nvPr>
            <p:ph type="title"/>
          </p:nvPr>
        </p:nvSpPr>
        <p:spPr>
          <a:xfrm>
            <a:off x="1219200" y="717283"/>
            <a:ext cx="9753600" cy="1149844"/>
          </a:xfrm>
        </p:spPr>
        <p:txBody>
          <a:bodyPr anchor="ctr">
            <a:normAutofit/>
          </a:bodyPr>
          <a:lstStyle/>
          <a:p>
            <a:r>
              <a:rPr lang="es-AR"/>
              <a:t>Hipótesis iniciales</a:t>
            </a:r>
          </a:p>
        </p:txBody>
      </p:sp>
      <p:graphicFrame>
        <p:nvGraphicFramePr>
          <p:cNvPr id="12" name="Marcador de contenido 2">
            <a:extLst>
              <a:ext uri="{FF2B5EF4-FFF2-40B4-BE49-F238E27FC236}">
                <a16:creationId xmlns:a16="http://schemas.microsoft.com/office/drawing/2014/main" id="{622666BC-762E-90AD-D38B-3E69E9FE56A3}"/>
              </a:ext>
            </a:extLst>
          </p:cNvPr>
          <p:cNvGraphicFramePr>
            <a:graphicFrameLocks noGrp="1"/>
          </p:cNvGraphicFramePr>
          <p:nvPr>
            <p:ph idx="1"/>
            <p:extLst>
              <p:ext uri="{D42A27DB-BD31-4B8C-83A1-F6EECF244321}">
                <p14:modId xmlns:p14="http://schemas.microsoft.com/office/powerpoint/2010/main" val="850887134"/>
              </p:ext>
            </p:extLst>
          </p:nvPr>
        </p:nvGraphicFramePr>
        <p:xfrm>
          <a:off x="529839" y="2307364"/>
          <a:ext cx="10955709" cy="4017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072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F955142-ED30-45FF-AC79-EA514B9BD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ED44D9DE-6A7C-4B79-9784-D35FBEB11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401295"/>
          </a:xfrm>
          <a:custGeom>
            <a:avLst/>
            <a:gdLst>
              <a:gd name="connsiteX0" fmla="*/ 0 w 12192000"/>
              <a:gd name="connsiteY0" fmla="*/ 0 h 2669557"/>
              <a:gd name="connsiteX1" fmla="*/ 12192000 w 12192000"/>
              <a:gd name="connsiteY1" fmla="*/ 0 h 2669557"/>
              <a:gd name="connsiteX2" fmla="*/ 12192000 w 12192000"/>
              <a:gd name="connsiteY2" fmla="*/ 2262228 h 2669557"/>
              <a:gd name="connsiteX3" fmla="*/ 12187428 w 12192000"/>
              <a:gd name="connsiteY3" fmla="*/ 2262896 h 2669557"/>
              <a:gd name="connsiteX4" fmla="*/ 12154355 w 12192000"/>
              <a:gd name="connsiteY4" fmla="*/ 2267516 h 2669557"/>
              <a:gd name="connsiteX5" fmla="*/ 12114359 w 12192000"/>
              <a:gd name="connsiteY5" fmla="*/ 2279772 h 2669557"/>
              <a:gd name="connsiteX6" fmla="*/ 11918614 w 12192000"/>
              <a:gd name="connsiteY6" fmla="*/ 2296618 h 2669557"/>
              <a:gd name="connsiteX7" fmla="*/ 11815487 w 12192000"/>
              <a:gd name="connsiteY7" fmla="*/ 2308905 h 2669557"/>
              <a:gd name="connsiteX8" fmla="*/ 11778165 w 12192000"/>
              <a:gd name="connsiteY8" fmla="*/ 2311873 h 2669557"/>
              <a:gd name="connsiteX9" fmla="*/ 11671329 w 12192000"/>
              <a:gd name="connsiteY9" fmla="*/ 2337810 h 2669557"/>
              <a:gd name="connsiteX10" fmla="*/ 11594775 w 12192000"/>
              <a:gd name="connsiteY10" fmla="*/ 2337831 h 2669557"/>
              <a:gd name="connsiteX11" fmla="*/ 11379086 w 12192000"/>
              <a:gd name="connsiteY11" fmla="*/ 2369019 h 2669557"/>
              <a:gd name="connsiteX12" fmla="*/ 11221749 w 12192000"/>
              <a:gd name="connsiteY12" fmla="*/ 2380739 h 2669557"/>
              <a:gd name="connsiteX13" fmla="*/ 10996653 w 12192000"/>
              <a:gd name="connsiteY13" fmla="*/ 2371440 h 2669557"/>
              <a:gd name="connsiteX14" fmla="*/ 10912235 w 12192000"/>
              <a:gd name="connsiteY14" fmla="*/ 2389968 h 2669557"/>
              <a:gd name="connsiteX15" fmla="*/ 10835633 w 12192000"/>
              <a:gd name="connsiteY15" fmla="*/ 2395810 h 2669557"/>
              <a:gd name="connsiteX16" fmla="*/ 10821038 w 12192000"/>
              <a:gd name="connsiteY16" fmla="*/ 2398367 h 2669557"/>
              <a:gd name="connsiteX17" fmla="*/ 10757451 w 12192000"/>
              <a:gd name="connsiteY17" fmla="*/ 2395202 h 2669557"/>
              <a:gd name="connsiteX18" fmla="*/ 10554052 w 12192000"/>
              <a:gd name="connsiteY18" fmla="*/ 2328825 h 2669557"/>
              <a:gd name="connsiteX19" fmla="*/ 10432944 w 12192000"/>
              <a:gd name="connsiteY19" fmla="*/ 2278457 h 2669557"/>
              <a:gd name="connsiteX20" fmla="*/ 10314272 w 12192000"/>
              <a:gd name="connsiteY20" fmla="*/ 2252083 h 2669557"/>
              <a:gd name="connsiteX21" fmla="*/ 10149756 w 12192000"/>
              <a:gd name="connsiteY21" fmla="*/ 2203372 h 2669557"/>
              <a:gd name="connsiteX22" fmla="*/ 10133939 w 12192000"/>
              <a:gd name="connsiteY22" fmla="*/ 2195206 h 2669557"/>
              <a:gd name="connsiteX23" fmla="*/ 10027169 w 12192000"/>
              <a:gd name="connsiteY23" fmla="*/ 2154689 h 2669557"/>
              <a:gd name="connsiteX24" fmla="*/ 9904781 w 12192000"/>
              <a:gd name="connsiteY24" fmla="*/ 2142477 h 2669557"/>
              <a:gd name="connsiteX25" fmla="*/ 9818432 w 12192000"/>
              <a:gd name="connsiteY25" fmla="*/ 2147267 h 2669557"/>
              <a:gd name="connsiteX26" fmla="*/ 9715853 w 12192000"/>
              <a:gd name="connsiteY26" fmla="*/ 2142000 h 2669557"/>
              <a:gd name="connsiteX27" fmla="*/ 9478478 w 12192000"/>
              <a:gd name="connsiteY27" fmla="*/ 2133283 h 2669557"/>
              <a:gd name="connsiteX28" fmla="*/ 9473084 w 12192000"/>
              <a:gd name="connsiteY28" fmla="*/ 2134027 h 2669557"/>
              <a:gd name="connsiteX29" fmla="*/ 9348338 w 12192000"/>
              <a:gd name="connsiteY29" fmla="*/ 2135775 h 2669557"/>
              <a:gd name="connsiteX30" fmla="*/ 9317108 w 12192000"/>
              <a:gd name="connsiteY30" fmla="*/ 2139620 h 2669557"/>
              <a:gd name="connsiteX31" fmla="*/ 9316564 w 12192000"/>
              <a:gd name="connsiteY31" fmla="*/ 2140576 h 2669557"/>
              <a:gd name="connsiteX32" fmla="*/ 9249142 w 12192000"/>
              <a:gd name="connsiteY32" fmla="*/ 2123844 h 2669557"/>
              <a:gd name="connsiteX33" fmla="*/ 9196066 w 12192000"/>
              <a:gd name="connsiteY33" fmla="*/ 2108535 h 2669557"/>
              <a:gd name="connsiteX34" fmla="*/ 9182090 w 12192000"/>
              <a:gd name="connsiteY34" fmla="*/ 2098653 h 2669557"/>
              <a:gd name="connsiteX35" fmla="*/ 8911903 w 12192000"/>
              <a:gd name="connsiteY35" fmla="*/ 2057646 h 2669557"/>
              <a:gd name="connsiteX36" fmla="*/ 8786230 w 12192000"/>
              <a:gd name="connsiteY36" fmla="*/ 2041547 h 2669557"/>
              <a:gd name="connsiteX37" fmla="*/ 8624741 w 12192000"/>
              <a:gd name="connsiteY37" fmla="*/ 2029639 h 2669557"/>
              <a:gd name="connsiteX38" fmla="*/ 8433895 w 12192000"/>
              <a:gd name="connsiteY38" fmla="*/ 2006458 h 2669557"/>
              <a:gd name="connsiteX39" fmla="*/ 8379838 w 12192000"/>
              <a:gd name="connsiteY39" fmla="*/ 2010365 h 2669557"/>
              <a:gd name="connsiteX40" fmla="*/ 8260604 w 12192000"/>
              <a:gd name="connsiteY40" fmla="*/ 1992586 h 2669557"/>
              <a:gd name="connsiteX41" fmla="*/ 8189733 w 12192000"/>
              <a:gd name="connsiteY41" fmla="*/ 1985551 h 2669557"/>
              <a:gd name="connsiteX42" fmla="*/ 8163540 w 12192000"/>
              <a:gd name="connsiteY42" fmla="*/ 1988537 h 2669557"/>
              <a:gd name="connsiteX43" fmla="*/ 8126468 w 12192000"/>
              <a:gd name="connsiteY43" fmla="*/ 1988901 h 2669557"/>
              <a:gd name="connsiteX44" fmla="*/ 8000268 w 12192000"/>
              <a:gd name="connsiteY44" fmla="*/ 1990885 h 2669557"/>
              <a:gd name="connsiteX45" fmla="*/ 7959483 w 12192000"/>
              <a:gd name="connsiteY45" fmla="*/ 1985782 h 2669557"/>
              <a:gd name="connsiteX46" fmla="*/ 7953628 w 12192000"/>
              <a:gd name="connsiteY46" fmla="*/ 1984617 h 2669557"/>
              <a:gd name="connsiteX47" fmla="*/ 7901019 w 12192000"/>
              <a:gd name="connsiteY47" fmla="*/ 1971965 h 2669557"/>
              <a:gd name="connsiteX48" fmla="*/ 7812936 w 12192000"/>
              <a:gd name="connsiteY48" fmla="*/ 1947847 h 2669557"/>
              <a:gd name="connsiteX49" fmla="*/ 7732190 w 12192000"/>
              <a:gd name="connsiteY49" fmla="*/ 1927169 h 2669557"/>
              <a:gd name="connsiteX50" fmla="*/ 7678276 w 12192000"/>
              <a:gd name="connsiteY50" fmla="*/ 1920855 h 2669557"/>
              <a:gd name="connsiteX51" fmla="*/ 7655497 w 12192000"/>
              <a:gd name="connsiteY51" fmla="*/ 1913714 h 2669557"/>
              <a:gd name="connsiteX52" fmla="*/ 7551687 w 12192000"/>
              <a:gd name="connsiteY52" fmla="*/ 1912613 h 2669557"/>
              <a:gd name="connsiteX53" fmla="*/ 7500925 w 12192000"/>
              <a:gd name="connsiteY53" fmla="*/ 1930924 h 2669557"/>
              <a:gd name="connsiteX54" fmla="*/ 7380560 w 12192000"/>
              <a:gd name="connsiteY54" fmla="*/ 1934424 h 2669557"/>
              <a:gd name="connsiteX55" fmla="*/ 7309614 w 12192000"/>
              <a:gd name="connsiteY55" fmla="*/ 1939987 h 2669557"/>
              <a:gd name="connsiteX56" fmla="*/ 7284338 w 12192000"/>
              <a:gd name="connsiteY56" fmla="*/ 1947550 h 2669557"/>
              <a:gd name="connsiteX57" fmla="*/ 7247913 w 12192000"/>
              <a:gd name="connsiteY57" fmla="*/ 1954444 h 2669557"/>
              <a:gd name="connsiteX58" fmla="*/ 7184925 w 12192000"/>
              <a:gd name="connsiteY58" fmla="*/ 1970838 h 2669557"/>
              <a:gd name="connsiteX59" fmla="*/ 7149503 w 12192000"/>
              <a:gd name="connsiteY59" fmla="*/ 1975385 h 2669557"/>
              <a:gd name="connsiteX60" fmla="*/ 7149503 w 12192000"/>
              <a:gd name="connsiteY60" fmla="*/ 2669557 h 2669557"/>
              <a:gd name="connsiteX61" fmla="*/ 2509997 w 12192000"/>
              <a:gd name="connsiteY61" fmla="*/ 2669557 h 2669557"/>
              <a:gd name="connsiteX62" fmla="*/ 2509997 w 12192000"/>
              <a:gd name="connsiteY62" fmla="*/ 958822 h 2669557"/>
              <a:gd name="connsiteX63" fmla="*/ 2508995 w 12192000"/>
              <a:gd name="connsiteY63" fmla="*/ 958423 h 2669557"/>
              <a:gd name="connsiteX64" fmla="*/ 2424909 w 12192000"/>
              <a:gd name="connsiteY64" fmla="*/ 933150 h 2669557"/>
              <a:gd name="connsiteX65" fmla="*/ 2273752 w 12192000"/>
              <a:gd name="connsiteY65" fmla="*/ 875350 h 2669557"/>
              <a:gd name="connsiteX66" fmla="*/ 2248113 w 12192000"/>
              <a:gd name="connsiteY66" fmla="*/ 861965 h 2669557"/>
              <a:gd name="connsiteX67" fmla="*/ 2194956 w 12192000"/>
              <a:gd name="connsiteY67" fmla="*/ 836227 h 2669557"/>
              <a:gd name="connsiteX68" fmla="*/ 2024005 w 12192000"/>
              <a:gd name="connsiteY68" fmla="*/ 815554 h 2669557"/>
              <a:gd name="connsiteX69" fmla="*/ 1980800 w 12192000"/>
              <a:gd name="connsiteY69" fmla="*/ 822703 h 2669557"/>
              <a:gd name="connsiteX70" fmla="*/ 1733238 w 12192000"/>
              <a:gd name="connsiteY70" fmla="*/ 809719 h 2669557"/>
              <a:gd name="connsiteX71" fmla="*/ 1388954 w 12192000"/>
              <a:gd name="connsiteY71" fmla="*/ 830009 h 2669557"/>
              <a:gd name="connsiteX72" fmla="*/ 1133245 w 12192000"/>
              <a:gd name="connsiteY72" fmla="*/ 803521 h 2669557"/>
              <a:gd name="connsiteX73" fmla="*/ 1026791 w 12192000"/>
              <a:gd name="connsiteY73" fmla="*/ 802701 h 2669557"/>
              <a:gd name="connsiteX74" fmla="*/ 833545 w 12192000"/>
              <a:gd name="connsiteY74" fmla="*/ 801351 h 2669557"/>
              <a:gd name="connsiteX75" fmla="*/ 631576 w 12192000"/>
              <a:gd name="connsiteY75" fmla="*/ 801805 h 2669557"/>
              <a:gd name="connsiteX76" fmla="*/ 542046 w 12192000"/>
              <a:gd name="connsiteY76" fmla="*/ 803532 h 2669557"/>
              <a:gd name="connsiteX77" fmla="*/ 301314 w 12192000"/>
              <a:gd name="connsiteY77" fmla="*/ 785458 h 2669557"/>
              <a:gd name="connsiteX78" fmla="*/ 0 w 12192000"/>
              <a:gd name="connsiteY78" fmla="*/ 805324 h 2669557"/>
              <a:gd name="connsiteX0" fmla="*/ 0 w 12192000"/>
              <a:gd name="connsiteY0" fmla="*/ 0 h 2669557"/>
              <a:gd name="connsiteX1" fmla="*/ 12192000 w 12192000"/>
              <a:gd name="connsiteY1" fmla="*/ 0 h 2669557"/>
              <a:gd name="connsiteX2" fmla="*/ 12192000 w 12192000"/>
              <a:gd name="connsiteY2" fmla="*/ 2262228 h 2669557"/>
              <a:gd name="connsiteX3" fmla="*/ 12187428 w 12192000"/>
              <a:gd name="connsiteY3" fmla="*/ 2262896 h 2669557"/>
              <a:gd name="connsiteX4" fmla="*/ 12154355 w 12192000"/>
              <a:gd name="connsiteY4" fmla="*/ 2267516 h 2669557"/>
              <a:gd name="connsiteX5" fmla="*/ 12114359 w 12192000"/>
              <a:gd name="connsiteY5" fmla="*/ 2279772 h 2669557"/>
              <a:gd name="connsiteX6" fmla="*/ 11918614 w 12192000"/>
              <a:gd name="connsiteY6" fmla="*/ 2296618 h 2669557"/>
              <a:gd name="connsiteX7" fmla="*/ 11815487 w 12192000"/>
              <a:gd name="connsiteY7" fmla="*/ 2308905 h 2669557"/>
              <a:gd name="connsiteX8" fmla="*/ 11778165 w 12192000"/>
              <a:gd name="connsiteY8" fmla="*/ 2311873 h 2669557"/>
              <a:gd name="connsiteX9" fmla="*/ 11671329 w 12192000"/>
              <a:gd name="connsiteY9" fmla="*/ 2337810 h 2669557"/>
              <a:gd name="connsiteX10" fmla="*/ 11594775 w 12192000"/>
              <a:gd name="connsiteY10" fmla="*/ 2337831 h 2669557"/>
              <a:gd name="connsiteX11" fmla="*/ 11379086 w 12192000"/>
              <a:gd name="connsiteY11" fmla="*/ 2369019 h 2669557"/>
              <a:gd name="connsiteX12" fmla="*/ 11221749 w 12192000"/>
              <a:gd name="connsiteY12" fmla="*/ 2380739 h 2669557"/>
              <a:gd name="connsiteX13" fmla="*/ 10996653 w 12192000"/>
              <a:gd name="connsiteY13" fmla="*/ 2371440 h 2669557"/>
              <a:gd name="connsiteX14" fmla="*/ 10912235 w 12192000"/>
              <a:gd name="connsiteY14" fmla="*/ 2389968 h 2669557"/>
              <a:gd name="connsiteX15" fmla="*/ 10835633 w 12192000"/>
              <a:gd name="connsiteY15" fmla="*/ 2395810 h 2669557"/>
              <a:gd name="connsiteX16" fmla="*/ 10821038 w 12192000"/>
              <a:gd name="connsiteY16" fmla="*/ 2398367 h 2669557"/>
              <a:gd name="connsiteX17" fmla="*/ 10757451 w 12192000"/>
              <a:gd name="connsiteY17" fmla="*/ 2395202 h 2669557"/>
              <a:gd name="connsiteX18" fmla="*/ 10554052 w 12192000"/>
              <a:gd name="connsiteY18" fmla="*/ 2328825 h 2669557"/>
              <a:gd name="connsiteX19" fmla="*/ 10432944 w 12192000"/>
              <a:gd name="connsiteY19" fmla="*/ 2278457 h 2669557"/>
              <a:gd name="connsiteX20" fmla="*/ 10314272 w 12192000"/>
              <a:gd name="connsiteY20" fmla="*/ 2252083 h 2669557"/>
              <a:gd name="connsiteX21" fmla="*/ 10149756 w 12192000"/>
              <a:gd name="connsiteY21" fmla="*/ 2203372 h 2669557"/>
              <a:gd name="connsiteX22" fmla="*/ 10133939 w 12192000"/>
              <a:gd name="connsiteY22" fmla="*/ 2195206 h 2669557"/>
              <a:gd name="connsiteX23" fmla="*/ 10027169 w 12192000"/>
              <a:gd name="connsiteY23" fmla="*/ 2154689 h 2669557"/>
              <a:gd name="connsiteX24" fmla="*/ 9904781 w 12192000"/>
              <a:gd name="connsiteY24" fmla="*/ 2142477 h 2669557"/>
              <a:gd name="connsiteX25" fmla="*/ 9818432 w 12192000"/>
              <a:gd name="connsiteY25" fmla="*/ 2147267 h 2669557"/>
              <a:gd name="connsiteX26" fmla="*/ 9715853 w 12192000"/>
              <a:gd name="connsiteY26" fmla="*/ 2142000 h 2669557"/>
              <a:gd name="connsiteX27" fmla="*/ 9478478 w 12192000"/>
              <a:gd name="connsiteY27" fmla="*/ 2133283 h 2669557"/>
              <a:gd name="connsiteX28" fmla="*/ 9473084 w 12192000"/>
              <a:gd name="connsiteY28" fmla="*/ 2134027 h 2669557"/>
              <a:gd name="connsiteX29" fmla="*/ 9348338 w 12192000"/>
              <a:gd name="connsiteY29" fmla="*/ 2135775 h 2669557"/>
              <a:gd name="connsiteX30" fmla="*/ 9317108 w 12192000"/>
              <a:gd name="connsiteY30" fmla="*/ 2139620 h 2669557"/>
              <a:gd name="connsiteX31" fmla="*/ 9316564 w 12192000"/>
              <a:gd name="connsiteY31" fmla="*/ 2140576 h 2669557"/>
              <a:gd name="connsiteX32" fmla="*/ 9249142 w 12192000"/>
              <a:gd name="connsiteY32" fmla="*/ 2123844 h 2669557"/>
              <a:gd name="connsiteX33" fmla="*/ 9196066 w 12192000"/>
              <a:gd name="connsiteY33" fmla="*/ 2108535 h 2669557"/>
              <a:gd name="connsiteX34" fmla="*/ 9182090 w 12192000"/>
              <a:gd name="connsiteY34" fmla="*/ 2098653 h 2669557"/>
              <a:gd name="connsiteX35" fmla="*/ 8911903 w 12192000"/>
              <a:gd name="connsiteY35" fmla="*/ 2057646 h 2669557"/>
              <a:gd name="connsiteX36" fmla="*/ 8786230 w 12192000"/>
              <a:gd name="connsiteY36" fmla="*/ 2041547 h 2669557"/>
              <a:gd name="connsiteX37" fmla="*/ 8624741 w 12192000"/>
              <a:gd name="connsiteY37" fmla="*/ 2029639 h 2669557"/>
              <a:gd name="connsiteX38" fmla="*/ 8433895 w 12192000"/>
              <a:gd name="connsiteY38" fmla="*/ 2006458 h 2669557"/>
              <a:gd name="connsiteX39" fmla="*/ 8379838 w 12192000"/>
              <a:gd name="connsiteY39" fmla="*/ 2010365 h 2669557"/>
              <a:gd name="connsiteX40" fmla="*/ 8260604 w 12192000"/>
              <a:gd name="connsiteY40" fmla="*/ 1992586 h 2669557"/>
              <a:gd name="connsiteX41" fmla="*/ 8189733 w 12192000"/>
              <a:gd name="connsiteY41" fmla="*/ 1985551 h 2669557"/>
              <a:gd name="connsiteX42" fmla="*/ 8163540 w 12192000"/>
              <a:gd name="connsiteY42" fmla="*/ 1988537 h 2669557"/>
              <a:gd name="connsiteX43" fmla="*/ 8126468 w 12192000"/>
              <a:gd name="connsiteY43" fmla="*/ 1988901 h 2669557"/>
              <a:gd name="connsiteX44" fmla="*/ 8000268 w 12192000"/>
              <a:gd name="connsiteY44" fmla="*/ 1990885 h 2669557"/>
              <a:gd name="connsiteX45" fmla="*/ 7959483 w 12192000"/>
              <a:gd name="connsiteY45" fmla="*/ 1985782 h 2669557"/>
              <a:gd name="connsiteX46" fmla="*/ 7953628 w 12192000"/>
              <a:gd name="connsiteY46" fmla="*/ 1984617 h 2669557"/>
              <a:gd name="connsiteX47" fmla="*/ 7901019 w 12192000"/>
              <a:gd name="connsiteY47" fmla="*/ 1971965 h 2669557"/>
              <a:gd name="connsiteX48" fmla="*/ 7812936 w 12192000"/>
              <a:gd name="connsiteY48" fmla="*/ 1947847 h 2669557"/>
              <a:gd name="connsiteX49" fmla="*/ 7732190 w 12192000"/>
              <a:gd name="connsiteY49" fmla="*/ 1927169 h 2669557"/>
              <a:gd name="connsiteX50" fmla="*/ 7678276 w 12192000"/>
              <a:gd name="connsiteY50" fmla="*/ 1920855 h 2669557"/>
              <a:gd name="connsiteX51" fmla="*/ 7655497 w 12192000"/>
              <a:gd name="connsiteY51" fmla="*/ 1913714 h 2669557"/>
              <a:gd name="connsiteX52" fmla="*/ 7551687 w 12192000"/>
              <a:gd name="connsiteY52" fmla="*/ 1912613 h 2669557"/>
              <a:gd name="connsiteX53" fmla="*/ 7500925 w 12192000"/>
              <a:gd name="connsiteY53" fmla="*/ 1930924 h 2669557"/>
              <a:gd name="connsiteX54" fmla="*/ 7380560 w 12192000"/>
              <a:gd name="connsiteY54" fmla="*/ 1934424 h 2669557"/>
              <a:gd name="connsiteX55" fmla="*/ 7309614 w 12192000"/>
              <a:gd name="connsiteY55" fmla="*/ 1939987 h 2669557"/>
              <a:gd name="connsiteX56" fmla="*/ 7284338 w 12192000"/>
              <a:gd name="connsiteY56" fmla="*/ 1947550 h 2669557"/>
              <a:gd name="connsiteX57" fmla="*/ 7247913 w 12192000"/>
              <a:gd name="connsiteY57" fmla="*/ 1954444 h 2669557"/>
              <a:gd name="connsiteX58" fmla="*/ 7184925 w 12192000"/>
              <a:gd name="connsiteY58" fmla="*/ 1970838 h 2669557"/>
              <a:gd name="connsiteX59" fmla="*/ 7149503 w 12192000"/>
              <a:gd name="connsiteY59" fmla="*/ 1975385 h 2669557"/>
              <a:gd name="connsiteX60" fmla="*/ 7149503 w 12192000"/>
              <a:gd name="connsiteY60" fmla="*/ 2669557 h 2669557"/>
              <a:gd name="connsiteX61" fmla="*/ 3418260 w 12192000"/>
              <a:gd name="connsiteY61" fmla="*/ 1049412 h 2669557"/>
              <a:gd name="connsiteX62" fmla="*/ 2509997 w 12192000"/>
              <a:gd name="connsiteY62" fmla="*/ 958822 h 2669557"/>
              <a:gd name="connsiteX63" fmla="*/ 2508995 w 12192000"/>
              <a:gd name="connsiteY63" fmla="*/ 958423 h 2669557"/>
              <a:gd name="connsiteX64" fmla="*/ 2424909 w 12192000"/>
              <a:gd name="connsiteY64" fmla="*/ 933150 h 2669557"/>
              <a:gd name="connsiteX65" fmla="*/ 2273752 w 12192000"/>
              <a:gd name="connsiteY65" fmla="*/ 875350 h 2669557"/>
              <a:gd name="connsiteX66" fmla="*/ 2248113 w 12192000"/>
              <a:gd name="connsiteY66" fmla="*/ 861965 h 2669557"/>
              <a:gd name="connsiteX67" fmla="*/ 2194956 w 12192000"/>
              <a:gd name="connsiteY67" fmla="*/ 836227 h 2669557"/>
              <a:gd name="connsiteX68" fmla="*/ 2024005 w 12192000"/>
              <a:gd name="connsiteY68" fmla="*/ 815554 h 2669557"/>
              <a:gd name="connsiteX69" fmla="*/ 1980800 w 12192000"/>
              <a:gd name="connsiteY69" fmla="*/ 822703 h 2669557"/>
              <a:gd name="connsiteX70" fmla="*/ 1733238 w 12192000"/>
              <a:gd name="connsiteY70" fmla="*/ 809719 h 2669557"/>
              <a:gd name="connsiteX71" fmla="*/ 1388954 w 12192000"/>
              <a:gd name="connsiteY71" fmla="*/ 830009 h 2669557"/>
              <a:gd name="connsiteX72" fmla="*/ 1133245 w 12192000"/>
              <a:gd name="connsiteY72" fmla="*/ 803521 h 2669557"/>
              <a:gd name="connsiteX73" fmla="*/ 1026791 w 12192000"/>
              <a:gd name="connsiteY73" fmla="*/ 802701 h 2669557"/>
              <a:gd name="connsiteX74" fmla="*/ 833545 w 12192000"/>
              <a:gd name="connsiteY74" fmla="*/ 801351 h 2669557"/>
              <a:gd name="connsiteX75" fmla="*/ 631576 w 12192000"/>
              <a:gd name="connsiteY75" fmla="*/ 801805 h 2669557"/>
              <a:gd name="connsiteX76" fmla="*/ 542046 w 12192000"/>
              <a:gd name="connsiteY76" fmla="*/ 803532 h 2669557"/>
              <a:gd name="connsiteX77" fmla="*/ 301314 w 12192000"/>
              <a:gd name="connsiteY77" fmla="*/ 785458 h 2669557"/>
              <a:gd name="connsiteX78" fmla="*/ 0 w 12192000"/>
              <a:gd name="connsiteY78" fmla="*/ 805324 h 2669557"/>
              <a:gd name="connsiteX79" fmla="*/ 0 w 12192000"/>
              <a:gd name="connsiteY79" fmla="*/ 0 h 2669557"/>
              <a:gd name="connsiteX0" fmla="*/ 0 w 12192000"/>
              <a:gd name="connsiteY0" fmla="*/ 0 h 2401295"/>
              <a:gd name="connsiteX1" fmla="*/ 12192000 w 12192000"/>
              <a:gd name="connsiteY1" fmla="*/ 0 h 2401295"/>
              <a:gd name="connsiteX2" fmla="*/ 12192000 w 12192000"/>
              <a:gd name="connsiteY2" fmla="*/ 2262228 h 2401295"/>
              <a:gd name="connsiteX3" fmla="*/ 12187428 w 12192000"/>
              <a:gd name="connsiteY3" fmla="*/ 2262896 h 2401295"/>
              <a:gd name="connsiteX4" fmla="*/ 12154355 w 12192000"/>
              <a:gd name="connsiteY4" fmla="*/ 2267516 h 2401295"/>
              <a:gd name="connsiteX5" fmla="*/ 12114359 w 12192000"/>
              <a:gd name="connsiteY5" fmla="*/ 2279772 h 2401295"/>
              <a:gd name="connsiteX6" fmla="*/ 11918614 w 12192000"/>
              <a:gd name="connsiteY6" fmla="*/ 2296618 h 2401295"/>
              <a:gd name="connsiteX7" fmla="*/ 11815487 w 12192000"/>
              <a:gd name="connsiteY7" fmla="*/ 2308905 h 2401295"/>
              <a:gd name="connsiteX8" fmla="*/ 11778165 w 12192000"/>
              <a:gd name="connsiteY8" fmla="*/ 2311873 h 2401295"/>
              <a:gd name="connsiteX9" fmla="*/ 11671329 w 12192000"/>
              <a:gd name="connsiteY9" fmla="*/ 2337810 h 2401295"/>
              <a:gd name="connsiteX10" fmla="*/ 11594775 w 12192000"/>
              <a:gd name="connsiteY10" fmla="*/ 2337831 h 2401295"/>
              <a:gd name="connsiteX11" fmla="*/ 11379086 w 12192000"/>
              <a:gd name="connsiteY11" fmla="*/ 2369019 h 2401295"/>
              <a:gd name="connsiteX12" fmla="*/ 11221749 w 12192000"/>
              <a:gd name="connsiteY12" fmla="*/ 2380739 h 2401295"/>
              <a:gd name="connsiteX13" fmla="*/ 10996653 w 12192000"/>
              <a:gd name="connsiteY13" fmla="*/ 2371440 h 2401295"/>
              <a:gd name="connsiteX14" fmla="*/ 10912235 w 12192000"/>
              <a:gd name="connsiteY14" fmla="*/ 2389968 h 2401295"/>
              <a:gd name="connsiteX15" fmla="*/ 10835633 w 12192000"/>
              <a:gd name="connsiteY15" fmla="*/ 2395810 h 2401295"/>
              <a:gd name="connsiteX16" fmla="*/ 10821038 w 12192000"/>
              <a:gd name="connsiteY16" fmla="*/ 2398367 h 2401295"/>
              <a:gd name="connsiteX17" fmla="*/ 10757451 w 12192000"/>
              <a:gd name="connsiteY17" fmla="*/ 2395202 h 2401295"/>
              <a:gd name="connsiteX18" fmla="*/ 10554052 w 12192000"/>
              <a:gd name="connsiteY18" fmla="*/ 2328825 h 2401295"/>
              <a:gd name="connsiteX19" fmla="*/ 10432944 w 12192000"/>
              <a:gd name="connsiteY19" fmla="*/ 2278457 h 2401295"/>
              <a:gd name="connsiteX20" fmla="*/ 10314272 w 12192000"/>
              <a:gd name="connsiteY20" fmla="*/ 2252083 h 2401295"/>
              <a:gd name="connsiteX21" fmla="*/ 10149756 w 12192000"/>
              <a:gd name="connsiteY21" fmla="*/ 2203372 h 2401295"/>
              <a:gd name="connsiteX22" fmla="*/ 10133939 w 12192000"/>
              <a:gd name="connsiteY22" fmla="*/ 2195206 h 2401295"/>
              <a:gd name="connsiteX23" fmla="*/ 10027169 w 12192000"/>
              <a:gd name="connsiteY23" fmla="*/ 2154689 h 2401295"/>
              <a:gd name="connsiteX24" fmla="*/ 9904781 w 12192000"/>
              <a:gd name="connsiteY24" fmla="*/ 2142477 h 2401295"/>
              <a:gd name="connsiteX25" fmla="*/ 9818432 w 12192000"/>
              <a:gd name="connsiteY25" fmla="*/ 2147267 h 2401295"/>
              <a:gd name="connsiteX26" fmla="*/ 9715853 w 12192000"/>
              <a:gd name="connsiteY26" fmla="*/ 2142000 h 2401295"/>
              <a:gd name="connsiteX27" fmla="*/ 9478478 w 12192000"/>
              <a:gd name="connsiteY27" fmla="*/ 2133283 h 2401295"/>
              <a:gd name="connsiteX28" fmla="*/ 9473084 w 12192000"/>
              <a:gd name="connsiteY28" fmla="*/ 2134027 h 2401295"/>
              <a:gd name="connsiteX29" fmla="*/ 9348338 w 12192000"/>
              <a:gd name="connsiteY29" fmla="*/ 2135775 h 2401295"/>
              <a:gd name="connsiteX30" fmla="*/ 9317108 w 12192000"/>
              <a:gd name="connsiteY30" fmla="*/ 2139620 h 2401295"/>
              <a:gd name="connsiteX31" fmla="*/ 9316564 w 12192000"/>
              <a:gd name="connsiteY31" fmla="*/ 2140576 h 2401295"/>
              <a:gd name="connsiteX32" fmla="*/ 9249142 w 12192000"/>
              <a:gd name="connsiteY32" fmla="*/ 2123844 h 2401295"/>
              <a:gd name="connsiteX33" fmla="*/ 9196066 w 12192000"/>
              <a:gd name="connsiteY33" fmla="*/ 2108535 h 2401295"/>
              <a:gd name="connsiteX34" fmla="*/ 9182090 w 12192000"/>
              <a:gd name="connsiteY34" fmla="*/ 2098653 h 2401295"/>
              <a:gd name="connsiteX35" fmla="*/ 8911903 w 12192000"/>
              <a:gd name="connsiteY35" fmla="*/ 2057646 h 2401295"/>
              <a:gd name="connsiteX36" fmla="*/ 8786230 w 12192000"/>
              <a:gd name="connsiteY36" fmla="*/ 2041547 h 2401295"/>
              <a:gd name="connsiteX37" fmla="*/ 8624741 w 12192000"/>
              <a:gd name="connsiteY37" fmla="*/ 2029639 h 2401295"/>
              <a:gd name="connsiteX38" fmla="*/ 8433895 w 12192000"/>
              <a:gd name="connsiteY38" fmla="*/ 2006458 h 2401295"/>
              <a:gd name="connsiteX39" fmla="*/ 8379838 w 12192000"/>
              <a:gd name="connsiteY39" fmla="*/ 2010365 h 2401295"/>
              <a:gd name="connsiteX40" fmla="*/ 8260604 w 12192000"/>
              <a:gd name="connsiteY40" fmla="*/ 1992586 h 2401295"/>
              <a:gd name="connsiteX41" fmla="*/ 8189733 w 12192000"/>
              <a:gd name="connsiteY41" fmla="*/ 1985551 h 2401295"/>
              <a:gd name="connsiteX42" fmla="*/ 8163540 w 12192000"/>
              <a:gd name="connsiteY42" fmla="*/ 1988537 h 2401295"/>
              <a:gd name="connsiteX43" fmla="*/ 8126468 w 12192000"/>
              <a:gd name="connsiteY43" fmla="*/ 1988901 h 2401295"/>
              <a:gd name="connsiteX44" fmla="*/ 8000268 w 12192000"/>
              <a:gd name="connsiteY44" fmla="*/ 1990885 h 2401295"/>
              <a:gd name="connsiteX45" fmla="*/ 7959483 w 12192000"/>
              <a:gd name="connsiteY45" fmla="*/ 1985782 h 2401295"/>
              <a:gd name="connsiteX46" fmla="*/ 7953628 w 12192000"/>
              <a:gd name="connsiteY46" fmla="*/ 1984617 h 2401295"/>
              <a:gd name="connsiteX47" fmla="*/ 7901019 w 12192000"/>
              <a:gd name="connsiteY47" fmla="*/ 1971965 h 2401295"/>
              <a:gd name="connsiteX48" fmla="*/ 7812936 w 12192000"/>
              <a:gd name="connsiteY48" fmla="*/ 1947847 h 2401295"/>
              <a:gd name="connsiteX49" fmla="*/ 7732190 w 12192000"/>
              <a:gd name="connsiteY49" fmla="*/ 1927169 h 2401295"/>
              <a:gd name="connsiteX50" fmla="*/ 7678276 w 12192000"/>
              <a:gd name="connsiteY50" fmla="*/ 1920855 h 2401295"/>
              <a:gd name="connsiteX51" fmla="*/ 7655497 w 12192000"/>
              <a:gd name="connsiteY51" fmla="*/ 1913714 h 2401295"/>
              <a:gd name="connsiteX52" fmla="*/ 7551687 w 12192000"/>
              <a:gd name="connsiteY52" fmla="*/ 1912613 h 2401295"/>
              <a:gd name="connsiteX53" fmla="*/ 7500925 w 12192000"/>
              <a:gd name="connsiteY53" fmla="*/ 1930924 h 2401295"/>
              <a:gd name="connsiteX54" fmla="*/ 7380560 w 12192000"/>
              <a:gd name="connsiteY54" fmla="*/ 1934424 h 2401295"/>
              <a:gd name="connsiteX55" fmla="*/ 7309614 w 12192000"/>
              <a:gd name="connsiteY55" fmla="*/ 1939987 h 2401295"/>
              <a:gd name="connsiteX56" fmla="*/ 7284338 w 12192000"/>
              <a:gd name="connsiteY56" fmla="*/ 1947550 h 2401295"/>
              <a:gd name="connsiteX57" fmla="*/ 7247913 w 12192000"/>
              <a:gd name="connsiteY57" fmla="*/ 1954444 h 2401295"/>
              <a:gd name="connsiteX58" fmla="*/ 7184925 w 12192000"/>
              <a:gd name="connsiteY58" fmla="*/ 1970838 h 2401295"/>
              <a:gd name="connsiteX59" fmla="*/ 7149503 w 12192000"/>
              <a:gd name="connsiteY59" fmla="*/ 1975385 h 2401295"/>
              <a:gd name="connsiteX60" fmla="*/ 3418260 w 12192000"/>
              <a:gd name="connsiteY60" fmla="*/ 1049412 h 2401295"/>
              <a:gd name="connsiteX61" fmla="*/ 2509997 w 12192000"/>
              <a:gd name="connsiteY61" fmla="*/ 958822 h 2401295"/>
              <a:gd name="connsiteX62" fmla="*/ 2508995 w 12192000"/>
              <a:gd name="connsiteY62" fmla="*/ 958423 h 2401295"/>
              <a:gd name="connsiteX63" fmla="*/ 2424909 w 12192000"/>
              <a:gd name="connsiteY63" fmla="*/ 933150 h 2401295"/>
              <a:gd name="connsiteX64" fmla="*/ 2273752 w 12192000"/>
              <a:gd name="connsiteY64" fmla="*/ 875350 h 2401295"/>
              <a:gd name="connsiteX65" fmla="*/ 2248113 w 12192000"/>
              <a:gd name="connsiteY65" fmla="*/ 861965 h 2401295"/>
              <a:gd name="connsiteX66" fmla="*/ 2194956 w 12192000"/>
              <a:gd name="connsiteY66" fmla="*/ 836227 h 2401295"/>
              <a:gd name="connsiteX67" fmla="*/ 2024005 w 12192000"/>
              <a:gd name="connsiteY67" fmla="*/ 815554 h 2401295"/>
              <a:gd name="connsiteX68" fmla="*/ 1980800 w 12192000"/>
              <a:gd name="connsiteY68" fmla="*/ 822703 h 2401295"/>
              <a:gd name="connsiteX69" fmla="*/ 1733238 w 12192000"/>
              <a:gd name="connsiteY69" fmla="*/ 809719 h 2401295"/>
              <a:gd name="connsiteX70" fmla="*/ 1388954 w 12192000"/>
              <a:gd name="connsiteY70" fmla="*/ 830009 h 2401295"/>
              <a:gd name="connsiteX71" fmla="*/ 1133245 w 12192000"/>
              <a:gd name="connsiteY71" fmla="*/ 803521 h 2401295"/>
              <a:gd name="connsiteX72" fmla="*/ 1026791 w 12192000"/>
              <a:gd name="connsiteY72" fmla="*/ 802701 h 2401295"/>
              <a:gd name="connsiteX73" fmla="*/ 833545 w 12192000"/>
              <a:gd name="connsiteY73" fmla="*/ 801351 h 2401295"/>
              <a:gd name="connsiteX74" fmla="*/ 631576 w 12192000"/>
              <a:gd name="connsiteY74" fmla="*/ 801805 h 2401295"/>
              <a:gd name="connsiteX75" fmla="*/ 542046 w 12192000"/>
              <a:gd name="connsiteY75" fmla="*/ 803532 h 2401295"/>
              <a:gd name="connsiteX76" fmla="*/ 301314 w 12192000"/>
              <a:gd name="connsiteY76" fmla="*/ 785458 h 2401295"/>
              <a:gd name="connsiteX77" fmla="*/ 0 w 12192000"/>
              <a:gd name="connsiteY77" fmla="*/ 805324 h 2401295"/>
              <a:gd name="connsiteX78" fmla="*/ 0 w 12192000"/>
              <a:gd name="connsiteY78" fmla="*/ 0 h 2401295"/>
              <a:gd name="connsiteX0" fmla="*/ 0 w 12192000"/>
              <a:gd name="connsiteY0" fmla="*/ 0 h 2401295"/>
              <a:gd name="connsiteX1" fmla="*/ 12192000 w 12192000"/>
              <a:gd name="connsiteY1" fmla="*/ 0 h 2401295"/>
              <a:gd name="connsiteX2" fmla="*/ 12192000 w 12192000"/>
              <a:gd name="connsiteY2" fmla="*/ 2262228 h 2401295"/>
              <a:gd name="connsiteX3" fmla="*/ 12187428 w 12192000"/>
              <a:gd name="connsiteY3" fmla="*/ 2262896 h 2401295"/>
              <a:gd name="connsiteX4" fmla="*/ 12154355 w 12192000"/>
              <a:gd name="connsiteY4" fmla="*/ 2267516 h 2401295"/>
              <a:gd name="connsiteX5" fmla="*/ 12114359 w 12192000"/>
              <a:gd name="connsiteY5" fmla="*/ 2279772 h 2401295"/>
              <a:gd name="connsiteX6" fmla="*/ 11918614 w 12192000"/>
              <a:gd name="connsiteY6" fmla="*/ 2296618 h 2401295"/>
              <a:gd name="connsiteX7" fmla="*/ 11815487 w 12192000"/>
              <a:gd name="connsiteY7" fmla="*/ 2308905 h 2401295"/>
              <a:gd name="connsiteX8" fmla="*/ 11778165 w 12192000"/>
              <a:gd name="connsiteY8" fmla="*/ 2311873 h 2401295"/>
              <a:gd name="connsiteX9" fmla="*/ 11671329 w 12192000"/>
              <a:gd name="connsiteY9" fmla="*/ 2337810 h 2401295"/>
              <a:gd name="connsiteX10" fmla="*/ 11594775 w 12192000"/>
              <a:gd name="connsiteY10" fmla="*/ 2337831 h 2401295"/>
              <a:gd name="connsiteX11" fmla="*/ 11379086 w 12192000"/>
              <a:gd name="connsiteY11" fmla="*/ 2369019 h 2401295"/>
              <a:gd name="connsiteX12" fmla="*/ 11221749 w 12192000"/>
              <a:gd name="connsiteY12" fmla="*/ 2380739 h 2401295"/>
              <a:gd name="connsiteX13" fmla="*/ 10996653 w 12192000"/>
              <a:gd name="connsiteY13" fmla="*/ 2371440 h 2401295"/>
              <a:gd name="connsiteX14" fmla="*/ 10912235 w 12192000"/>
              <a:gd name="connsiteY14" fmla="*/ 2389968 h 2401295"/>
              <a:gd name="connsiteX15" fmla="*/ 10835633 w 12192000"/>
              <a:gd name="connsiteY15" fmla="*/ 2395810 h 2401295"/>
              <a:gd name="connsiteX16" fmla="*/ 10821038 w 12192000"/>
              <a:gd name="connsiteY16" fmla="*/ 2398367 h 2401295"/>
              <a:gd name="connsiteX17" fmla="*/ 10757451 w 12192000"/>
              <a:gd name="connsiteY17" fmla="*/ 2395202 h 2401295"/>
              <a:gd name="connsiteX18" fmla="*/ 10554052 w 12192000"/>
              <a:gd name="connsiteY18" fmla="*/ 2328825 h 2401295"/>
              <a:gd name="connsiteX19" fmla="*/ 10432944 w 12192000"/>
              <a:gd name="connsiteY19" fmla="*/ 2278457 h 2401295"/>
              <a:gd name="connsiteX20" fmla="*/ 10314272 w 12192000"/>
              <a:gd name="connsiteY20" fmla="*/ 2252083 h 2401295"/>
              <a:gd name="connsiteX21" fmla="*/ 10149756 w 12192000"/>
              <a:gd name="connsiteY21" fmla="*/ 2203372 h 2401295"/>
              <a:gd name="connsiteX22" fmla="*/ 10133939 w 12192000"/>
              <a:gd name="connsiteY22" fmla="*/ 2195206 h 2401295"/>
              <a:gd name="connsiteX23" fmla="*/ 10027169 w 12192000"/>
              <a:gd name="connsiteY23" fmla="*/ 2154689 h 2401295"/>
              <a:gd name="connsiteX24" fmla="*/ 9904781 w 12192000"/>
              <a:gd name="connsiteY24" fmla="*/ 2142477 h 2401295"/>
              <a:gd name="connsiteX25" fmla="*/ 9818432 w 12192000"/>
              <a:gd name="connsiteY25" fmla="*/ 2147267 h 2401295"/>
              <a:gd name="connsiteX26" fmla="*/ 9715853 w 12192000"/>
              <a:gd name="connsiteY26" fmla="*/ 2142000 h 2401295"/>
              <a:gd name="connsiteX27" fmla="*/ 9478478 w 12192000"/>
              <a:gd name="connsiteY27" fmla="*/ 2133283 h 2401295"/>
              <a:gd name="connsiteX28" fmla="*/ 9473084 w 12192000"/>
              <a:gd name="connsiteY28" fmla="*/ 2134027 h 2401295"/>
              <a:gd name="connsiteX29" fmla="*/ 9348338 w 12192000"/>
              <a:gd name="connsiteY29" fmla="*/ 2135775 h 2401295"/>
              <a:gd name="connsiteX30" fmla="*/ 9317108 w 12192000"/>
              <a:gd name="connsiteY30" fmla="*/ 2139620 h 2401295"/>
              <a:gd name="connsiteX31" fmla="*/ 9316564 w 12192000"/>
              <a:gd name="connsiteY31" fmla="*/ 2140576 h 2401295"/>
              <a:gd name="connsiteX32" fmla="*/ 9249142 w 12192000"/>
              <a:gd name="connsiteY32" fmla="*/ 2123844 h 2401295"/>
              <a:gd name="connsiteX33" fmla="*/ 9196066 w 12192000"/>
              <a:gd name="connsiteY33" fmla="*/ 2108535 h 2401295"/>
              <a:gd name="connsiteX34" fmla="*/ 9182090 w 12192000"/>
              <a:gd name="connsiteY34" fmla="*/ 2098653 h 2401295"/>
              <a:gd name="connsiteX35" fmla="*/ 8911903 w 12192000"/>
              <a:gd name="connsiteY35" fmla="*/ 2057646 h 2401295"/>
              <a:gd name="connsiteX36" fmla="*/ 8786230 w 12192000"/>
              <a:gd name="connsiteY36" fmla="*/ 2041547 h 2401295"/>
              <a:gd name="connsiteX37" fmla="*/ 8624741 w 12192000"/>
              <a:gd name="connsiteY37" fmla="*/ 2029639 h 2401295"/>
              <a:gd name="connsiteX38" fmla="*/ 8433895 w 12192000"/>
              <a:gd name="connsiteY38" fmla="*/ 2006458 h 2401295"/>
              <a:gd name="connsiteX39" fmla="*/ 8379838 w 12192000"/>
              <a:gd name="connsiteY39" fmla="*/ 2010365 h 2401295"/>
              <a:gd name="connsiteX40" fmla="*/ 8260604 w 12192000"/>
              <a:gd name="connsiteY40" fmla="*/ 1992586 h 2401295"/>
              <a:gd name="connsiteX41" fmla="*/ 8189733 w 12192000"/>
              <a:gd name="connsiteY41" fmla="*/ 1985551 h 2401295"/>
              <a:gd name="connsiteX42" fmla="*/ 8163540 w 12192000"/>
              <a:gd name="connsiteY42" fmla="*/ 1988537 h 2401295"/>
              <a:gd name="connsiteX43" fmla="*/ 8126468 w 12192000"/>
              <a:gd name="connsiteY43" fmla="*/ 1988901 h 2401295"/>
              <a:gd name="connsiteX44" fmla="*/ 8000268 w 12192000"/>
              <a:gd name="connsiteY44" fmla="*/ 1990885 h 2401295"/>
              <a:gd name="connsiteX45" fmla="*/ 7959483 w 12192000"/>
              <a:gd name="connsiteY45" fmla="*/ 1985782 h 2401295"/>
              <a:gd name="connsiteX46" fmla="*/ 7953628 w 12192000"/>
              <a:gd name="connsiteY46" fmla="*/ 1984617 h 2401295"/>
              <a:gd name="connsiteX47" fmla="*/ 7901019 w 12192000"/>
              <a:gd name="connsiteY47" fmla="*/ 1971965 h 2401295"/>
              <a:gd name="connsiteX48" fmla="*/ 7812936 w 12192000"/>
              <a:gd name="connsiteY48" fmla="*/ 1947847 h 2401295"/>
              <a:gd name="connsiteX49" fmla="*/ 7732190 w 12192000"/>
              <a:gd name="connsiteY49" fmla="*/ 1927169 h 2401295"/>
              <a:gd name="connsiteX50" fmla="*/ 7678276 w 12192000"/>
              <a:gd name="connsiteY50" fmla="*/ 1920855 h 2401295"/>
              <a:gd name="connsiteX51" fmla="*/ 7655497 w 12192000"/>
              <a:gd name="connsiteY51" fmla="*/ 1913714 h 2401295"/>
              <a:gd name="connsiteX52" fmla="*/ 7551687 w 12192000"/>
              <a:gd name="connsiteY52" fmla="*/ 1912613 h 2401295"/>
              <a:gd name="connsiteX53" fmla="*/ 7500925 w 12192000"/>
              <a:gd name="connsiteY53" fmla="*/ 1930924 h 2401295"/>
              <a:gd name="connsiteX54" fmla="*/ 7380560 w 12192000"/>
              <a:gd name="connsiteY54" fmla="*/ 1934424 h 2401295"/>
              <a:gd name="connsiteX55" fmla="*/ 7309614 w 12192000"/>
              <a:gd name="connsiteY55" fmla="*/ 1939987 h 2401295"/>
              <a:gd name="connsiteX56" fmla="*/ 7284338 w 12192000"/>
              <a:gd name="connsiteY56" fmla="*/ 1947550 h 2401295"/>
              <a:gd name="connsiteX57" fmla="*/ 7247913 w 12192000"/>
              <a:gd name="connsiteY57" fmla="*/ 1954444 h 2401295"/>
              <a:gd name="connsiteX58" fmla="*/ 7184925 w 12192000"/>
              <a:gd name="connsiteY58" fmla="*/ 1970838 h 2401295"/>
              <a:gd name="connsiteX59" fmla="*/ 6204418 w 12192000"/>
              <a:gd name="connsiteY59" fmla="*/ 1570349 h 2401295"/>
              <a:gd name="connsiteX60" fmla="*/ 3418260 w 12192000"/>
              <a:gd name="connsiteY60" fmla="*/ 1049412 h 2401295"/>
              <a:gd name="connsiteX61" fmla="*/ 2509997 w 12192000"/>
              <a:gd name="connsiteY61" fmla="*/ 958822 h 2401295"/>
              <a:gd name="connsiteX62" fmla="*/ 2508995 w 12192000"/>
              <a:gd name="connsiteY62" fmla="*/ 958423 h 2401295"/>
              <a:gd name="connsiteX63" fmla="*/ 2424909 w 12192000"/>
              <a:gd name="connsiteY63" fmla="*/ 933150 h 2401295"/>
              <a:gd name="connsiteX64" fmla="*/ 2273752 w 12192000"/>
              <a:gd name="connsiteY64" fmla="*/ 875350 h 2401295"/>
              <a:gd name="connsiteX65" fmla="*/ 2248113 w 12192000"/>
              <a:gd name="connsiteY65" fmla="*/ 861965 h 2401295"/>
              <a:gd name="connsiteX66" fmla="*/ 2194956 w 12192000"/>
              <a:gd name="connsiteY66" fmla="*/ 836227 h 2401295"/>
              <a:gd name="connsiteX67" fmla="*/ 2024005 w 12192000"/>
              <a:gd name="connsiteY67" fmla="*/ 815554 h 2401295"/>
              <a:gd name="connsiteX68" fmla="*/ 1980800 w 12192000"/>
              <a:gd name="connsiteY68" fmla="*/ 822703 h 2401295"/>
              <a:gd name="connsiteX69" fmla="*/ 1733238 w 12192000"/>
              <a:gd name="connsiteY69" fmla="*/ 809719 h 2401295"/>
              <a:gd name="connsiteX70" fmla="*/ 1388954 w 12192000"/>
              <a:gd name="connsiteY70" fmla="*/ 830009 h 2401295"/>
              <a:gd name="connsiteX71" fmla="*/ 1133245 w 12192000"/>
              <a:gd name="connsiteY71" fmla="*/ 803521 h 2401295"/>
              <a:gd name="connsiteX72" fmla="*/ 1026791 w 12192000"/>
              <a:gd name="connsiteY72" fmla="*/ 802701 h 2401295"/>
              <a:gd name="connsiteX73" fmla="*/ 833545 w 12192000"/>
              <a:gd name="connsiteY73" fmla="*/ 801351 h 2401295"/>
              <a:gd name="connsiteX74" fmla="*/ 631576 w 12192000"/>
              <a:gd name="connsiteY74" fmla="*/ 801805 h 2401295"/>
              <a:gd name="connsiteX75" fmla="*/ 542046 w 12192000"/>
              <a:gd name="connsiteY75" fmla="*/ 803532 h 2401295"/>
              <a:gd name="connsiteX76" fmla="*/ 301314 w 12192000"/>
              <a:gd name="connsiteY76" fmla="*/ 785458 h 2401295"/>
              <a:gd name="connsiteX77" fmla="*/ 0 w 12192000"/>
              <a:gd name="connsiteY77" fmla="*/ 805324 h 2401295"/>
              <a:gd name="connsiteX78" fmla="*/ 0 w 12192000"/>
              <a:gd name="connsiteY78" fmla="*/ 0 h 2401295"/>
              <a:gd name="connsiteX0" fmla="*/ 0 w 12192000"/>
              <a:gd name="connsiteY0" fmla="*/ 0 h 2401295"/>
              <a:gd name="connsiteX1" fmla="*/ 12192000 w 12192000"/>
              <a:gd name="connsiteY1" fmla="*/ 0 h 2401295"/>
              <a:gd name="connsiteX2" fmla="*/ 12192000 w 12192000"/>
              <a:gd name="connsiteY2" fmla="*/ 2262228 h 2401295"/>
              <a:gd name="connsiteX3" fmla="*/ 12187428 w 12192000"/>
              <a:gd name="connsiteY3" fmla="*/ 2262896 h 2401295"/>
              <a:gd name="connsiteX4" fmla="*/ 12154355 w 12192000"/>
              <a:gd name="connsiteY4" fmla="*/ 2267516 h 2401295"/>
              <a:gd name="connsiteX5" fmla="*/ 12114359 w 12192000"/>
              <a:gd name="connsiteY5" fmla="*/ 2279772 h 2401295"/>
              <a:gd name="connsiteX6" fmla="*/ 11918614 w 12192000"/>
              <a:gd name="connsiteY6" fmla="*/ 2296618 h 2401295"/>
              <a:gd name="connsiteX7" fmla="*/ 11815487 w 12192000"/>
              <a:gd name="connsiteY7" fmla="*/ 2308905 h 2401295"/>
              <a:gd name="connsiteX8" fmla="*/ 11778165 w 12192000"/>
              <a:gd name="connsiteY8" fmla="*/ 2311873 h 2401295"/>
              <a:gd name="connsiteX9" fmla="*/ 11671329 w 12192000"/>
              <a:gd name="connsiteY9" fmla="*/ 2337810 h 2401295"/>
              <a:gd name="connsiteX10" fmla="*/ 11594775 w 12192000"/>
              <a:gd name="connsiteY10" fmla="*/ 2337831 h 2401295"/>
              <a:gd name="connsiteX11" fmla="*/ 11379086 w 12192000"/>
              <a:gd name="connsiteY11" fmla="*/ 2369019 h 2401295"/>
              <a:gd name="connsiteX12" fmla="*/ 11221749 w 12192000"/>
              <a:gd name="connsiteY12" fmla="*/ 2380739 h 2401295"/>
              <a:gd name="connsiteX13" fmla="*/ 10996653 w 12192000"/>
              <a:gd name="connsiteY13" fmla="*/ 2371440 h 2401295"/>
              <a:gd name="connsiteX14" fmla="*/ 10912235 w 12192000"/>
              <a:gd name="connsiteY14" fmla="*/ 2389968 h 2401295"/>
              <a:gd name="connsiteX15" fmla="*/ 10835633 w 12192000"/>
              <a:gd name="connsiteY15" fmla="*/ 2395810 h 2401295"/>
              <a:gd name="connsiteX16" fmla="*/ 10821038 w 12192000"/>
              <a:gd name="connsiteY16" fmla="*/ 2398367 h 2401295"/>
              <a:gd name="connsiteX17" fmla="*/ 10757451 w 12192000"/>
              <a:gd name="connsiteY17" fmla="*/ 2395202 h 2401295"/>
              <a:gd name="connsiteX18" fmla="*/ 10554052 w 12192000"/>
              <a:gd name="connsiteY18" fmla="*/ 2328825 h 2401295"/>
              <a:gd name="connsiteX19" fmla="*/ 10432944 w 12192000"/>
              <a:gd name="connsiteY19" fmla="*/ 2278457 h 2401295"/>
              <a:gd name="connsiteX20" fmla="*/ 10314272 w 12192000"/>
              <a:gd name="connsiteY20" fmla="*/ 2252083 h 2401295"/>
              <a:gd name="connsiteX21" fmla="*/ 10149756 w 12192000"/>
              <a:gd name="connsiteY21" fmla="*/ 2203372 h 2401295"/>
              <a:gd name="connsiteX22" fmla="*/ 10133939 w 12192000"/>
              <a:gd name="connsiteY22" fmla="*/ 2195206 h 2401295"/>
              <a:gd name="connsiteX23" fmla="*/ 10027169 w 12192000"/>
              <a:gd name="connsiteY23" fmla="*/ 2154689 h 2401295"/>
              <a:gd name="connsiteX24" fmla="*/ 9904781 w 12192000"/>
              <a:gd name="connsiteY24" fmla="*/ 2142477 h 2401295"/>
              <a:gd name="connsiteX25" fmla="*/ 9818432 w 12192000"/>
              <a:gd name="connsiteY25" fmla="*/ 2147267 h 2401295"/>
              <a:gd name="connsiteX26" fmla="*/ 9715853 w 12192000"/>
              <a:gd name="connsiteY26" fmla="*/ 2142000 h 2401295"/>
              <a:gd name="connsiteX27" fmla="*/ 9478478 w 12192000"/>
              <a:gd name="connsiteY27" fmla="*/ 2133283 h 2401295"/>
              <a:gd name="connsiteX28" fmla="*/ 9473084 w 12192000"/>
              <a:gd name="connsiteY28" fmla="*/ 2134027 h 2401295"/>
              <a:gd name="connsiteX29" fmla="*/ 9348338 w 12192000"/>
              <a:gd name="connsiteY29" fmla="*/ 2135775 h 2401295"/>
              <a:gd name="connsiteX30" fmla="*/ 9317108 w 12192000"/>
              <a:gd name="connsiteY30" fmla="*/ 2139620 h 2401295"/>
              <a:gd name="connsiteX31" fmla="*/ 9316564 w 12192000"/>
              <a:gd name="connsiteY31" fmla="*/ 2140576 h 2401295"/>
              <a:gd name="connsiteX32" fmla="*/ 9249142 w 12192000"/>
              <a:gd name="connsiteY32" fmla="*/ 2123844 h 2401295"/>
              <a:gd name="connsiteX33" fmla="*/ 9196066 w 12192000"/>
              <a:gd name="connsiteY33" fmla="*/ 2108535 h 2401295"/>
              <a:gd name="connsiteX34" fmla="*/ 9182090 w 12192000"/>
              <a:gd name="connsiteY34" fmla="*/ 2098653 h 2401295"/>
              <a:gd name="connsiteX35" fmla="*/ 8911903 w 12192000"/>
              <a:gd name="connsiteY35" fmla="*/ 2057646 h 2401295"/>
              <a:gd name="connsiteX36" fmla="*/ 8786230 w 12192000"/>
              <a:gd name="connsiteY36" fmla="*/ 2041547 h 2401295"/>
              <a:gd name="connsiteX37" fmla="*/ 8624741 w 12192000"/>
              <a:gd name="connsiteY37" fmla="*/ 2029639 h 2401295"/>
              <a:gd name="connsiteX38" fmla="*/ 8433895 w 12192000"/>
              <a:gd name="connsiteY38" fmla="*/ 2006458 h 2401295"/>
              <a:gd name="connsiteX39" fmla="*/ 8379838 w 12192000"/>
              <a:gd name="connsiteY39" fmla="*/ 2010365 h 2401295"/>
              <a:gd name="connsiteX40" fmla="*/ 8260604 w 12192000"/>
              <a:gd name="connsiteY40" fmla="*/ 1992586 h 2401295"/>
              <a:gd name="connsiteX41" fmla="*/ 8189733 w 12192000"/>
              <a:gd name="connsiteY41" fmla="*/ 1985551 h 2401295"/>
              <a:gd name="connsiteX42" fmla="*/ 8163540 w 12192000"/>
              <a:gd name="connsiteY42" fmla="*/ 1988537 h 2401295"/>
              <a:gd name="connsiteX43" fmla="*/ 8126468 w 12192000"/>
              <a:gd name="connsiteY43" fmla="*/ 1988901 h 2401295"/>
              <a:gd name="connsiteX44" fmla="*/ 8000268 w 12192000"/>
              <a:gd name="connsiteY44" fmla="*/ 1990885 h 2401295"/>
              <a:gd name="connsiteX45" fmla="*/ 7959483 w 12192000"/>
              <a:gd name="connsiteY45" fmla="*/ 1985782 h 2401295"/>
              <a:gd name="connsiteX46" fmla="*/ 7953628 w 12192000"/>
              <a:gd name="connsiteY46" fmla="*/ 1984617 h 2401295"/>
              <a:gd name="connsiteX47" fmla="*/ 7901019 w 12192000"/>
              <a:gd name="connsiteY47" fmla="*/ 1971965 h 2401295"/>
              <a:gd name="connsiteX48" fmla="*/ 7812936 w 12192000"/>
              <a:gd name="connsiteY48" fmla="*/ 1947847 h 2401295"/>
              <a:gd name="connsiteX49" fmla="*/ 7732190 w 12192000"/>
              <a:gd name="connsiteY49" fmla="*/ 1927169 h 2401295"/>
              <a:gd name="connsiteX50" fmla="*/ 7678276 w 12192000"/>
              <a:gd name="connsiteY50" fmla="*/ 1920855 h 2401295"/>
              <a:gd name="connsiteX51" fmla="*/ 7655497 w 12192000"/>
              <a:gd name="connsiteY51" fmla="*/ 1913714 h 2401295"/>
              <a:gd name="connsiteX52" fmla="*/ 7551687 w 12192000"/>
              <a:gd name="connsiteY52" fmla="*/ 1912613 h 2401295"/>
              <a:gd name="connsiteX53" fmla="*/ 7500925 w 12192000"/>
              <a:gd name="connsiteY53" fmla="*/ 1930924 h 2401295"/>
              <a:gd name="connsiteX54" fmla="*/ 7380560 w 12192000"/>
              <a:gd name="connsiteY54" fmla="*/ 1934424 h 2401295"/>
              <a:gd name="connsiteX55" fmla="*/ 7309614 w 12192000"/>
              <a:gd name="connsiteY55" fmla="*/ 1939987 h 2401295"/>
              <a:gd name="connsiteX56" fmla="*/ 7284338 w 12192000"/>
              <a:gd name="connsiteY56" fmla="*/ 1947550 h 2401295"/>
              <a:gd name="connsiteX57" fmla="*/ 7247913 w 12192000"/>
              <a:gd name="connsiteY57" fmla="*/ 1954444 h 2401295"/>
              <a:gd name="connsiteX58" fmla="*/ 6951722 w 12192000"/>
              <a:gd name="connsiteY58" fmla="*/ 1762183 h 2401295"/>
              <a:gd name="connsiteX59" fmla="*/ 6204418 w 12192000"/>
              <a:gd name="connsiteY59" fmla="*/ 1570349 h 2401295"/>
              <a:gd name="connsiteX60" fmla="*/ 3418260 w 12192000"/>
              <a:gd name="connsiteY60" fmla="*/ 1049412 h 2401295"/>
              <a:gd name="connsiteX61" fmla="*/ 2509997 w 12192000"/>
              <a:gd name="connsiteY61" fmla="*/ 958822 h 2401295"/>
              <a:gd name="connsiteX62" fmla="*/ 2508995 w 12192000"/>
              <a:gd name="connsiteY62" fmla="*/ 958423 h 2401295"/>
              <a:gd name="connsiteX63" fmla="*/ 2424909 w 12192000"/>
              <a:gd name="connsiteY63" fmla="*/ 933150 h 2401295"/>
              <a:gd name="connsiteX64" fmla="*/ 2273752 w 12192000"/>
              <a:gd name="connsiteY64" fmla="*/ 875350 h 2401295"/>
              <a:gd name="connsiteX65" fmla="*/ 2248113 w 12192000"/>
              <a:gd name="connsiteY65" fmla="*/ 861965 h 2401295"/>
              <a:gd name="connsiteX66" fmla="*/ 2194956 w 12192000"/>
              <a:gd name="connsiteY66" fmla="*/ 836227 h 2401295"/>
              <a:gd name="connsiteX67" fmla="*/ 2024005 w 12192000"/>
              <a:gd name="connsiteY67" fmla="*/ 815554 h 2401295"/>
              <a:gd name="connsiteX68" fmla="*/ 1980800 w 12192000"/>
              <a:gd name="connsiteY68" fmla="*/ 822703 h 2401295"/>
              <a:gd name="connsiteX69" fmla="*/ 1733238 w 12192000"/>
              <a:gd name="connsiteY69" fmla="*/ 809719 h 2401295"/>
              <a:gd name="connsiteX70" fmla="*/ 1388954 w 12192000"/>
              <a:gd name="connsiteY70" fmla="*/ 830009 h 2401295"/>
              <a:gd name="connsiteX71" fmla="*/ 1133245 w 12192000"/>
              <a:gd name="connsiteY71" fmla="*/ 803521 h 2401295"/>
              <a:gd name="connsiteX72" fmla="*/ 1026791 w 12192000"/>
              <a:gd name="connsiteY72" fmla="*/ 802701 h 2401295"/>
              <a:gd name="connsiteX73" fmla="*/ 833545 w 12192000"/>
              <a:gd name="connsiteY73" fmla="*/ 801351 h 2401295"/>
              <a:gd name="connsiteX74" fmla="*/ 631576 w 12192000"/>
              <a:gd name="connsiteY74" fmla="*/ 801805 h 2401295"/>
              <a:gd name="connsiteX75" fmla="*/ 542046 w 12192000"/>
              <a:gd name="connsiteY75" fmla="*/ 803532 h 2401295"/>
              <a:gd name="connsiteX76" fmla="*/ 301314 w 12192000"/>
              <a:gd name="connsiteY76" fmla="*/ 785458 h 2401295"/>
              <a:gd name="connsiteX77" fmla="*/ 0 w 12192000"/>
              <a:gd name="connsiteY77" fmla="*/ 805324 h 2401295"/>
              <a:gd name="connsiteX78" fmla="*/ 0 w 12192000"/>
              <a:gd name="connsiteY78" fmla="*/ 0 h 2401295"/>
              <a:gd name="connsiteX0" fmla="*/ 0 w 12192000"/>
              <a:gd name="connsiteY0" fmla="*/ 0 h 2401295"/>
              <a:gd name="connsiteX1" fmla="*/ 12192000 w 12192000"/>
              <a:gd name="connsiteY1" fmla="*/ 0 h 2401295"/>
              <a:gd name="connsiteX2" fmla="*/ 12192000 w 12192000"/>
              <a:gd name="connsiteY2" fmla="*/ 2262228 h 2401295"/>
              <a:gd name="connsiteX3" fmla="*/ 12187428 w 12192000"/>
              <a:gd name="connsiteY3" fmla="*/ 2262896 h 2401295"/>
              <a:gd name="connsiteX4" fmla="*/ 12154355 w 12192000"/>
              <a:gd name="connsiteY4" fmla="*/ 2267516 h 2401295"/>
              <a:gd name="connsiteX5" fmla="*/ 12114359 w 12192000"/>
              <a:gd name="connsiteY5" fmla="*/ 2279772 h 2401295"/>
              <a:gd name="connsiteX6" fmla="*/ 11918614 w 12192000"/>
              <a:gd name="connsiteY6" fmla="*/ 2296618 h 2401295"/>
              <a:gd name="connsiteX7" fmla="*/ 11815487 w 12192000"/>
              <a:gd name="connsiteY7" fmla="*/ 2308905 h 2401295"/>
              <a:gd name="connsiteX8" fmla="*/ 11778165 w 12192000"/>
              <a:gd name="connsiteY8" fmla="*/ 2311873 h 2401295"/>
              <a:gd name="connsiteX9" fmla="*/ 11671329 w 12192000"/>
              <a:gd name="connsiteY9" fmla="*/ 2337810 h 2401295"/>
              <a:gd name="connsiteX10" fmla="*/ 11594775 w 12192000"/>
              <a:gd name="connsiteY10" fmla="*/ 2337831 h 2401295"/>
              <a:gd name="connsiteX11" fmla="*/ 11379086 w 12192000"/>
              <a:gd name="connsiteY11" fmla="*/ 2369019 h 2401295"/>
              <a:gd name="connsiteX12" fmla="*/ 11221749 w 12192000"/>
              <a:gd name="connsiteY12" fmla="*/ 2380739 h 2401295"/>
              <a:gd name="connsiteX13" fmla="*/ 10996653 w 12192000"/>
              <a:gd name="connsiteY13" fmla="*/ 2371440 h 2401295"/>
              <a:gd name="connsiteX14" fmla="*/ 10912235 w 12192000"/>
              <a:gd name="connsiteY14" fmla="*/ 2389968 h 2401295"/>
              <a:gd name="connsiteX15" fmla="*/ 10835633 w 12192000"/>
              <a:gd name="connsiteY15" fmla="*/ 2395810 h 2401295"/>
              <a:gd name="connsiteX16" fmla="*/ 10821038 w 12192000"/>
              <a:gd name="connsiteY16" fmla="*/ 2398367 h 2401295"/>
              <a:gd name="connsiteX17" fmla="*/ 10757451 w 12192000"/>
              <a:gd name="connsiteY17" fmla="*/ 2395202 h 2401295"/>
              <a:gd name="connsiteX18" fmla="*/ 10554052 w 12192000"/>
              <a:gd name="connsiteY18" fmla="*/ 2328825 h 2401295"/>
              <a:gd name="connsiteX19" fmla="*/ 10432944 w 12192000"/>
              <a:gd name="connsiteY19" fmla="*/ 2278457 h 2401295"/>
              <a:gd name="connsiteX20" fmla="*/ 10314272 w 12192000"/>
              <a:gd name="connsiteY20" fmla="*/ 2252083 h 2401295"/>
              <a:gd name="connsiteX21" fmla="*/ 10149756 w 12192000"/>
              <a:gd name="connsiteY21" fmla="*/ 2203372 h 2401295"/>
              <a:gd name="connsiteX22" fmla="*/ 10133939 w 12192000"/>
              <a:gd name="connsiteY22" fmla="*/ 2195206 h 2401295"/>
              <a:gd name="connsiteX23" fmla="*/ 10027169 w 12192000"/>
              <a:gd name="connsiteY23" fmla="*/ 2154689 h 2401295"/>
              <a:gd name="connsiteX24" fmla="*/ 9904781 w 12192000"/>
              <a:gd name="connsiteY24" fmla="*/ 2142477 h 2401295"/>
              <a:gd name="connsiteX25" fmla="*/ 9818432 w 12192000"/>
              <a:gd name="connsiteY25" fmla="*/ 2147267 h 2401295"/>
              <a:gd name="connsiteX26" fmla="*/ 9715853 w 12192000"/>
              <a:gd name="connsiteY26" fmla="*/ 2142000 h 2401295"/>
              <a:gd name="connsiteX27" fmla="*/ 9478478 w 12192000"/>
              <a:gd name="connsiteY27" fmla="*/ 2133283 h 2401295"/>
              <a:gd name="connsiteX28" fmla="*/ 9473084 w 12192000"/>
              <a:gd name="connsiteY28" fmla="*/ 2134027 h 2401295"/>
              <a:gd name="connsiteX29" fmla="*/ 9348338 w 12192000"/>
              <a:gd name="connsiteY29" fmla="*/ 2135775 h 2401295"/>
              <a:gd name="connsiteX30" fmla="*/ 9317108 w 12192000"/>
              <a:gd name="connsiteY30" fmla="*/ 2139620 h 2401295"/>
              <a:gd name="connsiteX31" fmla="*/ 9316564 w 12192000"/>
              <a:gd name="connsiteY31" fmla="*/ 2140576 h 2401295"/>
              <a:gd name="connsiteX32" fmla="*/ 9249142 w 12192000"/>
              <a:gd name="connsiteY32" fmla="*/ 2123844 h 2401295"/>
              <a:gd name="connsiteX33" fmla="*/ 9196066 w 12192000"/>
              <a:gd name="connsiteY33" fmla="*/ 2108535 h 2401295"/>
              <a:gd name="connsiteX34" fmla="*/ 9182090 w 12192000"/>
              <a:gd name="connsiteY34" fmla="*/ 2098653 h 2401295"/>
              <a:gd name="connsiteX35" fmla="*/ 8911903 w 12192000"/>
              <a:gd name="connsiteY35" fmla="*/ 2057646 h 2401295"/>
              <a:gd name="connsiteX36" fmla="*/ 8786230 w 12192000"/>
              <a:gd name="connsiteY36" fmla="*/ 2041547 h 2401295"/>
              <a:gd name="connsiteX37" fmla="*/ 8624741 w 12192000"/>
              <a:gd name="connsiteY37" fmla="*/ 2029639 h 2401295"/>
              <a:gd name="connsiteX38" fmla="*/ 8433895 w 12192000"/>
              <a:gd name="connsiteY38" fmla="*/ 2006458 h 2401295"/>
              <a:gd name="connsiteX39" fmla="*/ 8379838 w 12192000"/>
              <a:gd name="connsiteY39" fmla="*/ 2010365 h 2401295"/>
              <a:gd name="connsiteX40" fmla="*/ 8260604 w 12192000"/>
              <a:gd name="connsiteY40" fmla="*/ 1992586 h 2401295"/>
              <a:gd name="connsiteX41" fmla="*/ 8189733 w 12192000"/>
              <a:gd name="connsiteY41" fmla="*/ 1985551 h 2401295"/>
              <a:gd name="connsiteX42" fmla="*/ 8163540 w 12192000"/>
              <a:gd name="connsiteY42" fmla="*/ 1988537 h 2401295"/>
              <a:gd name="connsiteX43" fmla="*/ 8126468 w 12192000"/>
              <a:gd name="connsiteY43" fmla="*/ 1988901 h 2401295"/>
              <a:gd name="connsiteX44" fmla="*/ 8000268 w 12192000"/>
              <a:gd name="connsiteY44" fmla="*/ 1990885 h 2401295"/>
              <a:gd name="connsiteX45" fmla="*/ 7959483 w 12192000"/>
              <a:gd name="connsiteY45" fmla="*/ 1985782 h 2401295"/>
              <a:gd name="connsiteX46" fmla="*/ 7953628 w 12192000"/>
              <a:gd name="connsiteY46" fmla="*/ 1984617 h 2401295"/>
              <a:gd name="connsiteX47" fmla="*/ 7901019 w 12192000"/>
              <a:gd name="connsiteY47" fmla="*/ 1971965 h 2401295"/>
              <a:gd name="connsiteX48" fmla="*/ 7812936 w 12192000"/>
              <a:gd name="connsiteY48" fmla="*/ 1947847 h 2401295"/>
              <a:gd name="connsiteX49" fmla="*/ 7732190 w 12192000"/>
              <a:gd name="connsiteY49" fmla="*/ 1927169 h 2401295"/>
              <a:gd name="connsiteX50" fmla="*/ 7678276 w 12192000"/>
              <a:gd name="connsiteY50" fmla="*/ 1920855 h 2401295"/>
              <a:gd name="connsiteX51" fmla="*/ 7655497 w 12192000"/>
              <a:gd name="connsiteY51" fmla="*/ 1913714 h 2401295"/>
              <a:gd name="connsiteX52" fmla="*/ 7551687 w 12192000"/>
              <a:gd name="connsiteY52" fmla="*/ 1912613 h 2401295"/>
              <a:gd name="connsiteX53" fmla="*/ 7500925 w 12192000"/>
              <a:gd name="connsiteY53" fmla="*/ 1930924 h 2401295"/>
              <a:gd name="connsiteX54" fmla="*/ 7380560 w 12192000"/>
              <a:gd name="connsiteY54" fmla="*/ 1934424 h 2401295"/>
              <a:gd name="connsiteX55" fmla="*/ 7309614 w 12192000"/>
              <a:gd name="connsiteY55" fmla="*/ 1939987 h 2401295"/>
              <a:gd name="connsiteX56" fmla="*/ 7284338 w 12192000"/>
              <a:gd name="connsiteY56" fmla="*/ 1947550 h 2401295"/>
              <a:gd name="connsiteX57" fmla="*/ 7247913 w 12192000"/>
              <a:gd name="connsiteY57" fmla="*/ 1954444 h 2401295"/>
              <a:gd name="connsiteX58" fmla="*/ 6828984 w 12192000"/>
              <a:gd name="connsiteY58" fmla="*/ 1762183 h 2401295"/>
              <a:gd name="connsiteX59" fmla="*/ 6204418 w 12192000"/>
              <a:gd name="connsiteY59" fmla="*/ 1570349 h 2401295"/>
              <a:gd name="connsiteX60" fmla="*/ 3418260 w 12192000"/>
              <a:gd name="connsiteY60" fmla="*/ 1049412 h 2401295"/>
              <a:gd name="connsiteX61" fmla="*/ 2509997 w 12192000"/>
              <a:gd name="connsiteY61" fmla="*/ 958822 h 2401295"/>
              <a:gd name="connsiteX62" fmla="*/ 2508995 w 12192000"/>
              <a:gd name="connsiteY62" fmla="*/ 958423 h 2401295"/>
              <a:gd name="connsiteX63" fmla="*/ 2424909 w 12192000"/>
              <a:gd name="connsiteY63" fmla="*/ 933150 h 2401295"/>
              <a:gd name="connsiteX64" fmla="*/ 2273752 w 12192000"/>
              <a:gd name="connsiteY64" fmla="*/ 875350 h 2401295"/>
              <a:gd name="connsiteX65" fmla="*/ 2248113 w 12192000"/>
              <a:gd name="connsiteY65" fmla="*/ 861965 h 2401295"/>
              <a:gd name="connsiteX66" fmla="*/ 2194956 w 12192000"/>
              <a:gd name="connsiteY66" fmla="*/ 836227 h 2401295"/>
              <a:gd name="connsiteX67" fmla="*/ 2024005 w 12192000"/>
              <a:gd name="connsiteY67" fmla="*/ 815554 h 2401295"/>
              <a:gd name="connsiteX68" fmla="*/ 1980800 w 12192000"/>
              <a:gd name="connsiteY68" fmla="*/ 822703 h 2401295"/>
              <a:gd name="connsiteX69" fmla="*/ 1733238 w 12192000"/>
              <a:gd name="connsiteY69" fmla="*/ 809719 h 2401295"/>
              <a:gd name="connsiteX70" fmla="*/ 1388954 w 12192000"/>
              <a:gd name="connsiteY70" fmla="*/ 830009 h 2401295"/>
              <a:gd name="connsiteX71" fmla="*/ 1133245 w 12192000"/>
              <a:gd name="connsiteY71" fmla="*/ 803521 h 2401295"/>
              <a:gd name="connsiteX72" fmla="*/ 1026791 w 12192000"/>
              <a:gd name="connsiteY72" fmla="*/ 802701 h 2401295"/>
              <a:gd name="connsiteX73" fmla="*/ 833545 w 12192000"/>
              <a:gd name="connsiteY73" fmla="*/ 801351 h 2401295"/>
              <a:gd name="connsiteX74" fmla="*/ 631576 w 12192000"/>
              <a:gd name="connsiteY74" fmla="*/ 801805 h 2401295"/>
              <a:gd name="connsiteX75" fmla="*/ 542046 w 12192000"/>
              <a:gd name="connsiteY75" fmla="*/ 803532 h 2401295"/>
              <a:gd name="connsiteX76" fmla="*/ 301314 w 12192000"/>
              <a:gd name="connsiteY76" fmla="*/ 785458 h 2401295"/>
              <a:gd name="connsiteX77" fmla="*/ 0 w 12192000"/>
              <a:gd name="connsiteY77" fmla="*/ 805324 h 2401295"/>
              <a:gd name="connsiteX78" fmla="*/ 0 w 12192000"/>
              <a:gd name="connsiteY78" fmla="*/ 0 h 2401295"/>
              <a:gd name="connsiteX0" fmla="*/ 0 w 12192000"/>
              <a:gd name="connsiteY0" fmla="*/ 0 h 2401295"/>
              <a:gd name="connsiteX1" fmla="*/ 12192000 w 12192000"/>
              <a:gd name="connsiteY1" fmla="*/ 0 h 2401295"/>
              <a:gd name="connsiteX2" fmla="*/ 12192000 w 12192000"/>
              <a:gd name="connsiteY2" fmla="*/ 2262228 h 2401295"/>
              <a:gd name="connsiteX3" fmla="*/ 12187428 w 12192000"/>
              <a:gd name="connsiteY3" fmla="*/ 2262896 h 2401295"/>
              <a:gd name="connsiteX4" fmla="*/ 12154355 w 12192000"/>
              <a:gd name="connsiteY4" fmla="*/ 2267516 h 2401295"/>
              <a:gd name="connsiteX5" fmla="*/ 12114359 w 12192000"/>
              <a:gd name="connsiteY5" fmla="*/ 2279772 h 2401295"/>
              <a:gd name="connsiteX6" fmla="*/ 11918614 w 12192000"/>
              <a:gd name="connsiteY6" fmla="*/ 2296618 h 2401295"/>
              <a:gd name="connsiteX7" fmla="*/ 11815487 w 12192000"/>
              <a:gd name="connsiteY7" fmla="*/ 2308905 h 2401295"/>
              <a:gd name="connsiteX8" fmla="*/ 11778165 w 12192000"/>
              <a:gd name="connsiteY8" fmla="*/ 2311873 h 2401295"/>
              <a:gd name="connsiteX9" fmla="*/ 11671329 w 12192000"/>
              <a:gd name="connsiteY9" fmla="*/ 2337810 h 2401295"/>
              <a:gd name="connsiteX10" fmla="*/ 11594775 w 12192000"/>
              <a:gd name="connsiteY10" fmla="*/ 2337831 h 2401295"/>
              <a:gd name="connsiteX11" fmla="*/ 11379086 w 12192000"/>
              <a:gd name="connsiteY11" fmla="*/ 2369019 h 2401295"/>
              <a:gd name="connsiteX12" fmla="*/ 11221749 w 12192000"/>
              <a:gd name="connsiteY12" fmla="*/ 2380739 h 2401295"/>
              <a:gd name="connsiteX13" fmla="*/ 10996653 w 12192000"/>
              <a:gd name="connsiteY13" fmla="*/ 2371440 h 2401295"/>
              <a:gd name="connsiteX14" fmla="*/ 10912235 w 12192000"/>
              <a:gd name="connsiteY14" fmla="*/ 2389968 h 2401295"/>
              <a:gd name="connsiteX15" fmla="*/ 10835633 w 12192000"/>
              <a:gd name="connsiteY15" fmla="*/ 2395810 h 2401295"/>
              <a:gd name="connsiteX16" fmla="*/ 10821038 w 12192000"/>
              <a:gd name="connsiteY16" fmla="*/ 2398367 h 2401295"/>
              <a:gd name="connsiteX17" fmla="*/ 10757451 w 12192000"/>
              <a:gd name="connsiteY17" fmla="*/ 2395202 h 2401295"/>
              <a:gd name="connsiteX18" fmla="*/ 10554052 w 12192000"/>
              <a:gd name="connsiteY18" fmla="*/ 2328825 h 2401295"/>
              <a:gd name="connsiteX19" fmla="*/ 10432944 w 12192000"/>
              <a:gd name="connsiteY19" fmla="*/ 2278457 h 2401295"/>
              <a:gd name="connsiteX20" fmla="*/ 10314272 w 12192000"/>
              <a:gd name="connsiteY20" fmla="*/ 2252083 h 2401295"/>
              <a:gd name="connsiteX21" fmla="*/ 10149756 w 12192000"/>
              <a:gd name="connsiteY21" fmla="*/ 2203372 h 2401295"/>
              <a:gd name="connsiteX22" fmla="*/ 10133939 w 12192000"/>
              <a:gd name="connsiteY22" fmla="*/ 2195206 h 2401295"/>
              <a:gd name="connsiteX23" fmla="*/ 10027169 w 12192000"/>
              <a:gd name="connsiteY23" fmla="*/ 2154689 h 2401295"/>
              <a:gd name="connsiteX24" fmla="*/ 9904781 w 12192000"/>
              <a:gd name="connsiteY24" fmla="*/ 2142477 h 2401295"/>
              <a:gd name="connsiteX25" fmla="*/ 9818432 w 12192000"/>
              <a:gd name="connsiteY25" fmla="*/ 2147267 h 2401295"/>
              <a:gd name="connsiteX26" fmla="*/ 9715853 w 12192000"/>
              <a:gd name="connsiteY26" fmla="*/ 2142000 h 2401295"/>
              <a:gd name="connsiteX27" fmla="*/ 9478478 w 12192000"/>
              <a:gd name="connsiteY27" fmla="*/ 2133283 h 2401295"/>
              <a:gd name="connsiteX28" fmla="*/ 9473084 w 12192000"/>
              <a:gd name="connsiteY28" fmla="*/ 2134027 h 2401295"/>
              <a:gd name="connsiteX29" fmla="*/ 9348338 w 12192000"/>
              <a:gd name="connsiteY29" fmla="*/ 2135775 h 2401295"/>
              <a:gd name="connsiteX30" fmla="*/ 9317108 w 12192000"/>
              <a:gd name="connsiteY30" fmla="*/ 2139620 h 2401295"/>
              <a:gd name="connsiteX31" fmla="*/ 9316564 w 12192000"/>
              <a:gd name="connsiteY31" fmla="*/ 2140576 h 2401295"/>
              <a:gd name="connsiteX32" fmla="*/ 9249142 w 12192000"/>
              <a:gd name="connsiteY32" fmla="*/ 2123844 h 2401295"/>
              <a:gd name="connsiteX33" fmla="*/ 9196066 w 12192000"/>
              <a:gd name="connsiteY33" fmla="*/ 2108535 h 2401295"/>
              <a:gd name="connsiteX34" fmla="*/ 9182090 w 12192000"/>
              <a:gd name="connsiteY34" fmla="*/ 2098653 h 2401295"/>
              <a:gd name="connsiteX35" fmla="*/ 8911903 w 12192000"/>
              <a:gd name="connsiteY35" fmla="*/ 2057646 h 2401295"/>
              <a:gd name="connsiteX36" fmla="*/ 8786230 w 12192000"/>
              <a:gd name="connsiteY36" fmla="*/ 2041547 h 2401295"/>
              <a:gd name="connsiteX37" fmla="*/ 8624741 w 12192000"/>
              <a:gd name="connsiteY37" fmla="*/ 2029639 h 2401295"/>
              <a:gd name="connsiteX38" fmla="*/ 8433895 w 12192000"/>
              <a:gd name="connsiteY38" fmla="*/ 2006458 h 2401295"/>
              <a:gd name="connsiteX39" fmla="*/ 8379838 w 12192000"/>
              <a:gd name="connsiteY39" fmla="*/ 2010365 h 2401295"/>
              <a:gd name="connsiteX40" fmla="*/ 8260604 w 12192000"/>
              <a:gd name="connsiteY40" fmla="*/ 1992586 h 2401295"/>
              <a:gd name="connsiteX41" fmla="*/ 8189733 w 12192000"/>
              <a:gd name="connsiteY41" fmla="*/ 1985551 h 2401295"/>
              <a:gd name="connsiteX42" fmla="*/ 8163540 w 12192000"/>
              <a:gd name="connsiteY42" fmla="*/ 1988537 h 2401295"/>
              <a:gd name="connsiteX43" fmla="*/ 8126468 w 12192000"/>
              <a:gd name="connsiteY43" fmla="*/ 1988901 h 2401295"/>
              <a:gd name="connsiteX44" fmla="*/ 8000268 w 12192000"/>
              <a:gd name="connsiteY44" fmla="*/ 1990885 h 2401295"/>
              <a:gd name="connsiteX45" fmla="*/ 7959483 w 12192000"/>
              <a:gd name="connsiteY45" fmla="*/ 1985782 h 2401295"/>
              <a:gd name="connsiteX46" fmla="*/ 7953628 w 12192000"/>
              <a:gd name="connsiteY46" fmla="*/ 1984617 h 2401295"/>
              <a:gd name="connsiteX47" fmla="*/ 7901019 w 12192000"/>
              <a:gd name="connsiteY47" fmla="*/ 1971965 h 2401295"/>
              <a:gd name="connsiteX48" fmla="*/ 7812936 w 12192000"/>
              <a:gd name="connsiteY48" fmla="*/ 1947847 h 2401295"/>
              <a:gd name="connsiteX49" fmla="*/ 7732190 w 12192000"/>
              <a:gd name="connsiteY49" fmla="*/ 1927169 h 2401295"/>
              <a:gd name="connsiteX50" fmla="*/ 7678276 w 12192000"/>
              <a:gd name="connsiteY50" fmla="*/ 1920855 h 2401295"/>
              <a:gd name="connsiteX51" fmla="*/ 7655497 w 12192000"/>
              <a:gd name="connsiteY51" fmla="*/ 1913714 h 2401295"/>
              <a:gd name="connsiteX52" fmla="*/ 7551687 w 12192000"/>
              <a:gd name="connsiteY52" fmla="*/ 1912613 h 2401295"/>
              <a:gd name="connsiteX53" fmla="*/ 7500925 w 12192000"/>
              <a:gd name="connsiteY53" fmla="*/ 1930924 h 2401295"/>
              <a:gd name="connsiteX54" fmla="*/ 7380560 w 12192000"/>
              <a:gd name="connsiteY54" fmla="*/ 1934424 h 2401295"/>
              <a:gd name="connsiteX55" fmla="*/ 7309614 w 12192000"/>
              <a:gd name="connsiteY55" fmla="*/ 1939987 h 2401295"/>
              <a:gd name="connsiteX56" fmla="*/ 7284338 w 12192000"/>
              <a:gd name="connsiteY56" fmla="*/ 1947550 h 2401295"/>
              <a:gd name="connsiteX57" fmla="*/ 7112901 w 12192000"/>
              <a:gd name="connsiteY57" fmla="*/ 1843979 h 2401295"/>
              <a:gd name="connsiteX58" fmla="*/ 6828984 w 12192000"/>
              <a:gd name="connsiteY58" fmla="*/ 1762183 h 2401295"/>
              <a:gd name="connsiteX59" fmla="*/ 6204418 w 12192000"/>
              <a:gd name="connsiteY59" fmla="*/ 1570349 h 2401295"/>
              <a:gd name="connsiteX60" fmla="*/ 3418260 w 12192000"/>
              <a:gd name="connsiteY60" fmla="*/ 1049412 h 2401295"/>
              <a:gd name="connsiteX61" fmla="*/ 2509997 w 12192000"/>
              <a:gd name="connsiteY61" fmla="*/ 958822 h 2401295"/>
              <a:gd name="connsiteX62" fmla="*/ 2508995 w 12192000"/>
              <a:gd name="connsiteY62" fmla="*/ 958423 h 2401295"/>
              <a:gd name="connsiteX63" fmla="*/ 2424909 w 12192000"/>
              <a:gd name="connsiteY63" fmla="*/ 933150 h 2401295"/>
              <a:gd name="connsiteX64" fmla="*/ 2273752 w 12192000"/>
              <a:gd name="connsiteY64" fmla="*/ 875350 h 2401295"/>
              <a:gd name="connsiteX65" fmla="*/ 2248113 w 12192000"/>
              <a:gd name="connsiteY65" fmla="*/ 861965 h 2401295"/>
              <a:gd name="connsiteX66" fmla="*/ 2194956 w 12192000"/>
              <a:gd name="connsiteY66" fmla="*/ 836227 h 2401295"/>
              <a:gd name="connsiteX67" fmla="*/ 2024005 w 12192000"/>
              <a:gd name="connsiteY67" fmla="*/ 815554 h 2401295"/>
              <a:gd name="connsiteX68" fmla="*/ 1980800 w 12192000"/>
              <a:gd name="connsiteY68" fmla="*/ 822703 h 2401295"/>
              <a:gd name="connsiteX69" fmla="*/ 1733238 w 12192000"/>
              <a:gd name="connsiteY69" fmla="*/ 809719 h 2401295"/>
              <a:gd name="connsiteX70" fmla="*/ 1388954 w 12192000"/>
              <a:gd name="connsiteY70" fmla="*/ 830009 h 2401295"/>
              <a:gd name="connsiteX71" fmla="*/ 1133245 w 12192000"/>
              <a:gd name="connsiteY71" fmla="*/ 803521 h 2401295"/>
              <a:gd name="connsiteX72" fmla="*/ 1026791 w 12192000"/>
              <a:gd name="connsiteY72" fmla="*/ 802701 h 2401295"/>
              <a:gd name="connsiteX73" fmla="*/ 833545 w 12192000"/>
              <a:gd name="connsiteY73" fmla="*/ 801351 h 2401295"/>
              <a:gd name="connsiteX74" fmla="*/ 631576 w 12192000"/>
              <a:gd name="connsiteY74" fmla="*/ 801805 h 2401295"/>
              <a:gd name="connsiteX75" fmla="*/ 542046 w 12192000"/>
              <a:gd name="connsiteY75" fmla="*/ 803532 h 2401295"/>
              <a:gd name="connsiteX76" fmla="*/ 301314 w 12192000"/>
              <a:gd name="connsiteY76" fmla="*/ 785458 h 2401295"/>
              <a:gd name="connsiteX77" fmla="*/ 0 w 12192000"/>
              <a:gd name="connsiteY77" fmla="*/ 805324 h 2401295"/>
              <a:gd name="connsiteX78" fmla="*/ 0 w 12192000"/>
              <a:gd name="connsiteY78" fmla="*/ 0 h 2401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2192000" h="2401295">
                <a:moveTo>
                  <a:pt x="0" y="0"/>
                </a:moveTo>
                <a:lnTo>
                  <a:pt x="12192000" y="0"/>
                </a:lnTo>
                <a:lnTo>
                  <a:pt x="12192000" y="2262228"/>
                </a:lnTo>
                <a:lnTo>
                  <a:pt x="12187428" y="2262896"/>
                </a:lnTo>
                <a:cubicBezTo>
                  <a:pt x="12175466" y="2262888"/>
                  <a:pt x="12162312" y="2261278"/>
                  <a:pt x="12154355" y="2267516"/>
                </a:cubicBezTo>
                <a:lnTo>
                  <a:pt x="12114359" y="2279772"/>
                </a:lnTo>
                <a:cubicBezTo>
                  <a:pt x="12075069" y="2284622"/>
                  <a:pt x="11968426" y="2291762"/>
                  <a:pt x="11918614" y="2296618"/>
                </a:cubicBezTo>
                <a:cubicBezTo>
                  <a:pt x="11880597" y="2300618"/>
                  <a:pt x="11847624" y="2311097"/>
                  <a:pt x="11815487" y="2308905"/>
                </a:cubicBezTo>
                <a:cubicBezTo>
                  <a:pt x="11802378" y="2315881"/>
                  <a:pt x="11790041" y="2319357"/>
                  <a:pt x="11778165" y="2311873"/>
                </a:cubicBezTo>
                <a:cubicBezTo>
                  <a:pt x="11742553" y="2320519"/>
                  <a:pt x="11736280" y="2331858"/>
                  <a:pt x="11671329" y="2337810"/>
                </a:cubicBezTo>
                <a:cubicBezTo>
                  <a:pt x="11657629" y="2338121"/>
                  <a:pt x="11616110" y="2333320"/>
                  <a:pt x="11594775" y="2337831"/>
                </a:cubicBezTo>
                <a:cubicBezTo>
                  <a:pt x="11546068" y="2343032"/>
                  <a:pt x="11429033" y="2337623"/>
                  <a:pt x="11379086" y="2369019"/>
                </a:cubicBezTo>
                <a:cubicBezTo>
                  <a:pt x="11334159" y="2376875"/>
                  <a:pt x="11278142" y="2372212"/>
                  <a:pt x="11221749" y="2380739"/>
                </a:cubicBezTo>
                <a:cubicBezTo>
                  <a:pt x="11158708" y="2382269"/>
                  <a:pt x="11020097" y="2376287"/>
                  <a:pt x="10996653" y="2371440"/>
                </a:cubicBezTo>
                <a:cubicBezTo>
                  <a:pt x="10982150" y="2370634"/>
                  <a:pt x="10931890" y="2380827"/>
                  <a:pt x="10912235" y="2389968"/>
                </a:cubicBezTo>
                <a:cubicBezTo>
                  <a:pt x="10885398" y="2394030"/>
                  <a:pt x="10850832" y="2394410"/>
                  <a:pt x="10835633" y="2395810"/>
                </a:cubicBezTo>
                <a:lnTo>
                  <a:pt x="10821038" y="2398367"/>
                </a:lnTo>
                <a:cubicBezTo>
                  <a:pt x="10808008" y="2398266"/>
                  <a:pt x="10801949" y="2406793"/>
                  <a:pt x="10757451" y="2395202"/>
                </a:cubicBezTo>
                <a:cubicBezTo>
                  <a:pt x="10695759" y="2367816"/>
                  <a:pt x="10604694" y="2365758"/>
                  <a:pt x="10554052" y="2328825"/>
                </a:cubicBezTo>
                <a:cubicBezTo>
                  <a:pt x="10500506" y="2316498"/>
                  <a:pt x="10472909" y="2291246"/>
                  <a:pt x="10432944" y="2278457"/>
                </a:cubicBezTo>
                <a:cubicBezTo>
                  <a:pt x="10373231" y="2260636"/>
                  <a:pt x="10352854" y="2253139"/>
                  <a:pt x="10314272" y="2252083"/>
                </a:cubicBezTo>
                <a:cubicBezTo>
                  <a:pt x="10295649" y="2263181"/>
                  <a:pt x="10179424" y="2212893"/>
                  <a:pt x="10149756" y="2203372"/>
                </a:cubicBezTo>
                <a:lnTo>
                  <a:pt x="10133939" y="2195206"/>
                </a:lnTo>
                <a:cubicBezTo>
                  <a:pt x="10113508" y="2187093"/>
                  <a:pt x="10058004" y="2162303"/>
                  <a:pt x="10027169" y="2154689"/>
                </a:cubicBezTo>
                <a:cubicBezTo>
                  <a:pt x="9986373" y="2150618"/>
                  <a:pt x="9970026" y="2157324"/>
                  <a:pt x="9904781" y="2142477"/>
                </a:cubicBezTo>
                <a:cubicBezTo>
                  <a:pt x="9883031" y="2140352"/>
                  <a:pt x="9849920" y="2147346"/>
                  <a:pt x="9818432" y="2147267"/>
                </a:cubicBezTo>
                <a:cubicBezTo>
                  <a:pt x="9778153" y="2143325"/>
                  <a:pt x="9754866" y="2158434"/>
                  <a:pt x="9715853" y="2142000"/>
                </a:cubicBezTo>
                <a:lnTo>
                  <a:pt x="9478478" y="2133283"/>
                </a:lnTo>
                <a:lnTo>
                  <a:pt x="9473084" y="2134027"/>
                </a:lnTo>
                <a:lnTo>
                  <a:pt x="9348338" y="2135775"/>
                </a:lnTo>
                <a:cubicBezTo>
                  <a:pt x="9335211" y="2139291"/>
                  <a:pt x="9322404" y="2138820"/>
                  <a:pt x="9317108" y="2139620"/>
                </a:cubicBezTo>
                <a:lnTo>
                  <a:pt x="9316564" y="2140576"/>
                </a:lnTo>
                <a:lnTo>
                  <a:pt x="9249142" y="2123844"/>
                </a:lnTo>
                <a:lnTo>
                  <a:pt x="9196066" y="2108535"/>
                </a:lnTo>
                <a:cubicBezTo>
                  <a:pt x="9190862" y="2105839"/>
                  <a:pt x="9186125" y="2102610"/>
                  <a:pt x="9182090" y="2098653"/>
                </a:cubicBezTo>
                <a:cubicBezTo>
                  <a:pt x="9139653" y="2071867"/>
                  <a:pt x="9071021" y="2084433"/>
                  <a:pt x="8911903" y="2057646"/>
                </a:cubicBezTo>
                <a:cubicBezTo>
                  <a:pt x="8879561" y="2039583"/>
                  <a:pt x="8830973" y="2055511"/>
                  <a:pt x="8786230" y="2041547"/>
                </a:cubicBezTo>
                <a:cubicBezTo>
                  <a:pt x="8728356" y="2034611"/>
                  <a:pt x="8679135" y="2034403"/>
                  <a:pt x="8624741" y="2029639"/>
                </a:cubicBezTo>
                <a:cubicBezTo>
                  <a:pt x="8566018" y="2023791"/>
                  <a:pt x="8474712" y="2009670"/>
                  <a:pt x="8433895" y="2006458"/>
                </a:cubicBezTo>
                <a:cubicBezTo>
                  <a:pt x="8411898" y="2005377"/>
                  <a:pt x="8413482" y="2011365"/>
                  <a:pt x="8379838" y="2010365"/>
                </a:cubicBezTo>
                <a:cubicBezTo>
                  <a:pt x="8347941" y="1993320"/>
                  <a:pt x="8300068" y="2014971"/>
                  <a:pt x="8260604" y="1992586"/>
                </a:cubicBezTo>
                <a:cubicBezTo>
                  <a:pt x="8245905" y="1986361"/>
                  <a:pt x="8199251" y="1979386"/>
                  <a:pt x="8189733" y="1985551"/>
                </a:cubicBezTo>
                <a:cubicBezTo>
                  <a:pt x="8179862" y="1985638"/>
                  <a:pt x="8168776" y="1981141"/>
                  <a:pt x="8163540" y="1988537"/>
                </a:cubicBezTo>
                <a:cubicBezTo>
                  <a:pt x="8155220" y="1997113"/>
                  <a:pt x="8122695" y="1976608"/>
                  <a:pt x="8126468" y="1988901"/>
                </a:cubicBezTo>
                <a:lnTo>
                  <a:pt x="8000268" y="1990885"/>
                </a:lnTo>
                <a:lnTo>
                  <a:pt x="7959483" y="1985782"/>
                </a:lnTo>
                <a:lnTo>
                  <a:pt x="7953628" y="1984617"/>
                </a:lnTo>
                <a:lnTo>
                  <a:pt x="7901019" y="1971965"/>
                </a:lnTo>
                <a:cubicBezTo>
                  <a:pt x="7878802" y="1956055"/>
                  <a:pt x="7842297" y="1955886"/>
                  <a:pt x="7812936" y="1947847"/>
                </a:cubicBezTo>
                <a:lnTo>
                  <a:pt x="7732190" y="1927169"/>
                </a:lnTo>
                <a:lnTo>
                  <a:pt x="7678276" y="1920855"/>
                </a:lnTo>
                <a:lnTo>
                  <a:pt x="7655497" y="1913714"/>
                </a:lnTo>
                <a:cubicBezTo>
                  <a:pt x="7639161" y="1911029"/>
                  <a:pt x="7577449" y="1909745"/>
                  <a:pt x="7551687" y="1912613"/>
                </a:cubicBezTo>
                <a:cubicBezTo>
                  <a:pt x="7529853" y="1915427"/>
                  <a:pt x="7534209" y="1925977"/>
                  <a:pt x="7500925" y="1930924"/>
                </a:cubicBezTo>
                <a:cubicBezTo>
                  <a:pt x="7466644" y="1919746"/>
                  <a:pt x="7423194" y="1949531"/>
                  <a:pt x="7380560" y="1934424"/>
                </a:cubicBezTo>
                <a:cubicBezTo>
                  <a:pt x="7365038" y="1930881"/>
                  <a:pt x="7317938" y="1932231"/>
                  <a:pt x="7309614" y="1939987"/>
                </a:cubicBezTo>
                <a:cubicBezTo>
                  <a:pt x="7299913" y="1941814"/>
                  <a:pt x="7288240" y="1939336"/>
                  <a:pt x="7284338" y="1947550"/>
                </a:cubicBezTo>
                <a:cubicBezTo>
                  <a:pt x="7277604" y="1957469"/>
                  <a:pt x="7107106" y="1832529"/>
                  <a:pt x="7112901" y="1843979"/>
                </a:cubicBezTo>
                <a:cubicBezTo>
                  <a:pt x="7087729" y="1834079"/>
                  <a:pt x="6849056" y="1756738"/>
                  <a:pt x="6828984" y="1762183"/>
                </a:cubicBezTo>
                <a:lnTo>
                  <a:pt x="6204418" y="1570349"/>
                </a:lnTo>
                <a:lnTo>
                  <a:pt x="3418260" y="1049412"/>
                </a:lnTo>
                <a:lnTo>
                  <a:pt x="2509997" y="958822"/>
                </a:lnTo>
                <a:lnTo>
                  <a:pt x="2508995" y="958423"/>
                </a:lnTo>
                <a:cubicBezTo>
                  <a:pt x="2477790" y="921138"/>
                  <a:pt x="2463257" y="944198"/>
                  <a:pt x="2424909" y="933150"/>
                </a:cubicBezTo>
                <a:cubicBezTo>
                  <a:pt x="2384842" y="916507"/>
                  <a:pt x="2318581" y="871004"/>
                  <a:pt x="2273752" y="875350"/>
                </a:cubicBezTo>
                <a:lnTo>
                  <a:pt x="2248113" y="861965"/>
                </a:lnTo>
                <a:cubicBezTo>
                  <a:pt x="2240669" y="836062"/>
                  <a:pt x="2219557" y="858951"/>
                  <a:pt x="2194956" y="836227"/>
                </a:cubicBezTo>
                <a:cubicBezTo>
                  <a:pt x="2160792" y="833299"/>
                  <a:pt x="2060029" y="814649"/>
                  <a:pt x="2024005" y="815554"/>
                </a:cubicBezTo>
                <a:cubicBezTo>
                  <a:pt x="2019057" y="802961"/>
                  <a:pt x="1996088" y="815897"/>
                  <a:pt x="1980800" y="822703"/>
                </a:cubicBezTo>
                <a:cubicBezTo>
                  <a:pt x="1864758" y="829356"/>
                  <a:pt x="1765024" y="801179"/>
                  <a:pt x="1733238" y="809719"/>
                </a:cubicBezTo>
                <a:cubicBezTo>
                  <a:pt x="1651146" y="810948"/>
                  <a:pt x="1450148" y="832760"/>
                  <a:pt x="1388954" y="830009"/>
                </a:cubicBezTo>
                <a:cubicBezTo>
                  <a:pt x="1342837" y="837343"/>
                  <a:pt x="1218481" y="812350"/>
                  <a:pt x="1133245" y="803521"/>
                </a:cubicBezTo>
                <a:cubicBezTo>
                  <a:pt x="1051750" y="789055"/>
                  <a:pt x="1078655" y="807725"/>
                  <a:pt x="1026791" y="802701"/>
                </a:cubicBezTo>
                <a:cubicBezTo>
                  <a:pt x="1007125" y="787895"/>
                  <a:pt x="875767" y="809029"/>
                  <a:pt x="833545" y="801351"/>
                </a:cubicBezTo>
                <a:cubicBezTo>
                  <a:pt x="742331" y="828973"/>
                  <a:pt x="703084" y="801412"/>
                  <a:pt x="631576" y="801805"/>
                </a:cubicBezTo>
                <a:cubicBezTo>
                  <a:pt x="598969" y="794081"/>
                  <a:pt x="578952" y="794231"/>
                  <a:pt x="542046" y="803532"/>
                </a:cubicBezTo>
                <a:cubicBezTo>
                  <a:pt x="487002" y="800808"/>
                  <a:pt x="391655" y="785160"/>
                  <a:pt x="301314" y="785458"/>
                </a:cubicBezTo>
                <a:cubicBezTo>
                  <a:pt x="200876" y="792080"/>
                  <a:pt x="157588" y="811818"/>
                  <a:pt x="0" y="805324"/>
                </a:cubicBezTo>
                <a:lnTo>
                  <a:pt x="0" y="0"/>
                </a:ln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Rectangle 31">
            <a:extLst>
              <a:ext uri="{FF2B5EF4-FFF2-40B4-BE49-F238E27FC236}">
                <a16:creationId xmlns:a16="http://schemas.microsoft.com/office/drawing/2014/main" id="{04BA3935-5258-425A-B52A-BBF28BCE0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8073">
            <a:off x="4851872" y="821036"/>
            <a:ext cx="6800350" cy="5350101"/>
          </a:xfrm>
          <a:prstGeom prst="rect">
            <a:avLst/>
          </a:prstGeom>
          <a:solidFill>
            <a:srgbClr val="EFEEE9"/>
          </a:solidFill>
          <a:ln>
            <a:noFill/>
          </a:ln>
          <a:effectLst>
            <a:outerShdw blurRad="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33">
            <a:extLst>
              <a:ext uri="{FF2B5EF4-FFF2-40B4-BE49-F238E27FC236}">
                <a16:creationId xmlns:a16="http://schemas.microsoft.com/office/drawing/2014/main" id="{51627A44-C022-4773-A393-E948FE3F4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9121">
            <a:off x="4946130" y="900347"/>
            <a:ext cx="6591734" cy="5205656"/>
          </a:xfrm>
          <a:custGeom>
            <a:avLst/>
            <a:gdLst>
              <a:gd name="connsiteX0" fmla="*/ 6597934 w 6621845"/>
              <a:gd name="connsiteY0" fmla="*/ 155744 h 5238511"/>
              <a:gd name="connsiteX1" fmla="*/ 6619376 w 6621845"/>
              <a:gd name="connsiteY1" fmla="*/ 177681 h 5238511"/>
              <a:gd name="connsiteX2" fmla="*/ 6621845 w 6621845"/>
              <a:gd name="connsiteY2" fmla="*/ 195498 h 5238511"/>
              <a:gd name="connsiteX3" fmla="*/ 6601863 w 6621845"/>
              <a:gd name="connsiteY3" fmla="*/ 1201700 h 5238511"/>
              <a:gd name="connsiteX4" fmla="*/ 6601373 w 6621845"/>
              <a:gd name="connsiteY4" fmla="*/ 1226210 h 5238511"/>
              <a:gd name="connsiteX5" fmla="*/ 6601384 w 6621845"/>
              <a:gd name="connsiteY5" fmla="*/ 1226232 h 5238511"/>
              <a:gd name="connsiteX6" fmla="*/ 6521625 w 6621845"/>
              <a:gd name="connsiteY6" fmla="*/ 5202267 h 5238511"/>
              <a:gd name="connsiteX7" fmla="*/ 6483689 w 6621845"/>
              <a:gd name="connsiteY7" fmla="*/ 5238506 h 5238511"/>
              <a:gd name="connsiteX8" fmla="*/ 36351 w 6621845"/>
              <a:gd name="connsiteY8" fmla="*/ 5109172 h 5238511"/>
              <a:gd name="connsiteX9" fmla="*/ 5 w 6621845"/>
              <a:gd name="connsiteY9" fmla="*/ 5071442 h 5238511"/>
              <a:gd name="connsiteX10" fmla="*/ 1012 w 6621845"/>
              <a:gd name="connsiteY10" fmla="*/ 5021215 h 5238511"/>
              <a:gd name="connsiteX11" fmla="*/ 1011 w 6621845"/>
              <a:gd name="connsiteY11" fmla="*/ 5021212 h 5238511"/>
              <a:gd name="connsiteX12" fmla="*/ 100440 w 6621845"/>
              <a:gd name="connsiteY12" fmla="*/ 64666 h 5238511"/>
              <a:gd name="connsiteX13" fmla="*/ 122765 w 6621845"/>
              <a:gd name="connsiteY13" fmla="*/ 33189 h 5238511"/>
              <a:gd name="connsiteX14" fmla="*/ 604718 w 6621845"/>
              <a:gd name="connsiteY14" fmla="*/ 42857 h 5238511"/>
              <a:gd name="connsiteX15" fmla="*/ 604718 w 6621845"/>
              <a:gd name="connsiteY15" fmla="*/ 0 h 5238511"/>
              <a:gd name="connsiteX16" fmla="*/ 3117572 w 6621845"/>
              <a:gd name="connsiteY16" fmla="*/ 0 h 5238511"/>
              <a:gd name="connsiteX17" fmla="*/ 3117572 w 6621845"/>
              <a:gd name="connsiteY17" fmla="*/ 89697 h 5238511"/>
              <a:gd name="connsiteX0" fmla="*/ 6597934 w 6621845"/>
              <a:gd name="connsiteY0" fmla="*/ 155744 h 5238511"/>
              <a:gd name="connsiteX1" fmla="*/ 6619376 w 6621845"/>
              <a:gd name="connsiteY1" fmla="*/ 177681 h 5238511"/>
              <a:gd name="connsiteX2" fmla="*/ 6621845 w 6621845"/>
              <a:gd name="connsiteY2" fmla="*/ 195498 h 5238511"/>
              <a:gd name="connsiteX3" fmla="*/ 6601863 w 6621845"/>
              <a:gd name="connsiteY3" fmla="*/ 1201700 h 5238511"/>
              <a:gd name="connsiteX4" fmla="*/ 6601373 w 6621845"/>
              <a:gd name="connsiteY4" fmla="*/ 1226210 h 5238511"/>
              <a:gd name="connsiteX5" fmla="*/ 6601384 w 6621845"/>
              <a:gd name="connsiteY5" fmla="*/ 1226232 h 5238511"/>
              <a:gd name="connsiteX6" fmla="*/ 6521625 w 6621845"/>
              <a:gd name="connsiteY6" fmla="*/ 5202267 h 5238511"/>
              <a:gd name="connsiteX7" fmla="*/ 6483689 w 6621845"/>
              <a:gd name="connsiteY7" fmla="*/ 5238506 h 5238511"/>
              <a:gd name="connsiteX8" fmla="*/ 36351 w 6621845"/>
              <a:gd name="connsiteY8" fmla="*/ 5109172 h 5238511"/>
              <a:gd name="connsiteX9" fmla="*/ 5 w 6621845"/>
              <a:gd name="connsiteY9" fmla="*/ 5071442 h 5238511"/>
              <a:gd name="connsiteX10" fmla="*/ 1012 w 6621845"/>
              <a:gd name="connsiteY10" fmla="*/ 5021215 h 5238511"/>
              <a:gd name="connsiteX11" fmla="*/ 1011 w 6621845"/>
              <a:gd name="connsiteY11" fmla="*/ 5021212 h 5238511"/>
              <a:gd name="connsiteX12" fmla="*/ 100440 w 6621845"/>
              <a:gd name="connsiteY12" fmla="*/ 64666 h 5238511"/>
              <a:gd name="connsiteX13" fmla="*/ 122765 w 6621845"/>
              <a:gd name="connsiteY13" fmla="*/ 33189 h 5238511"/>
              <a:gd name="connsiteX14" fmla="*/ 604718 w 6621845"/>
              <a:gd name="connsiteY14" fmla="*/ 42857 h 5238511"/>
              <a:gd name="connsiteX15" fmla="*/ 3117572 w 6621845"/>
              <a:gd name="connsiteY15" fmla="*/ 0 h 5238511"/>
              <a:gd name="connsiteX16" fmla="*/ 3117572 w 6621845"/>
              <a:gd name="connsiteY16" fmla="*/ 89697 h 5238511"/>
              <a:gd name="connsiteX17" fmla="*/ 6597934 w 6621845"/>
              <a:gd name="connsiteY17" fmla="*/ 155744 h 5238511"/>
              <a:gd name="connsiteX0" fmla="*/ 6597934 w 6621845"/>
              <a:gd name="connsiteY0" fmla="*/ 122557 h 5205324"/>
              <a:gd name="connsiteX1" fmla="*/ 6619376 w 6621845"/>
              <a:gd name="connsiteY1" fmla="*/ 144494 h 5205324"/>
              <a:gd name="connsiteX2" fmla="*/ 6621845 w 6621845"/>
              <a:gd name="connsiteY2" fmla="*/ 162311 h 5205324"/>
              <a:gd name="connsiteX3" fmla="*/ 6601863 w 6621845"/>
              <a:gd name="connsiteY3" fmla="*/ 1168513 h 5205324"/>
              <a:gd name="connsiteX4" fmla="*/ 6601373 w 6621845"/>
              <a:gd name="connsiteY4" fmla="*/ 1193023 h 5205324"/>
              <a:gd name="connsiteX5" fmla="*/ 6601384 w 6621845"/>
              <a:gd name="connsiteY5" fmla="*/ 1193045 h 5205324"/>
              <a:gd name="connsiteX6" fmla="*/ 6521625 w 6621845"/>
              <a:gd name="connsiteY6" fmla="*/ 5169080 h 5205324"/>
              <a:gd name="connsiteX7" fmla="*/ 6483689 w 6621845"/>
              <a:gd name="connsiteY7" fmla="*/ 5205319 h 5205324"/>
              <a:gd name="connsiteX8" fmla="*/ 36351 w 6621845"/>
              <a:gd name="connsiteY8" fmla="*/ 5075985 h 5205324"/>
              <a:gd name="connsiteX9" fmla="*/ 5 w 6621845"/>
              <a:gd name="connsiteY9" fmla="*/ 5038255 h 5205324"/>
              <a:gd name="connsiteX10" fmla="*/ 1012 w 6621845"/>
              <a:gd name="connsiteY10" fmla="*/ 4988028 h 5205324"/>
              <a:gd name="connsiteX11" fmla="*/ 1011 w 6621845"/>
              <a:gd name="connsiteY11" fmla="*/ 4988025 h 5205324"/>
              <a:gd name="connsiteX12" fmla="*/ 100440 w 6621845"/>
              <a:gd name="connsiteY12" fmla="*/ 31479 h 5205324"/>
              <a:gd name="connsiteX13" fmla="*/ 122765 w 6621845"/>
              <a:gd name="connsiteY13" fmla="*/ 2 h 5205324"/>
              <a:gd name="connsiteX14" fmla="*/ 604718 w 6621845"/>
              <a:gd name="connsiteY14" fmla="*/ 9670 h 5205324"/>
              <a:gd name="connsiteX15" fmla="*/ 3117572 w 6621845"/>
              <a:gd name="connsiteY15" fmla="*/ 56510 h 5205324"/>
              <a:gd name="connsiteX16" fmla="*/ 6597934 w 6621845"/>
              <a:gd name="connsiteY16" fmla="*/ 122557 h 5205324"/>
              <a:gd name="connsiteX0" fmla="*/ 6597934 w 6621845"/>
              <a:gd name="connsiteY0" fmla="*/ 122556 h 5205323"/>
              <a:gd name="connsiteX1" fmla="*/ 6619376 w 6621845"/>
              <a:gd name="connsiteY1" fmla="*/ 144493 h 5205323"/>
              <a:gd name="connsiteX2" fmla="*/ 6621845 w 6621845"/>
              <a:gd name="connsiteY2" fmla="*/ 162310 h 5205323"/>
              <a:gd name="connsiteX3" fmla="*/ 6601863 w 6621845"/>
              <a:gd name="connsiteY3" fmla="*/ 1168512 h 5205323"/>
              <a:gd name="connsiteX4" fmla="*/ 6601373 w 6621845"/>
              <a:gd name="connsiteY4" fmla="*/ 1193022 h 5205323"/>
              <a:gd name="connsiteX5" fmla="*/ 6601384 w 6621845"/>
              <a:gd name="connsiteY5" fmla="*/ 1193044 h 5205323"/>
              <a:gd name="connsiteX6" fmla="*/ 6521625 w 6621845"/>
              <a:gd name="connsiteY6" fmla="*/ 5169079 h 5205323"/>
              <a:gd name="connsiteX7" fmla="*/ 6483689 w 6621845"/>
              <a:gd name="connsiteY7" fmla="*/ 5205318 h 5205323"/>
              <a:gd name="connsiteX8" fmla="*/ 36351 w 6621845"/>
              <a:gd name="connsiteY8" fmla="*/ 5075984 h 5205323"/>
              <a:gd name="connsiteX9" fmla="*/ 5 w 6621845"/>
              <a:gd name="connsiteY9" fmla="*/ 5038254 h 5205323"/>
              <a:gd name="connsiteX10" fmla="*/ 1012 w 6621845"/>
              <a:gd name="connsiteY10" fmla="*/ 4988027 h 5205323"/>
              <a:gd name="connsiteX11" fmla="*/ 1011 w 6621845"/>
              <a:gd name="connsiteY11" fmla="*/ 4988024 h 5205323"/>
              <a:gd name="connsiteX12" fmla="*/ 128150 w 6621845"/>
              <a:gd name="connsiteY12" fmla="*/ 113570 h 5205323"/>
              <a:gd name="connsiteX13" fmla="*/ 122765 w 6621845"/>
              <a:gd name="connsiteY13" fmla="*/ 1 h 5205323"/>
              <a:gd name="connsiteX14" fmla="*/ 604718 w 6621845"/>
              <a:gd name="connsiteY14" fmla="*/ 9669 h 5205323"/>
              <a:gd name="connsiteX15" fmla="*/ 3117572 w 6621845"/>
              <a:gd name="connsiteY15" fmla="*/ 56509 h 5205323"/>
              <a:gd name="connsiteX16" fmla="*/ 6597934 w 6621845"/>
              <a:gd name="connsiteY16" fmla="*/ 122556 h 5205323"/>
              <a:gd name="connsiteX0" fmla="*/ 6597934 w 6621845"/>
              <a:gd name="connsiteY0" fmla="*/ 122556 h 5205323"/>
              <a:gd name="connsiteX1" fmla="*/ 6619376 w 6621845"/>
              <a:gd name="connsiteY1" fmla="*/ 144493 h 5205323"/>
              <a:gd name="connsiteX2" fmla="*/ 6621845 w 6621845"/>
              <a:gd name="connsiteY2" fmla="*/ 162310 h 5205323"/>
              <a:gd name="connsiteX3" fmla="*/ 6601863 w 6621845"/>
              <a:gd name="connsiteY3" fmla="*/ 1168512 h 5205323"/>
              <a:gd name="connsiteX4" fmla="*/ 6601373 w 6621845"/>
              <a:gd name="connsiteY4" fmla="*/ 1193022 h 5205323"/>
              <a:gd name="connsiteX5" fmla="*/ 6601384 w 6621845"/>
              <a:gd name="connsiteY5" fmla="*/ 1193044 h 5205323"/>
              <a:gd name="connsiteX6" fmla="*/ 6521625 w 6621845"/>
              <a:gd name="connsiteY6" fmla="*/ 5169079 h 5205323"/>
              <a:gd name="connsiteX7" fmla="*/ 6483689 w 6621845"/>
              <a:gd name="connsiteY7" fmla="*/ 5205318 h 5205323"/>
              <a:gd name="connsiteX8" fmla="*/ 36351 w 6621845"/>
              <a:gd name="connsiteY8" fmla="*/ 5075984 h 5205323"/>
              <a:gd name="connsiteX9" fmla="*/ 5 w 6621845"/>
              <a:gd name="connsiteY9" fmla="*/ 5038254 h 5205323"/>
              <a:gd name="connsiteX10" fmla="*/ 1012 w 6621845"/>
              <a:gd name="connsiteY10" fmla="*/ 4988027 h 5205323"/>
              <a:gd name="connsiteX11" fmla="*/ 44388 w 6621845"/>
              <a:gd name="connsiteY11" fmla="*/ 4882987 h 5205323"/>
              <a:gd name="connsiteX12" fmla="*/ 128150 w 6621845"/>
              <a:gd name="connsiteY12" fmla="*/ 113570 h 5205323"/>
              <a:gd name="connsiteX13" fmla="*/ 122765 w 6621845"/>
              <a:gd name="connsiteY13" fmla="*/ 1 h 5205323"/>
              <a:gd name="connsiteX14" fmla="*/ 604718 w 6621845"/>
              <a:gd name="connsiteY14" fmla="*/ 9669 h 5205323"/>
              <a:gd name="connsiteX15" fmla="*/ 3117572 w 6621845"/>
              <a:gd name="connsiteY15" fmla="*/ 56509 h 5205323"/>
              <a:gd name="connsiteX16" fmla="*/ 6597934 w 6621845"/>
              <a:gd name="connsiteY16" fmla="*/ 122556 h 5205323"/>
              <a:gd name="connsiteX0" fmla="*/ 6597934 w 6621845"/>
              <a:gd name="connsiteY0" fmla="*/ 122556 h 5205323"/>
              <a:gd name="connsiteX1" fmla="*/ 6619376 w 6621845"/>
              <a:gd name="connsiteY1" fmla="*/ 144493 h 5205323"/>
              <a:gd name="connsiteX2" fmla="*/ 6621845 w 6621845"/>
              <a:gd name="connsiteY2" fmla="*/ 162310 h 5205323"/>
              <a:gd name="connsiteX3" fmla="*/ 6601863 w 6621845"/>
              <a:gd name="connsiteY3" fmla="*/ 1168512 h 5205323"/>
              <a:gd name="connsiteX4" fmla="*/ 6601373 w 6621845"/>
              <a:gd name="connsiteY4" fmla="*/ 1193022 h 5205323"/>
              <a:gd name="connsiteX5" fmla="*/ 6601384 w 6621845"/>
              <a:gd name="connsiteY5" fmla="*/ 1193044 h 5205323"/>
              <a:gd name="connsiteX6" fmla="*/ 6521625 w 6621845"/>
              <a:gd name="connsiteY6" fmla="*/ 5169079 h 5205323"/>
              <a:gd name="connsiteX7" fmla="*/ 6483689 w 6621845"/>
              <a:gd name="connsiteY7" fmla="*/ 5205318 h 5205323"/>
              <a:gd name="connsiteX8" fmla="*/ 36351 w 6621845"/>
              <a:gd name="connsiteY8" fmla="*/ 5075984 h 5205323"/>
              <a:gd name="connsiteX9" fmla="*/ 5 w 6621845"/>
              <a:gd name="connsiteY9" fmla="*/ 5038254 h 5205323"/>
              <a:gd name="connsiteX10" fmla="*/ 30143 w 6621845"/>
              <a:gd name="connsiteY10" fmla="*/ 4946661 h 5205323"/>
              <a:gd name="connsiteX11" fmla="*/ 44388 w 6621845"/>
              <a:gd name="connsiteY11" fmla="*/ 4882987 h 5205323"/>
              <a:gd name="connsiteX12" fmla="*/ 128150 w 6621845"/>
              <a:gd name="connsiteY12" fmla="*/ 113570 h 5205323"/>
              <a:gd name="connsiteX13" fmla="*/ 122765 w 6621845"/>
              <a:gd name="connsiteY13" fmla="*/ 1 h 5205323"/>
              <a:gd name="connsiteX14" fmla="*/ 604718 w 6621845"/>
              <a:gd name="connsiteY14" fmla="*/ 9669 h 5205323"/>
              <a:gd name="connsiteX15" fmla="*/ 3117572 w 6621845"/>
              <a:gd name="connsiteY15" fmla="*/ 56509 h 5205323"/>
              <a:gd name="connsiteX16" fmla="*/ 6597934 w 6621845"/>
              <a:gd name="connsiteY16" fmla="*/ 122556 h 5205323"/>
              <a:gd name="connsiteX0" fmla="*/ 7041537 w 7065448"/>
              <a:gd name="connsiteY0" fmla="*/ 122556 h 5205323"/>
              <a:gd name="connsiteX1" fmla="*/ 7062979 w 7065448"/>
              <a:gd name="connsiteY1" fmla="*/ 144493 h 5205323"/>
              <a:gd name="connsiteX2" fmla="*/ 7065448 w 7065448"/>
              <a:gd name="connsiteY2" fmla="*/ 162310 h 5205323"/>
              <a:gd name="connsiteX3" fmla="*/ 7045466 w 7065448"/>
              <a:gd name="connsiteY3" fmla="*/ 1168512 h 5205323"/>
              <a:gd name="connsiteX4" fmla="*/ 7044976 w 7065448"/>
              <a:gd name="connsiteY4" fmla="*/ 1193022 h 5205323"/>
              <a:gd name="connsiteX5" fmla="*/ 7044987 w 7065448"/>
              <a:gd name="connsiteY5" fmla="*/ 1193044 h 5205323"/>
              <a:gd name="connsiteX6" fmla="*/ 6965228 w 7065448"/>
              <a:gd name="connsiteY6" fmla="*/ 5169079 h 5205323"/>
              <a:gd name="connsiteX7" fmla="*/ 6927292 w 7065448"/>
              <a:gd name="connsiteY7" fmla="*/ 5205318 h 5205323"/>
              <a:gd name="connsiteX8" fmla="*/ 479954 w 7065448"/>
              <a:gd name="connsiteY8" fmla="*/ 5075984 h 5205323"/>
              <a:gd name="connsiteX9" fmla="*/ 473746 w 7065448"/>
              <a:gd name="connsiteY9" fmla="*/ 4946661 h 5205323"/>
              <a:gd name="connsiteX10" fmla="*/ 487991 w 7065448"/>
              <a:gd name="connsiteY10" fmla="*/ 4882987 h 5205323"/>
              <a:gd name="connsiteX11" fmla="*/ 571753 w 7065448"/>
              <a:gd name="connsiteY11" fmla="*/ 113570 h 5205323"/>
              <a:gd name="connsiteX12" fmla="*/ 566368 w 7065448"/>
              <a:gd name="connsiteY12" fmla="*/ 1 h 5205323"/>
              <a:gd name="connsiteX13" fmla="*/ 1048321 w 7065448"/>
              <a:gd name="connsiteY13" fmla="*/ 9669 h 5205323"/>
              <a:gd name="connsiteX14" fmla="*/ 3561175 w 7065448"/>
              <a:gd name="connsiteY14" fmla="*/ 56509 h 5205323"/>
              <a:gd name="connsiteX15" fmla="*/ 7041537 w 7065448"/>
              <a:gd name="connsiteY15" fmla="*/ 122556 h 5205323"/>
              <a:gd name="connsiteX0" fmla="*/ 6584362 w 6608273"/>
              <a:gd name="connsiteY0" fmla="*/ 122556 h 5205323"/>
              <a:gd name="connsiteX1" fmla="*/ 6605804 w 6608273"/>
              <a:gd name="connsiteY1" fmla="*/ 144493 h 5205323"/>
              <a:gd name="connsiteX2" fmla="*/ 6608273 w 6608273"/>
              <a:gd name="connsiteY2" fmla="*/ 162310 h 5205323"/>
              <a:gd name="connsiteX3" fmla="*/ 6588291 w 6608273"/>
              <a:gd name="connsiteY3" fmla="*/ 1168512 h 5205323"/>
              <a:gd name="connsiteX4" fmla="*/ 6587801 w 6608273"/>
              <a:gd name="connsiteY4" fmla="*/ 1193022 h 5205323"/>
              <a:gd name="connsiteX5" fmla="*/ 6587812 w 6608273"/>
              <a:gd name="connsiteY5" fmla="*/ 1193044 h 5205323"/>
              <a:gd name="connsiteX6" fmla="*/ 6508053 w 6608273"/>
              <a:gd name="connsiteY6" fmla="*/ 5169079 h 5205323"/>
              <a:gd name="connsiteX7" fmla="*/ 6470117 w 6608273"/>
              <a:gd name="connsiteY7" fmla="*/ 5205318 h 5205323"/>
              <a:gd name="connsiteX8" fmla="*/ 22779 w 6608273"/>
              <a:gd name="connsiteY8" fmla="*/ 5075984 h 5205323"/>
              <a:gd name="connsiteX9" fmla="*/ 16571 w 6608273"/>
              <a:gd name="connsiteY9" fmla="*/ 4946661 h 5205323"/>
              <a:gd name="connsiteX10" fmla="*/ 30816 w 6608273"/>
              <a:gd name="connsiteY10" fmla="*/ 4882987 h 5205323"/>
              <a:gd name="connsiteX11" fmla="*/ 114578 w 6608273"/>
              <a:gd name="connsiteY11" fmla="*/ 113570 h 5205323"/>
              <a:gd name="connsiteX12" fmla="*/ 109193 w 6608273"/>
              <a:gd name="connsiteY12" fmla="*/ 1 h 5205323"/>
              <a:gd name="connsiteX13" fmla="*/ 591146 w 6608273"/>
              <a:gd name="connsiteY13" fmla="*/ 9669 h 5205323"/>
              <a:gd name="connsiteX14" fmla="*/ 3104000 w 6608273"/>
              <a:gd name="connsiteY14" fmla="*/ 56509 h 5205323"/>
              <a:gd name="connsiteX15" fmla="*/ 6584362 w 6608273"/>
              <a:gd name="connsiteY15" fmla="*/ 122556 h 5205323"/>
              <a:gd name="connsiteX0" fmla="*/ 6584392 w 6608303"/>
              <a:gd name="connsiteY0" fmla="*/ 122556 h 5205323"/>
              <a:gd name="connsiteX1" fmla="*/ 6605834 w 6608303"/>
              <a:gd name="connsiteY1" fmla="*/ 144493 h 5205323"/>
              <a:gd name="connsiteX2" fmla="*/ 6608303 w 6608303"/>
              <a:gd name="connsiteY2" fmla="*/ 162310 h 5205323"/>
              <a:gd name="connsiteX3" fmla="*/ 6588321 w 6608303"/>
              <a:gd name="connsiteY3" fmla="*/ 1168512 h 5205323"/>
              <a:gd name="connsiteX4" fmla="*/ 6587831 w 6608303"/>
              <a:gd name="connsiteY4" fmla="*/ 1193022 h 5205323"/>
              <a:gd name="connsiteX5" fmla="*/ 6587842 w 6608303"/>
              <a:gd name="connsiteY5" fmla="*/ 1193044 h 5205323"/>
              <a:gd name="connsiteX6" fmla="*/ 6508083 w 6608303"/>
              <a:gd name="connsiteY6" fmla="*/ 5169079 h 5205323"/>
              <a:gd name="connsiteX7" fmla="*/ 6470147 w 6608303"/>
              <a:gd name="connsiteY7" fmla="*/ 5205318 h 5205323"/>
              <a:gd name="connsiteX8" fmla="*/ 22809 w 6608303"/>
              <a:gd name="connsiteY8" fmla="*/ 5075984 h 5205323"/>
              <a:gd name="connsiteX9" fmla="*/ 16601 w 6608303"/>
              <a:gd name="connsiteY9" fmla="*/ 4946661 h 5205323"/>
              <a:gd name="connsiteX10" fmla="*/ 30846 w 6608303"/>
              <a:gd name="connsiteY10" fmla="*/ 4882987 h 5205323"/>
              <a:gd name="connsiteX11" fmla="*/ 114608 w 6608303"/>
              <a:gd name="connsiteY11" fmla="*/ 113570 h 5205323"/>
              <a:gd name="connsiteX12" fmla="*/ 109223 w 6608303"/>
              <a:gd name="connsiteY12" fmla="*/ 1 h 5205323"/>
              <a:gd name="connsiteX13" fmla="*/ 591176 w 6608303"/>
              <a:gd name="connsiteY13" fmla="*/ 9669 h 5205323"/>
              <a:gd name="connsiteX14" fmla="*/ 3104030 w 6608303"/>
              <a:gd name="connsiteY14" fmla="*/ 56509 h 5205323"/>
              <a:gd name="connsiteX15" fmla="*/ 6584392 w 6608303"/>
              <a:gd name="connsiteY15" fmla="*/ 122556 h 5205323"/>
              <a:gd name="connsiteX0" fmla="*/ 6584393 w 6608304"/>
              <a:gd name="connsiteY0" fmla="*/ 122556 h 5205323"/>
              <a:gd name="connsiteX1" fmla="*/ 6605835 w 6608304"/>
              <a:gd name="connsiteY1" fmla="*/ 144493 h 5205323"/>
              <a:gd name="connsiteX2" fmla="*/ 6608304 w 6608304"/>
              <a:gd name="connsiteY2" fmla="*/ 162310 h 5205323"/>
              <a:gd name="connsiteX3" fmla="*/ 6588322 w 6608304"/>
              <a:gd name="connsiteY3" fmla="*/ 1168512 h 5205323"/>
              <a:gd name="connsiteX4" fmla="*/ 6587832 w 6608304"/>
              <a:gd name="connsiteY4" fmla="*/ 1193022 h 5205323"/>
              <a:gd name="connsiteX5" fmla="*/ 6587843 w 6608304"/>
              <a:gd name="connsiteY5" fmla="*/ 1193044 h 5205323"/>
              <a:gd name="connsiteX6" fmla="*/ 6508084 w 6608304"/>
              <a:gd name="connsiteY6" fmla="*/ 5169079 h 5205323"/>
              <a:gd name="connsiteX7" fmla="*/ 6470148 w 6608304"/>
              <a:gd name="connsiteY7" fmla="*/ 5205318 h 5205323"/>
              <a:gd name="connsiteX8" fmla="*/ 22810 w 6608304"/>
              <a:gd name="connsiteY8" fmla="*/ 5075984 h 5205323"/>
              <a:gd name="connsiteX9" fmla="*/ 16602 w 6608304"/>
              <a:gd name="connsiteY9" fmla="*/ 4946661 h 5205323"/>
              <a:gd name="connsiteX10" fmla="*/ 30847 w 6608304"/>
              <a:gd name="connsiteY10" fmla="*/ 4882987 h 5205323"/>
              <a:gd name="connsiteX11" fmla="*/ 114609 w 6608304"/>
              <a:gd name="connsiteY11" fmla="*/ 113570 h 5205323"/>
              <a:gd name="connsiteX12" fmla="*/ 109224 w 6608304"/>
              <a:gd name="connsiteY12" fmla="*/ 1 h 5205323"/>
              <a:gd name="connsiteX13" fmla="*/ 591177 w 6608304"/>
              <a:gd name="connsiteY13" fmla="*/ 9669 h 5205323"/>
              <a:gd name="connsiteX14" fmla="*/ 3104031 w 6608304"/>
              <a:gd name="connsiteY14" fmla="*/ 56509 h 5205323"/>
              <a:gd name="connsiteX15" fmla="*/ 6584393 w 6608304"/>
              <a:gd name="connsiteY15" fmla="*/ 122556 h 5205323"/>
              <a:gd name="connsiteX0" fmla="*/ 6567823 w 6937884"/>
              <a:gd name="connsiteY0" fmla="*/ 122556 h 5210213"/>
              <a:gd name="connsiteX1" fmla="*/ 6589265 w 6937884"/>
              <a:gd name="connsiteY1" fmla="*/ 144493 h 5210213"/>
              <a:gd name="connsiteX2" fmla="*/ 6591734 w 6937884"/>
              <a:gd name="connsiteY2" fmla="*/ 162310 h 5210213"/>
              <a:gd name="connsiteX3" fmla="*/ 6571752 w 6937884"/>
              <a:gd name="connsiteY3" fmla="*/ 1168512 h 5210213"/>
              <a:gd name="connsiteX4" fmla="*/ 6571262 w 6937884"/>
              <a:gd name="connsiteY4" fmla="*/ 1193022 h 5210213"/>
              <a:gd name="connsiteX5" fmla="*/ 6571273 w 6937884"/>
              <a:gd name="connsiteY5" fmla="*/ 1193044 h 5210213"/>
              <a:gd name="connsiteX6" fmla="*/ 6491514 w 6937884"/>
              <a:gd name="connsiteY6" fmla="*/ 5169079 h 5210213"/>
              <a:gd name="connsiteX7" fmla="*/ 6453578 w 6937884"/>
              <a:gd name="connsiteY7" fmla="*/ 5205318 h 5210213"/>
              <a:gd name="connsiteX8" fmla="*/ 87448 w 6937884"/>
              <a:gd name="connsiteY8" fmla="*/ 5064339 h 5210213"/>
              <a:gd name="connsiteX9" fmla="*/ 32 w 6937884"/>
              <a:gd name="connsiteY9" fmla="*/ 4946661 h 5210213"/>
              <a:gd name="connsiteX10" fmla="*/ 14277 w 6937884"/>
              <a:gd name="connsiteY10" fmla="*/ 4882987 h 5210213"/>
              <a:gd name="connsiteX11" fmla="*/ 98039 w 6937884"/>
              <a:gd name="connsiteY11" fmla="*/ 113570 h 5210213"/>
              <a:gd name="connsiteX12" fmla="*/ 92654 w 6937884"/>
              <a:gd name="connsiteY12" fmla="*/ 1 h 5210213"/>
              <a:gd name="connsiteX13" fmla="*/ 574607 w 6937884"/>
              <a:gd name="connsiteY13" fmla="*/ 9669 h 5210213"/>
              <a:gd name="connsiteX14" fmla="*/ 3087461 w 6937884"/>
              <a:gd name="connsiteY14" fmla="*/ 56509 h 5210213"/>
              <a:gd name="connsiteX15" fmla="*/ 6567823 w 6937884"/>
              <a:gd name="connsiteY15" fmla="*/ 122556 h 5210213"/>
              <a:gd name="connsiteX0" fmla="*/ 6567823 w 6591734"/>
              <a:gd name="connsiteY0" fmla="*/ 122556 h 5207389"/>
              <a:gd name="connsiteX1" fmla="*/ 6589265 w 6591734"/>
              <a:gd name="connsiteY1" fmla="*/ 144493 h 5207389"/>
              <a:gd name="connsiteX2" fmla="*/ 6591734 w 6591734"/>
              <a:gd name="connsiteY2" fmla="*/ 162310 h 5207389"/>
              <a:gd name="connsiteX3" fmla="*/ 6571752 w 6591734"/>
              <a:gd name="connsiteY3" fmla="*/ 1168512 h 5207389"/>
              <a:gd name="connsiteX4" fmla="*/ 6571262 w 6591734"/>
              <a:gd name="connsiteY4" fmla="*/ 1193022 h 5207389"/>
              <a:gd name="connsiteX5" fmla="*/ 6571273 w 6591734"/>
              <a:gd name="connsiteY5" fmla="*/ 1193044 h 5207389"/>
              <a:gd name="connsiteX6" fmla="*/ 6491514 w 6591734"/>
              <a:gd name="connsiteY6" fmla="*/ 5169079 h 5207389"/>
              <a:gd name="connsiteX7" fmla="*/ 6453578 w 6591734"/>
              <a:gd name="connsiteY7" fmla="*/ 5205318 h 5207389"/>
              <a:gd name="connsiteX8" fmla="*/ 87448 w 6591734"/>
              <a:gd name="connsiteY8" fmla="*/ 5064339 h 5207389"/>
              <a:gd name="connsiteX9" fmla="*/ 32 w 6591734"/>
              <a:gd name="connsiteY9" fmla="*/ 4946661 h 5207389"/>
              <a:gd name="connsiteX10" fmla="*/ 14277 w 6591734"/>
              <a:gd name="connsiteY10" fmla="*/ 4882987 h 5207389"/>
              <a:gd name="connsiteX11" fmla="*/ 98039 w 6591734"/>
              <a:gd name="connsiteY11" fmla="*/ 113570 h 5207389"/>
              <a:gd name="connsiteX12" fmla="*/ 92654 w 6591734"/>
              <a:gd name="connsiteY12" fmla="*/ 1 h 5207389"/>
              <a:gd name="connsiteX13" fmla="*/ 574607 w 6591734"/>
              <a:gd name="connsiteY13" fmla="*/ 9669 h 5207389"/>
              <a:gd name="connsiteX14" fmla="*/ 3087461 w 6591734"/>
              <a:gd name="connsiteY14" fmla="*/ 56509 h 5207389"/>
              <a:gd name="connsiteX15" fmla="*/ 6567823 w 6591734"/>
              <a:gd name="connsiteY15" fmla="*/ 122556 h 5207389"/>
              <a:gd name="connsiteX0" fmla="*/ 6567823 w 6591734"/>
              <a:gd name="connsiteY0" fmla="*/ 122556 h 5205656"/>
              <a:gd name="connsiteX1" fmla="*/ 6589265 w 6591734"/>
              <a:gd name="connsiteY1" fmla="*/ 144493 h 5205656"/>
              <a:gd name="connsiteX2" fmla="*/ 6591734 w 6591734"/>
              <a:gd name="connsiteY2" fmla="*/ 162310 h 5205656"/>
              <a:gd name="connsiteX3" fmla="*/ 6571752 w 6591734"/>
              <a:gd name="connsiteY3" fmla="*/ 1168512 h 5205656"/>
              <a:gd name="connsiteX4" fmla="*/ 6571262 w 6591734"/>
              <a:gd name="connsiteY4" fmla="*/ 1193022 h 5205656"/>
              <a:gd name="connsiteX5" fmla="*/ 6571273 w 6591734"/>
              <a:gd name="connsiteY5" fmla="*/ 1193044 h 5205656"/>
              <a:gd name="connsiteX6" fmla="*/ 6491514 w 6591734"/>
              <a:gd name="connsiteY6" fmla="*/ 5169079 h 5205656"/>
              <a:gd name="connsiteX7" fmla="*/ 6453578 w 6591734"/>
              <a:gd name="connsiteY7" fmla="*/ 5205318 h 5205656"/>
              <a:gd name="connsiteX8" fmla="*/ 87448 w 6591734"/>
              <a:gd name="connsiteY8" fmla="*/ 5064339 h 5205656"/>
              <a:gd name="connsiteX9" fmla="*/ 32 w 6591734"/>
              <a:gd name="connsiteY9" fmla="*/ 4946661 h 5205656"/>
              <a:gd name="connsiteX10" fmla="*/ 14277 w 6591734"/>
              <a:gd name="connsiteY10" fmla="*/ 4882987 h 5205656"/>
              <a:gd name="connsiteX11" fmla="*/ 98039 w 6591734"/>
              <a:gd name="connsiteY11" fmla="*/ 113570 h 5205656"/>
              <a:gd name="connsiteX12" fmla="*/ 92654 w 6591734"/>
              <a:gd name="connsiteY12" fmla="*/ 1 h 5205656"/>
              <a:gd name="connsiteX13" fmla="*/ 574607 w 6591734"/>
              <a:gd name="connsiteY13" fmla="*/ 9669 h 5205656"/>
              <a:gd name="connsiteX14" fmla="*/ 3087461 w 6591734"/>
              <a:gd name="connsiteY14" fmla="*/ 56509 h 5205656"/>
              <a:gd name="connsiteX15" fmla="*/ 6567823 w 6591734"/>
              <a:gd name="connsiteY15" fmla="*/ 122556 h 520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591734" h="5205656">
                <a:moveTo>
                  <a:pt x="6567823" y="122556"/>
                </a:moveTo>
                <a:cubicBezTo>
                  <a:pt x="6580239" y="129975"/>
                  <a:pt x="6582222" y="131985"/>
                  <a:pt x="6589265" y="144493"/>
                </a:cubicBezTo>
                <a:lnTo>
                  <a:pt x="6591734" y="162310"/>
                </a:lnTo>
                <a:cubicBezTo>
                  <a:pt x="6587703" y="369196"/>
                  <a:pt x="6580519" y="730319"/>
                  <a:pt x="6571752" y="1168512"/>
                </a:cubicBezTo>
                <a:cubicBezTo>
                  <a:pt x="6571589" y="1176682"/>
                  <a:pt x="6571425" y="1184852"/>
                  <a:pt x="6571262" y="1193022"/>
                </a:cubicBezTo>
                <a:cubicBezTo>
                  <a:pt x="6571266" y="1193029"/>
                  <a:pt x="6571269" y="1193037"/>
                  <a:pt x="6571273" y="1193044"/>
                </a:cubicBezTo>
                <a:lnTo>
                  <a:pt x="6491514" y="5169079"/>
                </a:lnTo>
                <a:cubicBezTo>
                  <a:pt x="6491046" y="5189483"/>
                  <a:pt x="6510894" y="5208439"/>
                  <a:pt x="6453578" y="5205318"/>
                </a:cubicBezTo>
                <a:cubicBezTo>
                  <a:pt x="5108322" y="5132065"/>
                  <a:pt x="2209491" y="5111332"/>
                  <a:pt x="87448" y="5064339"/>
                </a:cubicBezTo>
                <a:cubicBezTo>
                  <a:pt x="40819" y="5064158"/>
                  <a:pt x="-1307" y="4978827"/>
                  <a:pt x="32" y="4946661"/>
                </a:cubicBezTo>
                <a:cubicBezTo>
                  <a:pt x="32" y="4946660"/>
                  <a:pt x="14277" y="4882988"/>
                  <a:pt x="14277" y="4882987"/>
                </a:cubicBezTo>
                <a:lnTo>
                  <a:pt x="98039" y="113570"/>
                </a:lnTo>
                <a:cubicBezTo>
                  <a:pt x="98461" y="95952"/>
                  <a:pt x="80714" y="-192"/>
                  <a:pt x="92654" y="1"/>
                </a:cubicBezTo>
                <a:lnTo>
                  <a:pt x="574607" y="9669"/>
                </a:lnTo>
                <a:lnTo>
                  <a:pt x="3087461" y="56509"/>
                </a:lnTo>
                <a:lnTo>
                  <a:pt x="6567823" y="122556"/>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Imagen 8" descr="Icono&#10;&#10;Descripción generada automáticamente">
            <a:extLst>
              <a:ext uri="{FF2B5EF4-FFF2-40B4-BE49-F238E27FC236}">
                <a16:creationId xmlns:a16="http://schemas.microsoft.com/office/drawing/2014/main" id="{BC3346CA-4DD8-91BA-8029-47AC70C7A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0339">
            <a:off x="5818890" y="1062928"/>
            <a:ext cx="4866315" cy="4866315"/>
          </a:xfrm>
          <a:prstGeom prst="rect">
            <a:avLst/>
          </a:prstGeom>
        </p:spPr>
      </p:pic>
      <p:sp>
        <p:nvSpPr>
          <p:cNvPr id="2" name="Título 1">
            <a:extLst>
              <a:ext uri="{FF2B5EF4-FFF2-40B4-BE49-F238E27FC236}">
                <a16:creationId xmlns:a16="http://schemas.microsoft.com/office/drawing/2014/main" id="{E6C20954-1BCD-F377-5D9F-989BA7BE8D51}"/>
              </a:ext>
            </a:extLst>
          </p:cNvPr>
          <p:cNvSpPr>
            <a:spLocks noGrp="1"/>
          </p:cNvSpPr>
          <p:nvPr>
            <p:ph type="title"/>
          </p:nvPr>
        </p:nvSpPr>
        <p:spPr>
          <a:xfrm>
            <a:off x="685800" y="713364"/>
            <a:ext cx="5192486" cy="1253981"/>
          </a:xfrm>
        </p:spPr>
        <p:txBody>
          <a:bodyPr anchor="ctr">
            <a:normAutofit/>
          </a:bodyPr>
          <a:lstStyle/>
          <a:p>
            <a:r>
              <a:rPr lang="es-AR" dirty="0"/>
              <a:t>Adquisición de datos</a:t>
            </a:r>
          </a:p>
        </p:txBody>
      </p:sp>
      <p:sp>
        <p:nvSpPr>
          <p:cNvPr id="3" name="Marcador de contenido 2">
            <a:extLst>
              <a:ext uri="{FF2B5EF4-FFF2-40B4-BE49-F238E27FC236}">
                <a16:creationId xmlns:a16="http://schemas.microsoft.com/office/drawing/2014/main" id="{07175EFA-DD51-DC02-4122-DD2607B19A2F}"/>
              </a:ext>
            </a:extLst>
          </p:cNvPr>
          <p:cNvSpPr>
            <a:spLocks noGrp="1"/>
          </p:cNvSpPr>
          <p:nvPr>
            <p:ph idx="1"/>
          </p:nvPr>
        </p:nvSpPr>
        <p:spPr>
          <a:xfrm>
            <a:off x="688675" y="1818458"/>
            <a:ext cx="3626294" cy="4506142"/>
          </a:xfrm>
        </p:spPr>
        <p:txBody>
          <a:bodyPr anchor="ctr">
            <a:normAutofit/>
          </a:bodyPr>
          <a:lstStyle/>
          <a:p>
            <a:pPr marL="0" indent="0">
              <a:buNone/>
            </a:pPr>
            <a:r>
              <a:rPr lang="es-AR" dirty="0"/>
              <a:t>Los datos fueron adquiridos de </a:t>
            </a:r>
            <a:r>
              <a:rPr lang="es-AR" dirty="0" err="1"/>
              <a:t>Kaggle</a:t>
            </a:r>
            <a:r>
              <a:rPr lang="es-AR" dirty="0"/>
              <a:t> inicialmente. Es posible acceder al post original desde </a:t>
            </a:r>
            <a:r>
              <a:rPr lang="es-AR" dirty="0">
                <a:hlinkClick r:id="rId4"/>
              </a:rPr>
              <a:t>aquí</a:t>
            </a:r>
            <a:r>
              <a:rPr lang="es-AR" dirty="0"/>
              <a:t> </a:t>
            </a:r>
          </a:p>
          <a:p>
            <a:pPr marL="0" indent="0">
              <a:buNone/>
            </a:pPr>
            <a:r>
              <a:rPr lang="es-AR" dirty="0"/>
              <a:t>Para descargar directamente los datos puede utilizar este </a:t>
            </a:r>
            <a:r>
              <a:rPr lang="es-AR" dirty="0">
                <a:hlinkClick r:id="rId5"/>
              </a:rPr>
              <a:t>link</a:t>
            </a:r>
            <a:endParaRPr lang="es-AR" dirty="0"/>
          </a:p>
          <a:p>
            <a:pPr marL="0" indent="0">
              <a:buNone/>
            </a:pPr>
            <a:endParaRPr lang="es-AR" dirty="0"/>
          </a:p>
          <a:p>
            <a:pPr marL="0" indent="0">
              <a:buNone/>
            </a:pPr>
            <a:r>
              <a:rPr lang="es-AR" sz="1400" dirty="0"/>
              <a:t>Fue necesario quitar 2 columnas del conjunto de datos según se especifica en el post original. Adicionalmente se quita la columna de ID de usuarios</a:t>
            </a:r>
          </a:p>
        </p:txBody>
      </p:sp>
    </p:spTree>
    <p:extLst>
      <p:ext uri="{BB962C8B-B14F-4D97-AF65-F5344CB8AC3E}">
        <p14:creationId xmlns:p14="http://schemas.microsoft.com/office/powerpoint/2010/main" val="3914698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63505-528C-20C8-4232-2535649672F6}"/>
              </a:ext>
            </a:extLst>
          </p:cNvPr>
          <p:cNvSpPr>
            <a:spLocks noGrp="1"/>
          </p:cNvSpPr>
          <p:nvPr>
            <p:ph type="title"/>
          </p:nvPr>
        </p:nvSpPr>
        <p:spPr/>
        <p:txBody>
          <a:bodyPr/>
          <a:lstStyle/>
          <a:p>
            <a:r>
              <a:rPr lang="es-AR" dirty="0"/>
              <a:t>Estudio analítico</a:t>
            </a:r>
          </a:p>
        </p:txBody>
      </p:sp>
      <p:sp>
        <p:nvSpPr>
          <p:cNvPr id="3" name="Marcador de contenido 2">
            <a:extLst>
              <a:ext uri="{FF2B5EF4-FFF2-40B4-BE49-F238E27FC236}">
                <a16:creationId xmlns:a16="http://schemas.microsoft.com/office/drawing/2014/main" id="{B8707017-7110-A05A-D69C-04433514B4B1}"/>
              </a:ext>
            </a:extLst>
          </p:cNvPr>
          <p:cNvSpPr>
            <a:spLocks noGrp="1"/>
          </p:cNvSpPr>
          <p:nvPr>
            <p:ph idx="1"/>
          </p:nvPr>
        </p:nvSpPr>
        <p:spPr/>
        <p:txBody>
          <a:bodyPr/>
          <a:lstStyle/>
          <a:p>
            <a:endParaRPr lang="es-AR"/>
          </a:p>
        </p:txBody>
      </p:sp>
    </p:spTree>
    <p:extLst>
      <p:ext uri="{BB962C8B-B14F-4D97-AF65-F5344CB8AC3E}">
        <p14:creationId xmlns:p14="http://schemas.microsoft.com/office/powerpoint/2010/main" val="3400431321"/>
      </p:ext>
    </p:extLst>
  </p:cSld>
  <p:clrMapOvr>
    <a:masterClrMapping/>
  </p:clrMapOvr>
</p:sld>
</file>

<file path=ppt/theme/theme1.xml><?xml version="1.0" encoding="utf-8"?>
<a:theme xmlns:a="http://schemas.openxmlformats.org/drawingml/2006/main" name="AfterhoursVTI">
  <a:themeElements>
    <a:clrScheme name="Afterhours">
      <a:dk1>
        <a:sysClr val="windowText" lastClr="000000"/>
      </a:dk1>
      <a:lt1>
        <a:srgbClr val="FFFFFF"/>
      </a:lt1>
      <a:dk2>
        <a:srgbClr val="2D3122"/>
      </a:dk2>
      <a:lt2>
        <a:srgbClr val="F3F2EE"/>
      </a:lt2>
      <a:accent1>
        <a:srgbClr val="31AEC4"/>
      </a:accent1>
      <a:accent2>
        <a:srgbClr val="3163BD"/>
      </a:accent2>
      <a:accent3>
        <a:srgbClr val="5E854F"/>
      </a:accent3>
      <a:accent4>
        <a:srgbClr val="34B66C"/>
      </a:accent4>
      <a:accent5>
        <a:srgbClr val="CD2929"/>
      </a:accent5>
      <a:accent6>
        <a:srgbClr val="6946C8"/>
      </a:accent6>
      <a:hlink>
        <a:srgbClr val="0678EA"/>
      </a:hlink>
      <a:folHlink>
        <a:srgbClr val="B65887"/>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ppt/theme/theme2.xml><?xml version="1.0" encoding="utf-8"?>
<a:theme xmlns:a="http://schemas.openxmlformats.org/drawingml/2006/main" name="BrushVTI">
  <a:themeElements>
    <a:clrScheme name="AnalogousFromLightSeedRightStep">
      <a:dk1>
        <a:srgbClr val="000000"/>
      </a:dk1>
      <a:lt1>
        <a:srgbClr val="FFFFFF"/>
      </a:lt1>
      <a:dk2>
        <a:srgbClr val="3B3521"/>
      </a:dk2>
      <a:lt2>
        <a:srgbClr val="E2E8E8"/>
      </a:lt2>
      <a:accent1>
        <a:srgbClr val="DC8087"/>
      </a:accent1>
      <a:accent2>
        <a:srgbClr val="D48B64"/>
      </a:accent2>
      <a:accent3>
        <a:srgbClr val="B7A363"/>
      </a:accent3>
      <a:accent4>
        <a:srgbClr val="9AAA50"/>
      </a:accent4>
      <a:accent5>
        <a:srgbClr val="83AF66"/>
      </a:accent5>
      <a:accent6>
        <a:srgbClr val="56B658"/>
      </a:accent6>
      <a:hlink>
        <a:srgbClr val="568E8A"/>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310</TotalTime>
  <Words>323</Words>
  <Application>Microsoft Office PowerPoint</Application>
  <PresentationFormat>Panorámica</PresentationFormat>
  <Paragraphs>32</Paragraphs>
  <Slides>8</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8</vt:i4>
      </vt:variant>
    </vt:vector>
  </HeadingPairs>
  <TitlesOfParts>
    <vt:vector size="14" baseType="lpstr">
      <vt:lpstr>Arial</vt:lpstr>
      <vt:lpstr>Century Gothic</vt:lpstr>
      <vt:lpstr>Consolas</vt:lpstr>
      <vt:lpstr>Franklin Gothic Heavy</vt:lpstr>
      <vt:lpstr>AfterhoursVTI</vt:lpstr>
      <vt:lpstr>BrushVTI</vt:lpstr>
      <vt:lpstr>Análisis de abandono de clientes</vt:lpstr>
      <vt:lpstr>Metas</vt:lpstr>
      <vt:lpstr>Objetivo</vt:lpstr>
      <vt:lpstr>Contexto comercial</vt:lpstr>
      <vt:lpstr>Contexto analítico</vt:lpstr>
      <vt:lpstr>Hipótesis iniciales</vt:lpstr>
      <vt:lpstr>Adquisición de datos</vt:lpstr>
      <vt:lpstr>Estudio analítico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abandono de clientes</dc:title>
  <dc:creator>Juan Pablo Manzano</dc:creator>
  <cp:lastModifiedBy>Juan Pablo Manzano</cp:lastModifiedBy>
  <cp:revision>3</cp:revision>
  <dcterms:created xsi:type="dcterms:W3CDTF">2023-04-25T22:21:20Z</dcterms:created>
  <dcterms:modified xsi:type="dcterms:W3CDTF">2023-04-26T03:31:43Z</dcterms:modified>
</cp:coreProperties>
</file>