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82500" y="1611600"/>
            <a:ext cx="2441700" cy="2062800"/>
          </a:xfrm>
          <a:prstGeom prst="snip1Rect">
            <a:avLst>
              <a:gd fmla="val 10672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1C232"/>
                </a:solidFill>
              </a:rPr>
              <a:t>main app folder</a:t>
            </a:r>
            <a:endParaRPr b="1" sz="1000">
              <a:solidFill>
                <a:srgbClr val="F1C23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98675" y="2478575"/>
            <a:ext cx="10173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Dockerfile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00">
                <a:solidFill>
                  <a:srgbClr val="CCCCCC"/>
                </a:solidFill>
              </a:rPr>
              <a:t>(creates the app)</a:t>
            </a:r>
            <a:endParaRPr sz="1000"/>
          </a:p>
        </p:txBody>
      </p:sp>
      <p:sp>
        <p:nvSpPr>
          <p:cNvPr id="56" name="Google Shape;56;p13"/>
          <p:cNvSpPr txBox="1"/>
          <p:nvPr/>
        </p:nvSpPr>
        <p:spPr>
          <a:xfrm>
            <a:off x="1215525" y="1767575"/>
            <a:ext cx="1383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docker-compose.yml</a:t>
            </a:r>
            <a:endParaRPr sz="1000"/>
          </a:p>
        </p:txBody>
      </p:sp>
      <p:sp>
        <p:nvSpPr>
          <p:cNvPr id="57" name="Google Shape;57;p13"/>
          <p:cNvSpPr txBox="1"/>
          <p:nvPr/>
        </p:nvSpPr>
        <p:spPr>
          <a:xfrm>
            <a:off x="219675" y="2995850"/>
            <a:ext cx="1546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requirements.txt</a:t>
            </a:r>
            <a:endParaRPr sz="1000"/>
          </a:p>
        </p:txBody>
      </p:sp>
      <p:sp>
        <p:nvSpPr>
          <p:cNvPr id="58" name="Google Shape;58;p13"/>
          <p:cNvSpPr txBox="1"/>
          <p:nvPr/>
        </p:nvSpPr>
        <p:spPr>
          <a:xfrm>
            <a:off x="1134075" y="3797100"/>
            <a:ext cx="1546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hub.docker.com Images</a:t>
            </a:r>
            <a:endParaRPr sz="1000"/>
          </a:p>
        </p:txBody>
      </p:sp>
      <p:cxnSp>
        <p:nvCxnSpPr>
          <p:cNvPr id="59" name="Google Shape;59;p13"/>
          <p:cNvCxnSpPr>
            <a:stCxn id="57" idx="0"/>
            <a:endCxn id="55" idx="1"/>
          </p:cNvCxnSpPr>
          <p:nvPr/>
        </p:nvCxnSpPr>
        <p:spPr>
          <a:xfrm rot="-5400000">
            <a:off x="1023825" y="2620850"/>
            <a:ext cx="344100" cy="405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>
            <a:stCxn id="58" idx="0"/>
            <a:endCxn id="55" idx="2"/>
          </p:cNvCxnSpPr>
          <p:nvPr/>
        </p:nvCxnSpPr>
        <p:spPr>
          <a:xfrm rot="-5400000">
            <a:off x="1421625" y="3310800"/>
            <a:ext cx="9720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>
            <a:stCxn id="55" idx="0"/>
            <a:endCxn id="56" idx="2"/>
          </p:cNvCxnSpPr>
          <p:nvPr/>
        </p:nvCxnSpPr>
        <p:spPr>
          <a:xfrm rot="-5400000">
            <a:off x="1725375" y="2296025"/>
            <a:ext cx="3645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3"/>
          <p:cNvSpPr/>
          <p:nvPr/>
        </p:nvSpPr>
        <p:spPr>
          <a:xfrm>
            <a:off x="2903200" y="2716965"/>
            <a:ext cx="2441700" cy="952200"/>
          </a:xfrm>
          <a:prstGeom prst="snip1Rect">
            <a:avLst>
              <a:gd fmla="val 10672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1C232"/>
                </a:solidFill>
              </a:rPr>
              <a:t>main/config</a:t>
            </a:r>
            <a:endParaRPr b="1" sz="1000">
              <a:solidFill>
                <a:srgbClr val="F1C232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386275" y="2895140"/>
            <a:ext cx="1383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settings.py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00">
                <a:solidFill>
                  <a:srgbClr val="CCCCCC"/>
                </a:solidFill>
              </a:rPr>
              <a:t>(app configuration)</a:t>
            </a:r>
            <a:endParaRPr sz="1000"/>
          </a:p>
        </p:txBody>
      </p:sp>
      <p:sp>
        <p:nvSpPr>
          <p:cNvPr id="64" name="Google Shape;64;p13"/>
          <p:cNvSpPr/>
          <p:nvPr/>
        </p:nvSpPr>
        <p:spPr>
          <a:xfrm>
            <a:off x="2903200" y="1681290"/>
            <a:ext cx="2441700" cy="952200"/>
          </a:xfrm>
          <a:prstGeom prst="snip1Rect">
            <a:avLst>
              <a:gd fmla="val 10672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1C232"/>
                </a:solidFill>
              </a:rPr>
              <a:t>main/instance</a:t>
            </a:r>
            <a:endParaRPr b="1" sz="1000">
              <a:solidFill>
                <a:srgbClr val="F1C232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822600" y="3376619"/>
            <a:ext cx="5223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rgbClr val="00FF00"/>
                </a:solidFill>
              </a:rPr>
              <a:t>DEV</a:t>
            </a:r>
            <a:endParaRPr b="1" sz="800">
              <a:solidFill>
                <a:srgbClr val="00FF00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239100" y="1859475"/>
            <a:ext cx="17007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settings.py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rgbClr val="CCCCCC"/>
                </a:solidFill>
              </a:rPr>
              <a:t>(app configuration)</a:t>
            </a:r>
            <a:endParaRPr sz="700"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00">
                <a:solidFill>
                  <a:srgbClr val="CCCCCC"/>
                </a:solidFill>
              </a:rPr>
              <a:t>(if exists, overrides main/config)</a:t>
            </a:r>
            <a:endParaRPr sz="700">
              <a:solidFill>
                <a:srgbClr val="CCCCCC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822600" y="2353465"/>
            <a:ext cx="5223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rgbClr val="FF0000"/>
                </a:solidFill>
              </a:rPr>
              <a:t>PROD</a:t>
            </a:r>
            <a:endParaRPr b="1" sz="800">
              <a:solidFill>
                <a:srgbClr val="FF0000"/>
              </a:solidFill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464600" y="2716959"/>
            <a:ext cx="2441700" cy="952200"/>
          </a:xfrm>
          <a:prstGeom prst="snip1Rect">
            <a:avLst>
              <a:gd fmla="val 10672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1C232"/>
                </a:solidFill>
              </a:rPr>
              <a:t>main/app</a:t>
            </a:r>
            <a:endParaRPr b="1" sz="1000">
              <a:solidFill>
                <a:srgbClr val="F1C232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947675" y="3071978"/>
            <a:ext cx="1383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app</a:t>
            </a:r>
            <a:r>
              <a:rPr lang="es-419" sz="1000"/>
              <a:t>.py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700">
                <a:solidFill>
                  <a:srgbClr val="CCCCCC"/>
                </a:solidFill>
              </a:rPr>
              <a:t>(app main file)</a:t>
            </a:r>
            <a:endParaRPr sz="1000"/>
          </a:p>
        </p:txBody>
      </p:sp>
      <p:sp>
        <p:nvSpPr>
          <p:cNvPr id="70" name="Google Shape;70;p13"/>
          <p:cNvSpPr txBox="1"/>
          <p:nvPr/>
        </p:nvSpPr>
        <p:spPr>
          <a:xfrm>
            <a:off x="1028925" y="767900"/>
            <a:ext cx="1756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docker-compose build</a:t>
            </a:r>
            <a:endParaRPr sz="1000"/>
          </a:p>
        </p:txBody>
      </p:sp>
      <p:cxnSp>
        <p:nvCxnSpPr>
          <p:cNvPr id="71" name="Google Shape;71;p13"/>
          <p:cNvCxnSpPr>
            <a:stCxn id="56" idx="0"/>
            <a:endCxn id="70" idx="2"/>
          </p:cNvCxnSpPr>
          <p:nvPr/>
        </p:nvCxnSpPr>
        <p:spPr>
          <a:xfrm rot="-5400000">
            <a:off x="1581075" y="1440725"/>
            <a:ext cx="653100" cy="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>
            <a:off x="506625" y="2114075"/>
            <a:ext cx="5223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.env</a:t>
            </a:r>
            <a:endParaRPr sz="1000"/>
          </a:p>
        </p:txBody>
      </p:sp>
      <p:cxnSp>
        <p:nvCxnSpPr>
          <p:cNvPr id="73" name="Google Shape;73;p13"/>
          <p:cNvCxnSpPr>
            <a:stCxn id="72" idx="0"/>
            <a:endCxn id="56" idx="1"/>
          </p:cNvCxnSpPr>
          <p:nvPr/>
        </p:nvCxnSpPr>
        <p:spPr>
          <a:xfrm rot="-5400000">
            <a:off x="905175" y="1803575"/>
            <a:ext cx="173100" cy="44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stCxn id="68" idx="1"/>
            <a:endCxn id="55" idx="3"/>
          </p:cNvCxnSpPr>
          <p:nvPr/>
        </p:nvCxnSpPr>
        <p:spPr>
          <a:xfrm flipH="1" rot="5400000">
            <a:off x="4042000" y="1025709"/>
            <a:ext cx="1017300" cy="4269600"/>
          </a:xfrm>
          <a:prstGeom prst="bentConnector4">
            <a:avLst>
              <a:gd fmla="val -23408" name="adj1"/>
              <a:gd fmla="val 92155" name="adj2"/>
            </a:avLst>
          </a:prstGeom>
          <a:noFill/>
          <a:ln cap="flat" cmpd="sng" w="9525">
            <a:solidFill>
              <a:srgbClr val="4A86E8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5" name="Google Shape;75;p13"/>
          <p:cNvSpPr txBox="1"/>
          <p:nvPr/>
        </p:nvSpPr>
        <p:spPr>
          <a:xfrm>
            <a:off x="8026000" y="3376625"/>
            <a:ext cx="8310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flask</a:t>
            </a:r>
            <a:endParaRPr sz="1000"/>
          </a:p>
        </p:txBody>
      </p:sp>
      <p:cxnSp>
        <p:nvCxnSpPr>
          <p:cNvPr id="76" name="Google Shape;76;p13"/>
          <p:cNvCxnSpPr>
            <a:stCxn id="75" idx="0"/>
            <a:endCxn id="69" idx="3"/>
          </p:cNvCxnSpPr>
          <p:nvPr/>
        </p:nvCxnSpPr>
        <p:spPr>
          <a:xfrm flipH="1" rot="5400000">
            <a:off x="7820650" y="2755775"/>
            <a:ext cx="131400" cy="1110300"/>
          </a:xfrm>
          <a:prstGeom prst="bentConnector2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3"/>
          <p:cNvSpPr txBox="1"/>
          <p:nvPr/>
        </p:nvSpPr>
        <p:spPr>
          <a:xfrm>
            <a:off x="64375" y="3797100"/>
            <a:ext cx="8310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gunicorn</a:t>
            </a:r>
            <a:endParaRPr sz="1000"/>
          </a:p>
        </p:txBody>
      </p:sp>
      <p:cxnSp>
        <p:nvCxnSpPr>
          <p:cNvPr id="78" name="Google Shape;78;p13"/>
          <p:cNvCxnSpPr>
            <a:stCxn id="77" idx="0"/>
            <a:endCxn id="57" idx="2"/>
          </p:cNvCxnSpPr>
          <p:nvPr/>
        </p:nvCxnSpPr>
        <p:spPr>
          <a:xfrm rot="-5400000">
            <a:off x="482425" y="3286650"/>
            <a:ext cx="507900" cy="513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>
            <a:stCxn id="77" idx="0"/>
            <a:endCxn id="55" idx="1"/>
          </p:cNvCxnSpPr>
          <p:nvPr/>
        </p:nvCxnSpPr>
        <p:spPr>
          <a:xfrm rot="-5400000">
            <a:off x="366625" y="2764950"/>
            <a:ext cx="1145400" cy="918900"/>
          </a:xfrm>
          <a:prstGeom prst="bentConnector2">
            <a:avLst/>
          </a:prstGeom>
          <a:noFill/>
          <a:ln cap="flat" cmpd="sng" w="9525">
            <a:solidFill>
              <a:srgbClr val="00FFFF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80" name="Google Shape;80;p13"/>
          <p:cNvSpPr txBox="1"/>
          <p:nvPr/>
        </p:nvSpPr>
        <p:spPr>
          <a:xfrm>
            <a:off x="1037646" y="464550"/>
            <a:ext cx="1756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docker-compose run</a:t>
            </a:r>
            <a:endParaRPr sz="1000"/>
          </a:p>
        </p:txBody>
      </p:sp>
      <p:sp>
        <p:nvSpPr>
          <p:cNvPr id="81" name="Google Shape;81;p13"/>
          <p:cNvSpPr/>
          <p:nvPr/>
        </p:nvSpPr>
        <p:spPr>
          <a:xfrm>
            <a:off x="5464600" y="2340100"/>
            <a:ext cx="2441700" cy="293400"/>
          </a:xfrm>
          <a:prstGeom prst="snip1Rect">
            <a:avLst>
              <a:gd fmla="val 10672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1C232"/>
                </a:solidFill>
              </a:rPr>
              <a:t>main/app/blueprints</a:t>
            </a:r>
            <a:endParaRPr b="1" sz="1000">
              <a:solidFill>
                <a:srgbClr val="F1C232"/>
              </a:solidFill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5464600" y="2010700"/>
            <a:ext cx="2441700" cy="293400"/>
          </a:xfrm>
          <a:prstGeom prst="snip1Rect">
            <a:avLst>
              <a:gd fmla="val 10672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1C232"/>
                </a:solidFill>
              </a:rPr>
              <a:t>main/app/templates</a:t>
            </a:r>
            <a:endParaRPr b="1" sz="1000">
              <a:solidFill>
                <a:srgbClr val="F1C232"/>
              </a:solidFill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5464600" y="1681300"/>
            <a:ext cx="2441700" cy="293400"/>
          </a:xfrm>
          <a:prstGeom prst="snip1Rect">
            <a:avLst>
              <a:gd fmla="val 10672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1C232"/>
                </a:solidFill>
              </a:rPr>
              <a:t>main/app/static</a:t>
            </a:r>
            <a:endParaRPr b="1" sz="1000">
              <a:solidFill>
                <a:srgbClr val="F1C232"/>
              </a:solidFill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5464750" y="4429675"/>
            <a:ext cx="2441700" cy="346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FFFFFF"/>
                </a:solidFill>
              </a:rPr>
              <a:t>APPLICATION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2904388" y="4429675"/>
            <a:ext cx="2441700" cy="346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FFFFFF"/>
                </a:solidFill>
              </a:rPr>
              <a:t>CONFIGURATION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44025" y="4429675"/>
            <a:ext cx="2441700" cy="346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FFFFFF"/>
                </a:solidFill>
              </a:rPr>
              <a:t>DEPLOYMENT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