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06CC40-6517-4A37-A211-01D2D099E1A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59976F-0830-426D-BA7A-0EBA182C2A06}">
      <dgm:prSet/>
      <dgm:spPr/>
      <dgm:t>
        <a:bodyPr/>
        <a:lstStyle/>
        <a:p>
          <a:r>
            <a:rPr lang="es-CO"/>
            <a:t>Tarea Integradora 1: 25%</a:t>
          </a:r>
          <a:endParaRPr lang="en-US"/>
        </a:p>
      </dgm:t>
    </dgm:pt>
    <dgm:pt modelId="{3E6C88C7-0A02-4276-ABC5-4474DFC5826D}" type="parTrans" cxnId="{BC71AEC4-3AFB-4D4E-98C1-E2B960FE9BBE}">
      <dgm:prSet/>
      <dgm:spPr/>
      <dgm:t>
        <a:bodyPr/>
        <a:lstStyle/>
        <a:p>
          <a:endParaRPr lang="en-US"/>
        </a:p>
      </dgm:t>
    </dgm:pt>
    <dgm:pt modelId="{1B222EE6-0B17-420C-94E7-503A2B4B1072}" type="sibTrans" cxnId="{BC71AEC4-3AFB-4D4E-98C1-E2B960FE9BBE}">
      <dgm:prSet/>
      <dgm:spPr/>
      <dgm:t>
        <a:bodyPr/>
        <a:lstStyle/>
        <a:p>
          <a:endParaRPr lang="en-US"/>
        </a:p>
      </dgm:t>
    </dgm:pt>
    <dgm:pt modelId="{98FF1C79-2AF3-486C-AF1F-D2D2FC8002FA}">
      <dgm:prSet/>
      <dgm:spPr/>
      <dgm:t>
        <a:bodyPr/>
        <a:lstStyle/>
        <a:p>
          <a:r>
            <a:rPr lang="es-CO"/>
            <a:t>Tarea Integradora 2: 25%</a:t>
          </a:r>
          <a:endParaRPr lang="en-US" dirty="0"/>
        </a:p>
      </dgm:t>
    </dgm:pt>
    <dgm:pt modelId="{F89042D8-D773-4759-8B95-81D75AC75BD9}" type="parTrans" cxnId="{32FD3350-5D92-4D10-94D8-6916B0A8EFCB}">
      <dgm:prSet/>
      <dgm:spPr/>
      <dgm:t>
        <a:bodyPr/>
        <a:lstStyle/>
        <a:p>
          <a:endParaRPr lang="en-US"/>
        </a:p>
      </dgm:t>
    </dgm:pt>
    <dgm:pt modelId="{AEF5E96C-BE55-44E8-8B8F-70ED276AB6DB}" type="sibTrans" cxnId="{32FD3350-5D92-4D10-94D8-6916B0A8EFCB}">
      <dgm:prSet/>
      <dgm:spPr/>
      <dgm:t>
        <a:bodyPr/>
        <a:lstStyle/>
        <a:p>
          <a:endParaRPr lang="en-US"/>
        </a:p>
      </dgm:t>
    </dgm:pt>
    <dgm:pt modelId="{E98D77FA-4EB8-4186-81EE-D5B6AE582663}">
      <dgm:prSet/>
      <dgm:spPr/>
      <dgm:t>
        <a:bodyPr/>
        <a:lstStyle/>
        <a:p>
          <a:r>
            <a:rPr lang="es-CO" dirty="0"/>
            <a:t>Tarea Integradora 3: 25%</a:t>
          </a:r>
          <a:endParaRPr lang="en-US" dirty="0"/>
        </a:p>
      </dgm:t>
    </dgm:pt>
    <dgm:pt modelId="{DD61613C-88F4-43CD-8C2E-61191C4EB797}" type="parTrans" cxnId="{229468C4-33C7-48EC-94AB-D942B9407857}">
      <dgm:prSet/>
      <dgm:spPr/>
      <dgm:t>
        <a:bodyPr/>
        <a:lstStyle/>
        <a:p>
          <a:endParaRPr lang="en-US"/>
        </a:p>
      </dgm:t>
    </dgm:pt>
    <dgm:pt modelId="{B9223DC1-2B5E-4CDF-984E-5CD469CD4967}" type="sibTrans" cxnId="{229468C4-33C7-48EC-94AB-D942B9407857}">
      <dgm:prSet/>
      <dgm:spPr/>
      <dgm:t>
        <a:bodyPr/>
        <a:lstStyle/>
        <a:p>
          <a:endParaRPr lang="en-US"/>
        </a:p>
      </dgm:t>
    </dgm:pt>
    <dgm:pt modelId="{AD48FC86-5540-46C9-8A24-C5EB28EFAB84}">
      <dgm:prSet/>
      <dgm:spPr/>
      <dgm:t>
        <a:bodyPr/>
        <a:lstStyle/>
        <a:p>
          <a:r>
            <a:rPr lang="es-CO" dirty="0"/>
            <a:t>Seguimientos:           25%</a:t>
          </a:r>
          <a:endParaRPr lang="en-US" dirty="0"/>
        </a:p>
      </dgm:t>
    </dgm:pt>
    <dgm:pt modelId="{D6DE7D71-342A-41ED-827C-943FE770D049}" type="parTrans" cxnId="{DC48CA13-815A-46F8-BF82-5929E77C0A31}">
      <dgm:prSet/>
      <dgm:spPr/>
      <dgm:t>
        <a:bodyPr/>
        <a:lstStyle/>
        <a:p>
          <a:endParaRPr lang="en-US"/>
        </a:p>
      </dgm:t>
    </dgm:pt>
    <dgm:pt modelId="{D5EEBCD7-2E0D-4FAB-B2F0-3C536FE9851F}" type="sibTrans" cxnId="{DC48CA13-815A-46F8-BF82-5929E77C0A31}">
      <dgm:prSet/>
      <dgm:spPr/>
      <dgm:t>
        <a:bodyPr/>
        <a:lstStyle/>
        <a:p>
          <a:endParaRPr lang="en-US"/>
        </a:p>
      </dgm:t>
    </dgm:pt>
    <dgm:pt modelId="{F19389A9-7270-4469-998C-CCBD9EEDAD11}" type="pres">
      <dgm:prSet presAssocID="{F706CC40-6517-4A37-A211-01D2D099E1AA}" presName="linear" presStyleCnt="0">
        <dgm:presLayoutVars>
          <dgm:animLvl val="lvl"/>
          <dgm:resizeHandles val="exact"/>
        </dgm:presLayoutVars>
      </dgm:prSet>
      <dgm:spPr/>
    </dgm:pt>
    <dgm:pt modelId="{2D66E56F-1FAE-4C6A-8A99-729D94BDBB90}" type="pres">
      <dgm:prSet presAssocID="{BF59976F-0830-426D-BA7A-0EBA182C2A0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37934AC-5829-4D51-877E-1C7925125081}" type="pres">
      <dgm:prSet presAssocID="{1B222EE6-0B17-420C-94E7-503A2B4B1072}" presName="spacer" presStyleCnt="0"/>
      <dgm:spPr/>
    </dgm:pt>
    <dgm:pt modelId="{619A8A04-CFEA-4BD9-A027-E8AE55A099F1}" type="pres">
      <dgm:prSet presAssocID="{98FF1C79-2AF3-486C-AF1F-D2D2FC8002F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F112F72-84D3-4B0E-A24A-DABD400EBBFB}" type="pres">
      <dgm:prSet presAssocID="{AEF5E96C-BE55-44E8-8B8F-70ED276AB6DB}" presName="spacer" presStyleCnt="0"/>
      <dgm:spPr/>
    </dgm:pt>
    <dgm:pt modelId="{D1854843-8BB3-48D8-96D3-4D6FCA9B7865}" type="pres">
      <dgm:prSet presAssocID="{E98D77FA-4EB8-4186-81EE-D5B6AE58266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759E67B-C7BB-496C-87D4-ECF740A668EA}" type="pres">
      <dgm:prSet presAssocID="{B9223DC1-2B5E-4CDF-984E-5CD469CD4967}" presName="spacer" presStyleCnt="0"/>
      <dgm:spPr/>
    </dgm:pt>
    <dgm:pt modelId="{46574070-8F94-43C3-B52F-6C562729A15E}" type="pres">
      <dgm:prSet presAssocID="{AD48FC86-5540-46C9-8A24-C5EB28EFAB8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C48CA13-815A-46F8-BF82-5929E77C0A31}" srcId="{F706CC40-6517-4A37-A211-01D2D099E1AA}" destId="{AD48FC86-5540-46C9-8A24-C5EB28EFAB84}" srcOrd="3" destOrd="0" parTransId="{D6DE7D71-342A-41ED-827C-943FE770D049}" sibTransId="{D5EEBCD7-2E0D-4FAB-B2F0-3C536FE9851F}"/>
    <dgm:cxn modelId="{BB9FEA47-445C-4215-A727-E5C4C32128FD}" type="presOf" srcId="{BF59976F-0830-426D-BA7A-0EBA182C2A06}" destId="{2D66E56F-1FAE-4C6A-8A99-729D94BDBB90}" srcOrd="0" destOrd="0" presId="urn:microsoft.com/office/officeart/2005/8/layout/vList2"/>
    <dgm:cxn modelId="{32FD3350-5D92-4D10-94D8-6916B0A8EFCB}" srcId="{F706CC40-6517-4A37-A211-01D2D099E1AA}" destId="{98FF1C79-2AF3-486C-AF1F-D2D2FC8002FA}" srcOrd="1" destOrd="0" parTransId="{F89042D8-D773-4759-8B95-81D75AC75BD9}" sibTransId="{AEF5E96C-BE55-44E8-8B8F-70ED276AB6DB}"/>
    <dgm:cxn modelId="{F5F9BF88-1273-42CD-B12C-E266E20569EB}" type="presOf" srcId="{98FF1C79-2AF3-486C-AF1F-D2D2FC8002FA}" destId="{619A8A04-CFEA-4BD9-A027-E8AE55A099F1}" srcOrd="0" destOrd="0" presId="urn:microsoft.com/office/officeart/2005/8/layout/vList2"/>
    <dgm:cxn modelId="{229468C4-33C7-48EC-94AB-D942B9407857}" srcId="{F706CC40-6517-4A37-A211-01D2D099E1AA}" destId="{E98D77FA-4EB8-4186-81EE-D5B6AE582663}" srcOrd="2" destOrd="0" parTransId="{DD61613C-88F4-43CD-8C2E-61191C4EB797}" sibTransId="{B9223DC1-2B5E-4CDF-984E-5CD469CD4967}"/>
    <dgm:cxn modelId="{BC71AEC4-3AFB-4D4E-98C1-E2B960FE9BBE}" srcId="{F706CC40-6517-4A37-A211-01D2D099E1AA}" destId="{BF59976F-0830-426D-BA7A-0EBA182C2A06}" srcOrd="0" destOrd="0" parTransId="{3E6C88C7-0A02-4276-ABC5-4474DFC5826D}" sibTransId="{1B222EE6-0B17-420C-94E7-503A2B4B1072}"/>
    <dgm:cxn modelId="{F5FD6DE4-17B3-4061-9723-5ABD30426183}" type="presOf" srcId="{AD48FC86-5540-46C9-8A24-C5EB28EFAB84}" destId="{46574070-8F94-43C3-B52F-6C562729A15E}" srcOrd="0" destOrd="0" presId="urn:microsoft.com/office/officeart/2005/8/layout/vList2"/>
    <dgm:cxn modelId="{25028BEF-0262-4747-AA8D-BA17AFC426D1}" type="presOf" srcId="{F706CC40-6517-4A37-A211-01D2D099E1AA}" destId="{F19389A9-7270-4469-998C-CCBD9EEDAD11}" srcOrd="0" destOrd="0" presId="urn:microsoft.com/office/officeart/2005/8/layout/vList2"/>
    <dgm:cxn modelId="{47C35CFC-299A-44EA-A811-4143FB37BFBD}" type="presOf" srcId="{E98D77FA-4EB8-4186-81EE-D5B6AE582663}" destId="{D1854843-8BB3-48D8-96D3-4D6FCA9B7865}" srcOrd="0" destOrd="0" presId="urn:microsoft.com/office/officeart/2005/8/layout/vList2"/>
    <dgm:cxn modelId="{D2906502-D2C5-49FE-8D7A-164902C3C4E2}" type="presParOf" srcId="{F19389A9-7270-4469-998C-CCBD9EEDAD11}" destId="{2D66E56F-1FAE-4C6A-8A99-729D94BDBB90}" srcOrd="0" destOrd="0" presId="urn:microsoft.com/office/officeart/2005/8/layout/vList2"/>
    <dgm:cxn modelId="{A8F9FA2D-F2EB-4AF4-AA76-E4C607F68B80}" type="presParOf" srcId="{F19389A9-7270-4469-998C-CCBD9EEDAD11}" destId="{337934AC-5829-4D51-877E-1C7925125081}" srcOrd="1" destOrd="0" presId="urn:microsoft.com/office/officeart/2005/8/layout/vList2"/>
    <dgm:cxn modelId="{0E48F9CC-689E-4D4D-898A-2B7AF97E0589}" type="presParOf" srcId="{F19389A9-7270-4469-998C-CCBD9EEDAD11}" destId="{619A8A04-CFEA-4BD9-A027-E8AE55A099F1}" srcOrd="2" destOrd="0" presId="urn:microsoft.com/office/officeart/2005/8/layout/vList2"/>
    <dgm:cxn modelId="{BBA0A0B4-59CB-4CAF-80BA-CE2F2DB8BAA0}" type="presParOf" srcId="{F19389A9-7270-4469-998C-CCBD9EEDAD11}" destId="{0F112F72-84D3-4B0E-A24A-DABD400EBBFB}" srcOrd="3" destOrd="0" presId="urn:microsoft.com/office/officeart/2005/8/layout/vList2"/>
    <dgm:cxn modelId="{40D636AC-33C1-4C3F-B2A8-C070602F67E1}" type="presParOf" srcId="{F19389A9-7270-4469-998C-CCBD9EEDAD11}" destId="{D1854843-8BB3-48D8-96D3-4D6FCA9B7865}" srcOrd="4" destOrd="0" presId="urn:microsoft.com/office/officeart/2005/8/layout/vList2"/>
    <dgm:cxn modelId="{03459B84-0BF4-4616-9B5B-59777ED2DE13}" type="presParOf" srcId="{F19389A9-7270-4469-998C-CCBD9EEDAD11}" destId="{2759E67B-C7BB-496C-87D4-ECF740A668EA}" srcOrd="5" destOrd="0" presId="urn:microsoft.com/office/officeart/2005/8/layout/vList2"/>
    <dgm:cxn modelId="{F89410F3-BA85-4555-8BDC-5AB9F94FCDCA}" type="presParOf" srcId="{F19389A9-7270-4469-998C-CCBD9EEDAD11}" destId="{46574070-8F94-43C3-B52F-6C562729A15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87450D-887A-4250-94DA-A0452B110B7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052DF8-0F58-42E2-B807-E253C126C280}">
      <dgm:prSet/>
      <dgm:spPr/>
      <dgm:t>
        <a:bodyPr/>
        <a:lstStyle/>
        <a:p>
          <a:pPr>
            <a:lnSpc>
              <a:spcPct val="100000"/>
            </a:lnSpc>
          </a:pPr>
          <a:r>
            <a:rPr lang="es-CO" dirty="0" err="1"/>
            <a:t>Discord</a:t>
          </a:r>
          <a:r>
            <a:rPr lang="es-CO" dirty="0"/>
            <a:t>: </a:t>
          </a:r>
          <a:r>
            <a:rPr lang="en-US" dirty="0"/>
            <a:t>https://discord.gg/jFhgnfya</a:t>
          </a:r>
        </a:p>
      </dgm:t>
    </dgm:pt>
    <dgm:pt modelId="{4B90256C-B89B-4C44-A1BE-7E32B23E0106}" type="parTrans" cxnId="{2EE41B42-CBC1-4231-AAE6-799E736DDD58}">
      <dgm:prSet/>
      <dgm:spPr/>
      <dgm:t>
        <a:bodyPr/>
        <a:lstStyle/>
        <a:p>
          <a:endParaRPr lang="en-US"/>
        </a:p>
      </dgm:t>
    </dgm:pt>
    <dgm:pt modelId="{9A6DB19C-820D-4180-9686-5C0801070AE4}" type="sibTrans" cxnId="{2EE41B42-CBC1-4231-AAE6-799E736DDD58}">
      <dgm:prSet/>
      <dgm:spPr/>
      <dgm:t>
        <a:bodyPr/>
        <a:lstStyle/>
        <a:p>
          <a:endParaRPr lang="en-US"/>
        </a:p>
      </dgm:t>
    </dgm:pt>
    <dgm:pt modelId="{C69E04F2-241A-4E4D-9655-A22CB16D0267}">
      <dgm:prSet/>
      <dgm:spPr/>
      <dgm:t>
        <a:bodyPr/>
        <a:lstStyle/>
        <a:p>
          <a:pPr>
            <a:lnSpc>
              <a:spcPct val="100000"/>
            </a:lnSpc>
          </a:pPr>
          <a:r>
            <a:rPr lang="es-CO" dirty="0"/>
            <a:t>Correo: juan-bol98@hotmail.com</a:t>
          </a:r>
          <a:endParaRPr lang="en-US" dirty="0"/>
        </a:p>
      </dgm:t>
    </dgm:pt>
    <dgm:pt modelId="{4404B026-3A19-4E67-AF36-6CC4809B7A88}" type="parTrans" cxnId="{BEA00571-021C-4274-8C7A-7D454FDC0B00}">
      <dgm:prSet/>
      <dgm:spPr/>
      <dgm:t>
        <a:bodyPr/>
        <a:lstStyle/>
        <a:p>
          <a:endParaRPr lang="en-US"/>
        </a:p>
      </dgm:t>
    </dgm:pt>
    <dgm:pt modelId="{D885D06E-ECCB-4849-840D-53FD94816E38}" type="sibTrans" cxnId="{BEA00571-021C-4274-8C7A-7D454FDC0B00}">
      <dgm:prSet/>
      <dgm:spPr/>
      <dgm:t>
        <a:bodyPr/>
        <a:lstStyle/>
        <a:p>
          <a:endParaRPr lang="en-US"/>
        </a:p>
      </dgm:t>
    </dgm:pt>
    <dgm:pt modelId="{76583561-4FC3-4A04-9B53-6C0E016FA94F}" type="pres">
      <dgm:prSet presAssocID="{0B87450D-887A-4250-94DA-A0452B110B70}" presName="root" presStyleCnt="0">
        <dgm:presLayoutVars>
          <dgm:dir/>
          <dgm:resizeHandles val="exact"/>
        </dgm:presLayoutVars>
      </dgm:prSet>
      <dgm:spPr/>
    </dgm:pt>
    <dgm:pt modelId="{234542E0-1ABF-49D3-B873-B21573921876}" type="pres">
      <dgm:prSet presAssocID="{A8052DF8-0F58-42E2-B807-E253C126C280}" presName="compNode" presStyleCnt="0"/>
      <dgm:spPr/>
    </dgm:pt>
    <dgm:pt modelId="{295CC1AB-52F9-464B-AF05-F4EAAA67EBFC}" type="pres">
      <dgm:prSet presAssocID="{A8052DF8-0F58-42E2-B807-E253C126C280}" presName="bgRect" presStyleLbl="bgShp" presStyleIdx="0" presStyleCnt="2"/>
      <dgm:spPr/>
    </dgm:pt>
    <dgm:pt modelId="{FFCBDC3B-4F68-4EE9-827E-44D6DB7F9488}" type="pres">
      <dgm:prSet presAssocID="{A8052DF8-0F58-42E2-B807-E253C126C28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 with solid fill"/>
        </a:ext>
      </dgm:extLst>
    </dgm:pt>
    <dgm:pt modelId="{FAE2A8C0-43A4-42E2-8B01-2600BD1FA026}" type="pres">
      <dgm:prSet presAssocID="{A8052DF8-0F58-42E2-B807-E253C126C280}" presName="spaceRect" presStyleCnt="0"/>
      <dgm:spPr/>
    </dgm:pt>
    <dgm:pt modelId="{9DDBD079-53E0-40C4-A460-7FA768ECE644}" type="pres">
      <dgm:prSet presAssocID="{A8052DF8-0F58-42E2-B807-E253C126C280}" presName="parTx" presStyleLbl="revTx" presStyleIdx="0" presStyleCnt="2">
        <dgm:presLayoutVars>
          <dgm:chMax val="0"/>
          <dgm:chPref val="0"/>
        </dgm:presLayoutVars>
      </dgm:prSet>
      <dgm:spPr/>
    </dgm:pt>
    <dgm:pt modelId="{4A64A51E-FBFF-48AE-9EC8-E0AA7D4F82D9}" type="pres">
      <dgm:prSet presAssocID="{9A6DB19C-820D-4180-9686-5C0801070AE4}" presName="sibTrans" presStyleCnt="0"/>
      <dgm:spPr/>
    </dgm:pt>
    <dgm:pt modelId="{417AA24C-C970-4E3D-9F27-3AFF7C238153}" type="pres">
      <dgm:prSet presAssocID="{C69E04F2-241A-4E4D-9655-A22CB16D0267}" presName="compNode" presStyleCnt="0"/>
      <dgm:spPr/>
    </dgm:pt>
    <dgm:pt modelId="{A360F889-BD6B-49CF-8B26-9F2AF21BCF39}" type="pres">
      <dgm:prSet presAssocID="{C69E04F2-241A-4E4D-9655-A22CB16D0267}" presName="bgRect" presStyleLbl="bgShp" presStyleIdx="1" presStyleCnt="2"/>
      <dgm:spPr/>
    </dgm:pt>
    <dgm:pt modelId="{6032E605-9D29-4553-B3C0-B2294AF6DFB5}" type="pres">
      <dgm:prSet presAssocID="{C69E04F2-241A-4E4D-9655-A22CB16D026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52A78969-5D7D-4BA8-A0AF-745BAA4B8D16}" type="pres">
      <dgm:prSet presAssocID="{C69E04F2-241A-4E4D-9655-A22CB16D0267}" presName="spaceRect" presStyleCnt="0"/>
      <dgm:spPr/>
    </dgm:pt>
    <dgm:pt modelId="{187E36A0-4A28-435D-9377-7CCD7CD330BD}" type="pres">
      <dgm:prSet presAssocID="{C69E04F2-241A-4E4D-9655-A22CB16D026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717AA15-4F0F-4885-95FE-F3F0E6929F56}" type="presOf" srcId="{A8052DF8-0F58-42E2-B807-E253C126C280}" destId="{9DDBD079-53E0-40C4-A460-7FA768ECE644}" srcOrd="0" destOrd="0" presId="urn:microsoft.com/office/officeart/2018/2/layout/IconVerticalSolidList"/>
    <dgm:cxn modelId="{1B34012C-4531-4ACA-8C0A-11E3E853C12B}" type="presOf" srcId="{0B87450D-887A-4250-94DA-A0452B110B70}" destId="{76583561-4FC3-4A04-9B53-6C0E016FA94F}" srcOrd="0" destOrd="0" presId="urn:microsoft.com/office/officeart/2018/2/layout/IconVerticalSolidList"/>
    <dgm:cxn modelId="{2EE41B42-CBC1-4231-AAE6-799E736DDD58}" srcId="{0B87450D-887A-4250-94DA-A0452B110B70}" destId="{A8052DF8-0F58-42E2-B807-E253C126C280}" srcOrd="0" destOrd="0" parTransId="{4B90256C-B89B-4C44-A1BE-7E32B23E0106}" sibTransId="{9A6DB19C-820D-4180-9686-5C0801070AE4}"/>
    <dgm:cxn modelId="{BEA00571-021C-4274-8C7A-7D454FDC0B00}" srcId="{0B87450D-887A-4250-94DA-A0452B110B70}" destId="{C69E04F2-241A-4E4D-9655-A22CB16D0267}" srcOrd="1" destOrd="0" parTransId="{4404B026-3A19-4E67-AF36-6CC4809B7A88}" sibTransId="{D885D06E-ECCB-4849-840D-53FD94816E38}"/>
    <dgm:cxn modelId="{576B0992-064F-4DD9-B88A-736D5F9B54D5}" type="presOf" srcId="{C69E04F2-241A-4E4D-9655-A22CB16D0267}" destId="{187E36A0-4A28-435D-9377-7CCD7CD330BD}" srcOrd="0" destOrd="0" presId="urn:microsoft.com/office/officeart/2018/2/layout/IconVerticalSolidList"/>
    <dgm:cxn modelId="{448186E9-A4E3-4825-B586-672D738470FB}" type="presParOf" srcId="{76583561-4FC3-4A04-9B53-6C0E016FA94F}" destId="{234542E0-1ABF-49D3-B873-B21573921876}" srcOrd="0" destOrd="0" presId="urn:microsoft.com/office/officeart/2018/2/layout/IconVerticalSolidList"/>
    <dgm:cxn modelId="{0E314AED-B40C-44F4-97BB-EC80EC207B2B}" type="presParOf" srcId="{234542E0-1ABF-49D3-B873-B21573921876}" destId="{295CC1AB-52F9-464B-AF05-F4EAAA67EBFC}" srcOrd="0" destOrd="0" presId="urn:microsoft.com/office/officeart/2018/2/layout/IconVerticalSolidList"/>
    <dgm:cxn modelId="{28C0AC35-F667-4A8C-AC38-D1EBF706B365}" type="presParOf" srcId="{234542E0-1ABF-49D3-B873-B21573921876}" destId="{FFCBDC3B-4F68-4EE9-827E-44D6DB7F9488}" srcOrd="1" destOrd="0" presId="urn:microsoft.com/office/officeart/2018/2/layout/IconVerticalSolidList"/>
    <dgm:cxn modelId="{E451DB7B-EC7E-4824-B79F-56F9A0B24888}" type="presParOf" srcId="{234542E0-1ABF-49D3-B873-B21573921876}" destId="{FAE2A8C0-43A4-42E2-8B01-2600BD1FA026}" srcOrd="2" destOrd="0" presId="urn:microsoft.com/office/officeart/2018/2/layout/IconVerticalSolidList"/>
    <dgm:cxn modelId="{55B6E7C8-9340-46A7-957F-247BC1A05152}" type="presParOf" srcId="{234542E0-1ABF-49D3-B873-B21573921876}" destId="{9DDBD079-53E0-40C4-A460-7FA768ECE644}" srcOrd="3" destOrd="0" presId="urn:microsoft.com/office/officeart/2018/2/layout/IconVerticalSolidList"/>
    <dgm:cxn modelId="{65ADDD17-20FF-4D45-8DB8-DBC37CDDF6D1}" type="presParOf" srcId="{76583561-4FC3-4A04-9B53-6C0E016FA94F}" destId="{4A64A51E-FBFF-48AE-9EC8-E0AA7D4F82D9}" srcOrd="1" destOrd="0" presId="urn:microsoft.com/office/officeart/2018/2/layout/IconVerticalSolidList"/>
    <dgm:cxn modelId="{C453FDA4-B450-4D2E-B6BC-EE182DB17ACB}" type="presParOf" srcId="{76583561-4FC3-4A04-9B53-6C0E016FA94F}" destId="{417AA24C-C970-4E3D-9F27-3AFF7C238153}" srcOrd="2" destOrd="0" presId="urn:microsoft.com/office/officeart/2018/2/layout/IconVerticalSolidList"/>
    <dgm:cxn modelId="{6854C57E-91C5-463D-A380-ADFE4D3EE584}" type="presParOf" srcId="{417AA24C-C970-4E3D-9F27-3AFF7C238153}" destId="{A360F889-BD6B-49CF-8B26-9F2AF21BCF39}" srcOrd="0" destOrd="0" presId="urn:microsoft.com/office/officeart/2018/2/layout/IconVerticalSolidList"/>
    <dgm:cxn modelId="{87DF7DD8-2B0B-4322-A162-414F617F6FDD}" type="presParOf" srcId="{417AA24C-C970-4E3D-9F27-3AFF7C238153}" destId="{6032E605-9D29-4553-B3C0-B2294AF6DFB5}" srcOrd="1" destOrd="0" presId="urn:microsoft.com/office/officeart/2018/2/layout/IconVerticalSolidList"/>
    <dgm:cxn modelId="{D7F1F940-7150-4A69-8974-124BFE893B14}" type="presParOf" srcId="{417AA24C-C970-4E3D-9F27-3AFF7C238153}" destId="{52A78969-5D7D-4BA8-A0AF-745BAA4B8D16}" srcOrd="2" destOrd="0" presId="urn:microsoft.com/office/officeart/2018/2/layout/IconVerticalSolidList"/>
    <dgm:cxn modelId="{4C56374B-77F9-416A-A14B-308B0623F062}" type="presParOf" srcId="{417AA24C-C970-4E3D-9F27-3AFF7C238153}" destId="{187E36A0-4A28-435D-9377-7CCD7CD330B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66E56F-1FAE-4C6A-8A99-729D94BDBB90}">
      <dsp:nvSpPr>
        <dsp:cNvPr id="0" name=""/>
        <dsp:cNvSpPr/>
      </dsp:nvSpPr>
      <dsp:spPr>
        <a:xfrm>
          <a:off x="0" y="31779"/>
          <a:ext cx="10515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100" kern="1200"/>
            <a:t>Tarea Integradora 1: 25%</a:t>
          </a:r>
          <a:endParaRPr lang="en-US" sz="4100" kern="1200"/>
        </a:p>
      </dsp:txBody>
      <dsp:txXfrm>
        <a:off x="48005" y="79784"/>
        <a:ext cx="10419590" cy="887374"/>
      </dsp:txXfrm>
    </dsp:sp>
    <dsp:sp modelId="{619A8A04-CFEA-4BD9-A027-E8AE55A099F1}">
      <dsp:nvSpPr>
        <dsp:cNvPr id="0" name=""/>
        <dsp:cNvSpPr/>
      </dsp:nvSpPr>
      <dsp:spPr>
        <a:xfrm>
          <a:off x="0" y="1133244"/>
          <a:ext cx="10515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100" kern="1200"/>
            <a:t>Tarea Integradora 2: 25%</a:t>
          </a:r>
          <a:endParaRPr lang="en-US" sz="4100" kern="1200" dirty="0"/>
        </a:p>
      </dsp:txBody>
      <dsp:txXfrm>
        <a:off x="48005" y="1181249"/>
        <a:ext cx="10419590" cy="887374"/>
      </dsp:txXfrm>
    </dsp:sp>
    <dsp:sp modelId="{D1854843-8BB3-48D8-96D3-4D6FCA9B7865}">
      <dsp:nvSpPr>
        <dsp:cNvPr id="0" name=""/>
        <dsp:cNvSpPr/>
      </dsp:nvSpPr>
      <dsp:spPr>
        <a:xfrm>
          <a:off x="0" y="2234709"/>
          <a:ext cx="10515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100" kern="1200" dirty="0"/>
            <a:t>Tarea Integradora 3: 25%</a:t>
          </a:r>
          <a:endParaRPr lang="en-US" sz="4100" kern="1200" dirty="0"/>
        </a:p>
      </dsp:txBody>
      <dsp:txXfrm>
        <a:off x="48005" y="2282714"/>
        <a:ext cx="10419590" cy="887374"/>
      </dsp:txXfrm>
    </dsp:sp>
    <dsp:sp modelId="{46574070-8F94-43C3-B52F-6C562729A15E}">
      <dsp:nvSpPr>
        <dsp:cNvPr id="0" name=""/>
        <dsp:cNvSpPr/>
      </dsp:nvSpPr>
      <dsp:spPr>
        <a:xfrm>
          <a:off x="0" y="3336174"/>
          <a:ext cx="10515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100" kern="1200" dirty="0"/>
            <a:t>Seguimientos:           25%</a:t>
          </a:r>
          <a:endParaRPr lang="en-US" sz="4100" kern="1200" dirty="0"/>
        </a:p>
      </dsp:txBody>
      <dsp:txXfrm>
        <a:off x="48005" y="3384179"/>
        <a:ext cx="10419590" cy="8873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5CC1AB-52F9-464B-AF05-F4EAAA67EBFC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CBDC3B-4F68-4EE9-827E-44D6DB7F9488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DBD079-53E0-40C4-A460-7FA768ECE644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500" kern="1200" dirty="0" err="1"/>
            <a:t>Discord</a:t>
          </a:r>
          <a:r>
            <a:rPr lang="es-CO" sz="2500" kern="1200" dirty="0"/>
            <a:t>: </a:t>
          </a:r>
          <a:r>
            <a:rPr lang="en-US" sz="2500" kern="1200" dirty="0"/>
            <a:t>https://discord.gg/jFhgnfya</a:t>
          </a:r>
        </a:p>
      </dsp:txBody>
      <dsp:txXfrm>
        <a:off x="1507738" y="707092"/>
        <a:ext cx="9007861" cy="1305401"/>
      </dsp:txXfrm>
    </dsp:sp>
    <dsp:sp modelId="{A360F889-BD6B-49CF-8B26-9F2AF21BCF39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32E605-9D29-4553-B3C0-B2294AF6DFB5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7E36A0-4A28-435D-9377-7CCD7CD330BD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500" kern="1200" dirty="0"/>
            <a:t>Correo: juan-bol98@hotmail.com</a:t>
          </a:r>
          <a:endParaRPr lang="en-US" sz="2500" kern="1200" dirty="0"/>
        </a:p>
      </dsp:txBody>
      <dsp:txXfrm>
        <a:off x="1507738" y="2338844"/>
        <a:ext cx="9007861" cy="1305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57E9BA-E098-4E91-8809-2599035B42D0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A4662-A055-480A-ADD1-05C461ED5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16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https://github.com/Domiciano/APO2-222/blob/main/ProgramaAPO2-222.pdf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http://formacion.desarrollando.net/cursosfiles/formacion/curso_454/deda-03.pdf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4662-A055-480A-ADD1-05C461ED5A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66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4662-A055-480A-ADD1-05C461ED5A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5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4662-A055-480A-ADD1-05C461ED5A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09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49178-56F0-95C3-CE53-23B9214CD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7A20C-BFC5-04E0-F4E1-7A56E6F56B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7579F-D50A-3862-36D3-46A45BF87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E493-588A-4D58-B2F8-D6CBFD842271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72EC1-ACA8-FBC2-E714-F7A3C3EBF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E55F2-3D84-484F-FD90-E347023F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936D-15AB-41C1-B5E9-201FD7DB6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38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C2CFC-52CF-AD90-C13D-7FAF51DA5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EE38EE-3F05-5C16-3137-4E96A0B61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8997E-E9AA-2E0E-8975-3EC318893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E493-588A-4D58-B2F8-D6CBFD842271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342F5-C49E-20E3-6733-6749565B7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9CB93-6C1D-25DA-F0E9-AA49E41CF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936D-15AB-41C1-B5E9-201FD7DB6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97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5DFE04-0586-0654-3059-A7F3197DA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491401-215B-B62B-0711-12271902A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39292-C79A-6B52-A0FD-DCF0BB243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E493-588A-4D58-B2F8-D6CBFD842271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B2072-8C92-B1CA-11A1-88E7A50BC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3B772-E63A-A172-69F0-5D67FB9F2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936D-15AB-41C1-B5E9-201FD7DB6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69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A5BB-6078-24E0-7B64-E4B007A47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76F0C-AF9C-E36F-299D-5D586EF0F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8BEA2-6D9A-9628-C552-FB8B499C0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E493-588A-4D58-B2F8-D6CBFD842271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436BE-51DB-5BBE-D468-458B434C3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2E044-E1DD-FA4E-7C5C-C04F44896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936D-15AB-41C1-B5E9-201FD7DB6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96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C76AA-8E5A-FD89-04D3-405B8934C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6A2A7-CC52-E59F-5895-CCEAD2935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13A09-F5E9-07F1-A458-A156F593B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E493-588A-4D58-B2F8-D6CBFD842271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A7CE4-D21B-B022-9FCE-28F30517C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31AD1-785C-4A41-C67B-29914B25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936D-15AB-41C1-B5E9-201FD7DB6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85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3329E-0073-A37D-5D40-9A2C47284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74A53-3B76-0726-B6DF-3945D17363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98EA9-1B15-2DE1-A54F-1947367BC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4FC89-C27A-DB32-5D3A-0F5BF45FA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E493-588A-4D58-B2F8-D6CBFD842271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DA9A5-1B8E-B37F-34D2-C75F0C24D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C3D78-FCF2-1AA9-0863-051BB708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936D-15AB-41C1-B5E9-201FD7DB6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6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67AD8-7AA8-C658-DF32-ACB70F163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24165-2CB7-AC86-8F29-A78C2388E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AD75D3-2BEE-6EF3-AD1D-71E6098D4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E6E383-027B-0EE2-6D96-A24C59011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9AC6E-9579-CABC-2C8F-0F888F6928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169EF5-C166-E69F-941C-2F2BEB43A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E493-588A-4D58-B2F8-D6CBFD842271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39E29C-1839-B20E-1B87-EBECD7F4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756CD3-BB7F-72D5-195A-85E0F1FCC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936D-15AB-41C1-B5E9-201FD7DB6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13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14700-7F05-C79F-4D27-EDB5FC4D1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F13EE9-EB9F-AF80-89FB-0C2EBF71C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E493-588A-4D58-B2F8-D6CBFD842271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3AEFF8-7598-A21C-13B0-BD6D8F6CD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C98BFD-1F21-515E-2192-E5B5A19D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936D-15AB-41C1-B5E9-201FD7DB6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02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7CF0C6-8C65-683A-EAAC-DB8840F52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E493-588A-4D58-B2F8-D6CBFD842271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26876A-6140-257F-314C-CB2F459D4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0B3E4-C5EB-7128-9588-D8913814D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936D-15AB-41C1-B5E9-201FD7DB6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8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5EA6E-282A-3211-455A-36EF5BD69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97C8C-F794-B480-CCC0-5EF3094BB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37F76B-9652-1190-2186-210AF7FF7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693C1-082D-235B-170F-D61ACF532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E493-588A-4D58-B2F8-D6CBFD842271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D607D-94F8-14B1-737B-799D3806D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EB0B8-2C0B-4E9E-7D56-4C62E434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936D-15AB-41C1-B5E9-201FD7DB6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51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C064A-5B75-AFE3-193D-8E08BEC5F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9A189D-C2BA-8991-E55C-DBB2544114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F2465-6F18-E338-D22A-BD6173789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368FE-446E-EA6E-2A73-C3D576169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E493-588A-4D58-B2F8-D6CBFD842271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8D17-2A41-0192-5BEE-B8A372316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608A7-8419-8178-25B5-FB3DBE93E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936D-15AB-41C1-B5E9-201FD7DB6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80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7899FC-0E94-6B7D-A358-9F132A090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A2DAF-9675-2DC2-3AAE-448FCA85C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39CCB-EE8E-F470-4395-AEE48603A6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AE493-588A-4D58-B2F8-D6CBFD842271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1529E-DC09-4AB2-D016-A7B9BFB8B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44D04-F902-7DA2-62B7-D5B7162AC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7936D-15AB-41C1-B5E9-201FD7DB6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18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omiciano/APO2-222/blob/main/ProgramaAPO2-222.pdf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67D06-BC09-C540-92CA-A2763CF57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747280" cy="30980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Algoritmos y Programación 2</a:t>
            </a: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81D60-419C-E0D4-C01F-2081BF2384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Ingeniería de Sistemas</a:t>
            </a:r>
          </a:p>
          <a:p>
            <a:pPr algn="l"/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Ingeniería Telemática</a:t>
            </a:r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Universidad Icesi - Oportunidades Icesi">
            <a:extLst>
              <a:ext uri="{FF2B5EF4-FFF2-40B4-BE49-F238E27FC236}">
                <a16:creationId xmlns:a16="http://schemas.microsoft.com/office/drawing/2014/main" id="{9E78D6A9-0250-BD9B-B391-1212BC0E5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0559" y="2768437"/>
            <a:ext cx="3737164" cy="133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C7021D-6B1C-C718-8DC6-2DCD19E78B01}"/>
              </a:ext>
            </a:extLst>
          </p:cNvPr>
          <p:cNvSpPr txBox="1"/>
          <p:nvPr/>
        </p:nvSpPr>
        <p:spPr>
          <a:xfrm>
            <a:off x="1178657" y="5776850"/>
            <a:ext cx="3474621" cy="679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Juan David Bolaños Revelo</a:t>
            </a:r>
          </a:p>
        </p:txBody>
      </p:sp>
    </p:spTree>
    <p:extLst>
      <p:ext uri="{BB962C8B-B14F-4D97-AF65-F5344CB8AC3E}">
        <p14:creationId xmlns:p14="http://schemas.microsoft.com/office/powerpoint/2010/main" val="158428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C78EB1-D6EF-32F1-8966-1EB4C7F81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139" y="1946924"/>
            <a:ext cx="8341568" cy="23581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9C37B8-9E93-9365-90E8-5340A64E8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139" y="4947299"/>
            <a:ext cx="8341568" cy="10870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F41178-6AB9-A0C1-1C39-62D7AB07E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CO" dirty="0"/>
              <a:t>Ejemplo: Fibonacci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454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5" name="Freeform: Shape 410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1" name="Freeform: Shape 411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13" name="Isosceles Triangle 411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now let's code! - Victory Baby | Meme Generator">
            <a:extLst>
              <a:ext uri="{FF2B5EF4-FFF2-40B4-BE49-F238E27FC236}">
                <a16:creationId xmlns:a16="http://schemas.microsoft.com/office/drawing/2014/main" id="{B0F96C7F-BBD5-D596-6F61-965FA0C50A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0467" y="643467"/>
            <a:ext cx="5571065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5" name="Isosceles Triangle 411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95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812CAA-6A76-D661-5C40-BEE25A7CC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759" y="381462"/>
            <a:ext cx="5636304" cy="1642970"/>
          </a:xfrm>
        </p:spPr>
        <p:txBody>
          <a:bodyPr anchor="b">
            <a:normAutofit/>
          </a:bodyPr>
          <a:lstStyle/>
          <a:p>
            <a:r>
              <a:rPr lang="es-CO" sz="4000" b="1" dirty="0"/>
              <a:t>¿Quién soy?</a:t>
            </a:r>
            <a:br>
              <a:rPr lang="es-CO" sz="4000" b="1" dirty="0"/>
            </a:br>
            <a:r>
              <a:rPr lang="es-CO" sz="4000" b="1" dirty="0"/>
              <a:t>Juan David Bolaños Revelo</a:t>
            </a:r>
            <a:endParaRPr lang="en-US" sz="4000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430F4FD-B418-8D96-BBCF-B0EBAFB3F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316" y="2405894"/>
            <a:ext cx="5315189" cy="3535083"/>
          </a:xfrm>
        </p:spPr>
        <p:txBody>
          <a:bodyPr anchor="t">
            <a:normAutofit/>
          </a:bodyPr>
          <a:lstStyle/>
          <a:p>
            <a:r>
              <a:rPr lang="es-CO" sz="2000" dirty="0"/>
              <a:t>Ingeniero de Sistemas e Ingeniero Telemático (Universidad ICESI – 2021-1)</a:t>
            </a:r>
          </a:p>
          <a:p>
            <a:r>
              <a:rPr lang="es-CO" sz="2000" dirty="0"/>
              <a:t>DevOps </a:t>
            </a:r>
            <a:r>
              <a:rPr lang="es-CO" sz="2000" dirty="0" err="1"/>
              <a:t>Engineer</a:t>
            </a:r>
            <a:r>
              <a:rPr lang="es-CO" sz="2000" dirty="0"/>
              <a:t> – Cloud </a:t>
            </a:r>
            <a:r>
              <a:rPr lang="es-CO" sz="2000" dirty="0" err="1"/>
              <a:t>Engineer</a:t>
            </a:r>
            <a:endParaRPr lang="es-CO" sz="2000" dirty="0"/>
          </a:p>
          <a:p>
            <a:r>
              <a:rPr lang="es-CO" sz="2000" dirty="0"/>
              <a:t>Me apasiona desarrollar código enfocado en la automatización de procesos y despliegue de aplicaciones</a:t>
            </a:r>
          </a:p>
          <a:p>
            <a:r>
              <a:rPr lang="es-CO" sz="2000" dirty="0"/>
              <a:t>Gran interés en aprender nuevas tecnologías, trabajar en equipo, emprender retos y resolver problemas</a:t>
            </a:r>
            <a:endParaRPr lang="en-US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E7057981-B043-A5FB-8B4F-461EB456506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822" y="909081"/>
            <a:ext cx="4158819" cy="507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030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7A5CFD-D154-185D-D07A-9F236C1BB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s-CO" sz="4000">
                <a:solidFill>
                  <a:srgbClr val="FFFFFF"/>
                </a:solidFill>
              </a:rPr>
              <a:t>¿Qué veremos en este curso?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9B6C65B-A7EC-6DFF-75E5-590C45818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es-CO" sz="2000" dirty="0"/>
              <a:t>Unidad 1: Recursividad</a:t>
            </a:r>
          </a:p>
          <a:p>
            <a:pPr marL="514350" indent="-514350">
              <a:buAutoNum type="arabicPeriod"/>
            </a:pPr>
            <a:r>
              <a:rPr lang="es-CO" sz="2000" dirty="0"/>
              <a:t>Unidad 2: Estructuras lineales enlazadas</a:t>
            </a:r>
          </a:p>
          <a:p>
            <a:pPr marL="514350" indent="-514350">
              <a:buAutoNum type="arabicPeriod"/>
            </a:pPr>
            <a:r>
              <a:rPr lang="es-CO" sz="2000" dirty="0"/>
              <a:t>Unidad 3: Pruebas automáticas y excepciones</a:t>
            </a:r>
          </a:p>
          <a:p>
            <a:pPr marL="514350" indent="-514350">
              <a:buAutoNum type="arabicPeriod"/>
            </a:pPr>
            <a:r>
              <a:rPr lang="es-CO" sz="2000" dirty="0"/>
              <a:t>Unidad 4: Persistencia, ordenamiento y búsqueda</a:t>
            </a:r>
          </a:p>
          <a:p>
            <a:pPr marL="514350" indent="-514350">
              <a:buAutoNum type="arabicPeriod"/>
            </a:pPr>
            <a:r>
              <a:rPr lang="es-CO" sz="2000" dirty="0"/>
              <a:t>Unidad 5: Construcción de la GUI</a:t>
            </a:r>
          </a:p>
          <a:p>
            <a:pPr marL="514350" indent="-514350">
              <a:buAutoNum type="arabicPeriod"/>
            </a:pPr>
            <a:r>
              <a:rPr lang="es-CO" sz="2000" dirty="0"/>
              <a:t>Unidad 6: Concurrencia y dibujo 2D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97298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48AA6-F427-56ED-993A-C08C742E7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Calificación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A0E082-2D70-4B23-13C7-04F6FED20A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387428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0513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5517F-A677-019D-FB85-C4DAA72B7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chemeClr val="bg1"/>
                </a:solidFill>
              </a:rPr>
              <a:t>Clases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B4E50-A1E8-AB4F-5395-315AD58AD2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>
                <a:solidFill>
                  <a:srgbClr val="FFC000"/>
                </a:solidFill>
              </a:rPr>
              <a:t>Teoría - Práctica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425B99-6207-C5C4-B379-FE285E584F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bg1"/>
                </a:solidFill>
              </a:rPr>
              <a:t>Martes y Jueves</a:t>
            </a:r>
          </a:p>
          <a:p>
            <a:r>
              <a:rPr lang="es-CO" dirty="0">
                <a:solidFill>
                  <a:schemeClr val="bg1"/>
                </a:solidFill>
              </a:rPr>
              <a:t>Fundamentos y conceptos teóricos</a:t>
            </a:r>
          </a:p>
          <a:p>
            <a:r>
              <a:rPr lang="es-CO" dirty="0">
                <a:solidFill>
                  <a:schemeClr val="bg1"/>
                </a:solidFill>
              </a:rPr>
              <a:t>Ejercicios prácticos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879F4A-6508-5DF6-7B21-E06D9D0060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CO" dirty="0">
                <a:solidFill>
                  <a:srgbClr val="FFC000"/>
                </a:solidFill>
              </a:rPr>
              <a:t>Laboratorio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3A2A4A-0B30-3833-13D6-CBB243821D1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bg1"/>
                </a:solidFill>
              </a:rPr>
              <a:t>Viernes</a:t>
            </a:r>
          </a:p>
          <a:p>
            <a:r>
              <a:rPr lang="es-CO" dirty="0">
                <a:solidFill>
                  <a:schemeClr val="bg1"/>
                </a:solidFill>
              </a:rPr>
              <a:t>Análisis de problemas</a:t>
            </a:r>
          </a:p>
          <a:p>
            <a:r>
              <a:rPr lang="es-CO" dirty="0">
                <a:solidFill>
                  <a:schemeClr val="bg1"/>
                </a:solidFill>
              </a:rPr>
              <a:t>Ejercicios en clase</a:t>
            </a:r>
          </a:p>
          <a:p>
            <a:r>
              <a:rPr lang="es-CO" dirty="0">
                <a:solidFill>
                  <a:schemeClr val="bg1"/>
                </a:solidFill>
              </a:rPr>
              <a:t>Resolución de dudas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693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78015-7F43-18A7-21DA-08F536277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Contacto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9A5172-0D1B-298F-0270-62C4079330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73240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3174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DD0B2-A070-07A9-4967-01ADA7C0C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¿Preguntas? 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5B2A7EF-AF3B-55FB-C8F0-A735770726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06714" y="2951883"/>
            <a:ext cx="4523597" cy="313819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93470E-252E-A9E0-AD27-5E55E997DB85}"/>
              </a:ext>
            </a:extLst>
          </p:cNvPr>
          <p:cNvSpPr txBox="1"/>
          <p:nvPr/>
        </p:nvSpPr>
        <p:spPr>
          <a:xfrm>
            <a:off x="963267" y="1690688"/>
            <a:ext cx="2057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Programa</a:t>
            </a:r>
            <a:r>
              <a:rPr lang="en-US" dirty="0"/>
              <a:t> del </a:t>
            </a:r>
            <a:r>
              <a:rPr lang="en-US" dirty="0" err="1"/>
              <a:t>curso</a:t>
            </a:r>
            <a:r>
              <a:rPr lang="en-US" dirty="0"/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646367-8CFC-FA03-A8AD-B52A20FDAFD6}"/>
              </a:ext>
            </a:extLst>
          </p:cNvPr>
          <p:cNvSpPr txBox="1"/>
          <p:nvPr/>
        </p:nvSpPr>
        <p:spPr>
          <a:xfrm>
            <a:off x="963267" y="2060020"/>
            <a:ext cx="74670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https://github.com/Domiciano/APO2-222/blob/main/ProgramaAPO2-222.pdf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61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8" name="Rectangle 3080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0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1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7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9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7944AB-19DE-6D73-9D80-2D34DF189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>
            <a:normAutofit/>
          </a:bodyPr>
          <a:lstStyle/>
          <a:p>
            <a:r>
              <a:rPr lang="es-CO" sz="3600" b="1" dirty="0">
                <a:solidFill>
                  <a:srgbClr val="FFFFFF"/>
                </a:solidFill>
              </a:rPr>
              <a:t>Introducción a Recursividad</a:t>
            </a:r>
            <a:endParaRPr lang="en-US" sz="3600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CB804-1C38-0477-66E3-8B28FBB1B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635" y="2546161"/>
            <a:ext cx="3200451" cy="2985929"/>
          </a:xfrm>
        </p:spPr>
        <p:txBody>
          <a:bodyPr anchor="t">
            <a:normAutofit lnSpcReduction="10000"/>
          </a:bodyPr>
          <a:lstStyle/>
          <a:p>
            <a:r>
              <a:rPr lang="es-CO" sz="2400" dirty="0">
                <a:solidFill>
                  <a:srgbClr val="FEFFFF"/>
                </a:solidFill>
              </a:rPr>
              <a:t>Proceso que se define en términos de sí mismo</a:t>
            </a:r>
          </a:p>
          <a:p>
            <a:r>
              <a:rPr lang="es-CO" sz="2400" dirty="0">
                <a:solidFill>
                  <a:srgbClr val="FEFFFF"/>
                </a:solidFill>
              </a:rPr>
              <a:t>Es decir… Una función que se llama a sí misma una o más veces</a:t>
            </a:r>
          </a:p>
          <a:p>
            <a:r>
              <a:rPr lang="es-CO" sz="2400" dirty="0">
                <a:solidFill>
                  <a:srgbClr val="FEFFFF"/>
                </a:solidFill>
              </a:rPr>
              <a:t>Caso base y Caso recursivo</a:t>
            </a:r>
          </a:p>
          <a:p>
            <a:endParaRPr lang="en-US" sz="2400" dirty="0">
              <a:solidFill>
                <a:srgbClr val="FEFFFF"/>
              </a:solidFill>
            </a:endParaRPr>
          </a:p>
        </p:txBody>
      </p:sp>
      <p:pic>
        <p:nvPicPr>
          <p:cNvPr id="3076" name="Picture 4" descr="No todo es iterar. Cuando la recursividad ataca. | by Emmanuel Orozco |  Laboratoria Developers | Medium">
            <a:extLst>
              <a:ext uri="{FF2B5EF4-FFF2-40B4-BE49-F238E27FC236}">
                <a16:creationId xmlns:a16="http://schemas.microsoft.com/office/drawing/2014/main" id="{827368FE-56A1-AF55-E457-57E5FFC48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98268" y="1716260"/>
            <a:ext cx="6539075" cy="3106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929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045BF01-625E-4022-91E5-488DB3FCB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0658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7DF1CC-AE06-2AA7-9C98-48DB9121F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88" y="2745736"/>
            <a:ext cx="3703320" cy="1366528"/>
          </a:xfrm>
          <a:solidFill>
            <a:schemeClr val="tx1">
              <a:alpha val="50000"/>
            </a:schemeClr>
          </a:solidFill>
          <a:ln w="25400" cap="sq" cmpd="sng">
            <a:solidFill>
              <a:schemeClr val="bg1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Iterativo vs Recursivo</a:t>
            </a: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E442549-290E-4B7E-892E-F2DB911DD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7" y="-2"/>
            <a:ext cx="7537704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7680B-9737-FA50-8ED9-BADFD8070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4377" y="640080"/>
            <a:ext cx="6049953" cy="25238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Todo</a:t>
            </a:r>
            <a:r>
              <a:rPr lang="en-US" sz="2000" dirty="0"/>
              <a:t> </a:t>
            </a:r>
            <a:r>
              <a:rPr lang="en-US" sz="2000" dirty="0" err="1"/>
              <a:t>algoritmo</a:t>
            </a:r>
            <a:r>
              <a:rPr lang="en-US" sz="2000" dirty="0"/>
              <a:t> </a:t>
            </a:r>
            <a:r>
              <a:rPr lang="en-US" sz="2000" dirty="0" err="1"/>
              <a:t>iterativo</a:t>
            </a:r>
            <a:r>
              <a:rPr lang="en-US" sz="2000" dirty="0"/>
              <a:t> </a:t>
            </a:r>
            <a:r>
              <a:rPr lang="en-US" sz="2000" dirty="0" err="1"/>
              <a:t>puede</a:t>
            </a:r>
            <a:r>
              <a:rPr lang="en-US" sz="2000" dirty="0"/>
              <a:t> </a:t>
            </a:r>
            <a:r>
              <a:rPr lang="en-US" sz="2000" dirty="0" err="1"/>
              <a:t>convertirse</a:t>
            </a:r>
            <a:r>
              <a:rPr lang="en-US" sz="2000" dirty="0"/>
              <a:t> a un </a:t>
            </a:r>
            <a:r>
              <a:rPr lang="en-US" sz="2000" dirty="0" err="1"/>
              <a:t>algoritmo</a:t>
            </a:r>
            <a:r>
              <a:rPr lang="en-US" sz="2000" dirty="0"/>
              <a:t> </a:t>
            </a:r>
            <a:r>
              <a:rPr lang="en-US" sz="2000" dirty="0" err="1"/>
              <a:t>recursivo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Todo</a:t>
            </a:r>
            <a:r>
              <a:rPr lang="en-US" sz="2000" dirty="0"/>
              <a:t> </a:t>
            </a:r>
            <a:r>
              <a:rPr lang="en-US" sz="2000" dirty="0" err="1"/>
              <a:t>algoritmo</a:t>
            </a:r>
            <a:r>
              <a:rPr lang="en-US" sz="2000" dirty="0"/>
              <a:t> </a:t>
            </a:r>
            <a:r>
              <a:rPr lang="en-US" sz="2000" dirty="0" err="1"/>
              <a:t>recursivo</a:t>
            </a:r>
            <a:r>
              <a:rPr lang="en-US" sz="2000" dirty="0"/>
              <a:t> </a:t>
            </a:r>
            <a:r>
              <a:rPr lang="en-US" sz="2000" dirty="0" err="1"/>
              <a:t>puede</a:t>
            </a:r>
            <a:r>
              <a:rPr lang="en-US" sz="2000" dirty="0"/>
              <a:t> </a:t>
            </a:r>
            <a:r>
              <a:rPr lang="en-US" sz="2000" dirty="0" err="1"/>
              <a:t>convertirse</a:t>
            </a:r>
            <a:r>
              <a:rPr lang="en-US" sz="2000" dirty="0"/>
              <a:t> a un </a:t>
            </a:r>
            <a:r>
              <a:rPr lang="en-US" sz="2000" dirty="0" err="1"/>
              <a:t>algoritmo</a:t>
            </a:r>
            <a:r>
              <a:rPr lang="en-US" sz="2000" dirty="0"/>
              <a:t> </a:t>
            </a:r>
            <a:r>
              <a:rPr lang="en-US" sz="2000" dirty="0" err="1"/>
              <a:t>iterativo</a:t>
            </a:r>
            <a:endParaRPr lang="en-US" sz="2000" dirty="0"/>
          </a:p>
          <a:p>
            <a:pPr marL="0"/>
            <a:endParaRPr lang="en-US" sz="2000" dirty="0"/>
          </a:p>
          <a:p>
            <a:pPr marL="0"/>
            <a:endParaRPr lang="en-US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49638FA-330E-F163-967B-E82852D5AEB9}"/>
              </a:ext>
            </a:extLst>
          </p:cNvPr>
          <p:cNvSpPr txBox="1">
            <a:spLocks/>
          </p:cNvSpPr>
          <p:nvPr/>
        </p:nvSpPr>
        <p:spPr>
          <a:xfrm>
            <a:off x="5294377" y="3671317"/>
            <a:ext cx="6059423" cy="2505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¿De </a:t>
            </a:r>
            <a:r>
              <a:rPr lang="en-US" sz="2000" dirty="0" err="1"/>
              <a:t>qué</a:t>
            </a:r>
            <a:r>
              <a:rPr lang="en-US" sz="2000" dirty="0"/>
              <a:t> </a:t>
            </a:r>
            <a:r>
              <a:rPr lang="en-US" sz="2000" dirty="0" err="1"/>
              <a:t>depende</a:t>
            </a:r>
            <a:r>
              <a:rPr lang="en-US" sz="2000" dirty="0"/>
              <a:t>?</a:t>
            </a:r>
          </a:p>
          <a:p>
            <a:r>
              <a:rPr lang="en-US" sz="2000" dirty="0" err="1"/>
              <a:t>Eficiencia</a:t>
            </a:r>
            <a:endParaRPr lang="en-US" sz="2000" dirty="0"/>
          </a:p>
          <a:p>
            <a:r>
              <a:rPr lang="en-US" sz="2000" dirty="0" err="1"/>
              <a:t>Complejidad</a:t>
            </a:r>
            <a:r>
              <a:rPr lang="en-US" sz="2000" dirty="0"/>
              <a:t> </a:t>
            </a:r>
            <a:r>
              <a:rPr lang="en-US" sz="2000" dirty="0" err="1"/>
              <a:t>humana</a:t>
            </a:r>
            <a:endParaRPr lang="en-US" sz="2000" dirty="0"/>
          </a:p>
          <a:p>
            <a:r>
              <a:rPr lang="en-US" sz="2000" dirty="0" err="1"/>
              <a:t>Equipo</a:t>
            </a:r>
            <a:r>
              <a:rPr lang="en-US" sz="2000" dirty="0"/>
              <a:t> de </a:t>
            </a:r>
            <a:r>
              <a:rPr lang="en-US" sz="2000" dirty="0" err="1"/>
              <a:t>trabajo</a:t>
            </a:r>
            <a:endParaRPr lang="en-US" sz="2000" dirty="0"/>
          </a:p>
          <a:p>
            <a:r>
              <a:rPr lang="en-US" sz="2000" dirty="0"/>
              <a:t>De la </a:t>
            </a:r>
            <a:r>
              <a:rPr lang="en-US" sz="2000" dirty="0" err="1"/>
              <a:t>naturaleza</a:t>
            </a:r>
            <a:r>
              <a:rPr lang="en-US" sz="2000" dirty="0"/>
              <a:t> del </a:t>
            </a:r>
            <a:r>
              <a:rPr lang="en-US" sz="2000" dirty="0" err="1"/>
              <a:t>problema</a:t>
            </a:r>
            <a:r>
              <a:rPr lang="en-US" sz="2000" dirty="0"/>
              <a:t>…</a:t>
            </a:r>
          </a:p>
          <a:p>
            <a:endParaRPr lang="en-US" sz="2000" dirty="0"/>
          </a:p>
          <a:p>
            <a:endParaRPr lang="en-US" sz="2000" dirty="0"/>
          </a:p>
          <a:p>
            <a:pPr marL="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88607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315</Words>
  <Application>Microsoft Office PowerPoint</Application>
  <PresentationFormat>Widescreen</PresentationFormat>
  <Paragraphs>58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Algoritmos y Programación 2</vt:lpstr>
      <vt:lpstr>¿Quién soy? Juan David Bolaños Revelo</vt:lpstr>
      <vt:lpstr>¿Qué veremos en este curso?</vt:lpstr>
      <vt:lpstr>Calificación</vt:lpstr>
      <vt:lpstr>Clases</vt:lpstr>
      <vt:lpstr>Contacto</vt:lpstr>
      <vt:lpstr>¿Preguntas? </vt:lpstr>
      <vt:lpstr>Introducción a Recursividad</vt:lpstr>
      <vt:lpstr>Iterativo vs Recursivo</vt:lpstr>
      <vt:lpstr>Ejemplo: Fibonacci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y Programación 2</dc:title>
  <dc:creator>Juan Bolanos Revelo</dc:creator>
  <cp:lastModifiedBy>Juan Bolanos Revelo</cp:lastModifiedBy>
  <cp:revision>5</cp:revision>
  <dcterms:created xsi:type="dcterms:W3CDTF">2022-08-02T06:19:04Z</dcterms:created>
  <dcterms:modified xsi:type="dcterms:W3CDTF">2023-01-31T03:55:13Z</dcterms:modified>
</cp:coreProperties>
</file>