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5"/>
  </p:notesMasterIdLst>
  <p:sldIdLst>
    <p:sldId id="264" r:id="rId2"/>
    <p:sldId id="256" r:id="rId3"/>
    <p:sldId id="265" r:id="rId4"/>
    <p:sldId id="268" r:id="rId5"/>
    <p:sldId id="261" r:id="rId6"/>
    <p:sldId id="266" r:id="rId7"/>
    <p:sldId id="257" r:id="rId8"/>
    <p:sldId id="260" r:id="rId9"/>
    <p:sldId id="267" r:id="rId10"/>
    <p:sldId id="259" r:id="rId11"/>
    <p:sldId id="258" r:id="rId12"/>
    <p:sldId id="262" r:id="rId13"/>
    <p:sldId id="263" r:id="rId14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2" d="100"/>
          <a:sy n="72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7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492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45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702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127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692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585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28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11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08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004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353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18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gamma.app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4C7C9-5E19-48CB-8BBE-E05BDA590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Fibra de Aramida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3216B6-4F1F-4897-BEB2-14363FC9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FELIPE MANTUANI DE MIRANDA</a:t>
            </a:r>
          </a:p>
          <a:p>
            <a:pPr algn="l"/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JUAN CASSIUS CARNEIRO PEREIRA</a:t>
            </a:r>
          </a:p>
          <a:p>
            <a:pPr algn="l"/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RICARDO CÓRDOBA ALMEIDA DOS SANTOS</a:t>
            </a:r>
          </a:p>
        </p:txBody>
      </p:sp>
    </p:spTree>
    <p:extLst>
      <p:ext uri="{BB962C8B-B14F-4D97-AF65-F5344CB8AC3E}">
        <p14:creationId xmlns:p14="http://schemas.microsoft.com/office/powerpoint/2010/main" val="195690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1630368" y="1173597"/>
            <a:ext cx="113696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Vantagens da Fibra de Aramida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32636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Resistência Excepcional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fibra de aramida possui uma resistência à tração e à abrasão muito superior à de outros materiais, como o aço.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Leveza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Sua baixa densidade torna a fibra de aramida uma excelente opção para aplicações que requerem materiais leves.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805875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Durabilidade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Essa fibra é altamente resistente a agentes químicos, intempéries e desgaste, prolongando a vida útil dos produtos.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Isolamento Térmico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fibra de aramida possui propriedades de isolamento térmico, tornando-a útil em aplicações que envolvem altas temperaturas.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1488418" y="1695926"/>
            <a:ext cx="116673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Aplicações da Fibra de Aramida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292912"/>
            <a:ext cx="29259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Reforço de Estruturas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fibra de aramida é utilizada no reforço de estruturas, como pontes e edifícios, aumentando sua resistência e durabilidade.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Equipamentos</a:t>
            </a:r>
            <a:r>
              <a:rPr lang="en-US" sz="2187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 de </a:t>
            </a:r>
            <a:r>
              <a:rPr lang="en-US" sz="2187" b="1" dirty="0" err="1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Proteção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Essa fibra é amplamente empregada na fabricação de equipamentos de proteção individual, como coletes à prova de balas e capacetes.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92912"/>
            <a:ext cx="30770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Indústria Aeroespacial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449872" y="386226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fibra de aramida é crucial em aplicações aeroespaciais, sendo utilizada na construção de aeronaves e satélites.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4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567113" y="1778794"/>
            <a:ext cx="134961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Usos Industriais da Fibra de Aramida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334434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Aeroespacial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460236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Componentes estruturais leves e de alta resistência para aeronaves e foguetes.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881" y="334434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Automotivo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759881" y="460236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Freios, pneus e outras peças com necessidade de alta resistência e baixo peso.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1768" y="334434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Construção Civil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7481768" y="460236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Reforço de estruturas, cabos de sustentação e materiais de isolamento.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3656" y="3344347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21944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Esportes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10203656" y="4602361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Materiais de proteção e equipamentos esportivos de alto desempenho.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-10633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882502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6529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Conclusão e Considerações Finais</a:t>
            </a:r>
            <a:endParaRPr lang="en-US" sz="437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408729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fibras de aramida são materiais versáteis com propriedades que a tornam essenciais em diversas aplicações industriais.</a:t>
            </a:r>
            <a:endParaRPr lang="pt-BR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796" y="6447472"/>
            <a:ext cx="2296807" cy="54864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633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8200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00" b="1" dirty="0" err="1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Fibra</a:t>
            </a:r>
            <a:r>
              <a:rPr lang="en-US" sz="6000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 de Aramida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03169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fibra de aramida é um tipo de polímero com estrutura molecular única que lhe confere propriedades como alta resistência à tração, leveza e resistência química. Essa fibra tem sido amplamente utilizada em diversas aplicações industriais, desde o reforço de estruturas até a fabricação de equipamentos de proteção.</a:t>
            </a:r>
            <a:endParaRPr lang="pt-BR" sz="1750" dirty="0"/>
          </a:p>
        </p:txBody>
      </p:sp>
      <p:sp>
        <p:nvSpPr>
          <p:cNvPr id="9" name="Text 6"/>
          <p:cNvSpPr/>
          <p:nvPr/>
        </p:nvSpPr>
        <p:spPr>
          <a:xfrm>
            <a:off x="1299686" y="6058614"/>
            <a:ext cx="385274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7A8C4-039A-4949-8D1F-C5B0755D7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-49932"/>
            <a:ext cx="10972800" cy="2865120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Composição Química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A1650-189F-4AAD-9534-33BF8948B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B6C183-E4D1-44A1-91B9-9B43C718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9" y="4114800"/>
            <a:ext cx="6358954" cy="16804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069D05-4E1F-489A-9172-EE887435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520" y="4114800"/>
            <a:ext cx="6574421" cy="17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C4A36-C04C-408F-BB20-FDCEBCAF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B8A02DE-DEA3-4F5D-B0D7-0BBBC3CF7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790" y="231168"/>
            <a:ext cx="9012820" cy="338506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003FC7-3065-4A51-BE72-AC692ED3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90" y="4032453"/>
            <a:ext cx="90128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978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 err="1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Propriedades</a:t>
            </a:r>
            <a:r>
              <a:rPr lang="en-US" sz="6000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Mecânicas</a:t>
            </a:r>
            <a:r>
              <a:rPr lang="en-US" sz="6000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 da </a:t>
            </a:r>
            <a:r>
              <a:rPr lang="en-US" sz="6000" b="1" dirty="0" err="1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Fibra</a:t>
            </a:r>
            <a:r>
              <a:rPr lang="en-US" sz="6000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 de Para-</a:t>
            </a:r>
            <a:r>
              <a:rPr lang="en-US" sz="6000" b="1" dirty="0" err="1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Aramida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430905"/>
            <a:ext cx="10554414" cy="3200757"/>
          </a:xfrm>
          <a:prstGeom prst="roundRect">
            <a:avLst>
              <a:gd name="adj" fmla="val 312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438525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57937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Propriedade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57937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Valor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075628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21647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Resistência à Tração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21647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3.600 - 3.800 MPa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712732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485358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Módulo de Elasticidade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5358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70 - 130 GPa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349835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549068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Alongamento na Ruptura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49068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3,3 - 4,4%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2045613" y="5986939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2267783" y="612779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Densidade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41181" y="612779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1,44 g/cm³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21AF6-0135-4428-BE77-4815F5B7C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823" y="-981997"/>
            <a:ext cx="10972800" cy="2533627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Propriedades Térmicas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7C0126-2844-474E-A282-F5C8689AD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77FB6C-35C7-4A2A-92CD-9D175CD3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20240"/>
            <a:ext cx="6248400" cy="57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0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813" y="6811446"/>
            <a:ext cx="2296807" cy="54864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874336" y="1279207"/>
            <a:ext cx="131393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Características da Fibra de Aramida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9208" y="3294459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Resistência à Tração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7" y="4156710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fibra de aramida é </a:t>
            </a:r>
            <a:r>
              <a:rPr lang="pt-B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conhecida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por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sua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alta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resistência à tração, superior à do aço.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4771" y="3294459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2910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Leveza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352342" y="3809524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Apesar de sua alta resistência, a fibra de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aramida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é leve, tornando-a ideal para aplicações que exigem baixo peso.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4862" y="3294459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Resistência Química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944576" y="415671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Essa fibra é </a:t>
            </a:r>
            <a:r>
              <a:rPr lang="pt-B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resistente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 agentes químicos, ácidos e bases, o que a torna adequada para ambientes agressivos.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851601" y="1232297"/>
            <a:ext cx="84830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2F2F3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Produção da Fibra de Aramida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293054" y="2259925"/>
            <a:ext cx="44410" cy="4737259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8" name="Shape 5"/>
          <p:cNvSpPr/>
          <p:nvPr/>
        </p:nvSpPr>
        <p:spPr>
          <a:xfrm>
            <a:off x="6287631" y="26612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2433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66444" y="2475190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315653" y="2482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Polimerização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037993" y="296251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processo de produção da fibra de aramida começa com a polimerização de monômeros de aramida, formando um polímero de alta resistência.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565172" y="377207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5443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9771" y="3586043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8537258" y="35929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Fiação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8537258" y="407336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polímero é então fundido e extrudado em filamentos finos, que são estirados e orientados para melhorar suas propriedades.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6287631" y="52297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50020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17628" y="50437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275767" y="5050631"/>
            <a:ext cx="28173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Tratamento Térmico</a:t>
            </a:r>
            <a:endParaRPr lang="en-US" sz="21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2037993" y="55310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 filamentos passam por um tratamento térmico para cristalizar e reforçar ainda mais a estrutura da fibra.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DD42CC-D5B4-4B6D-9E5F-E223AF67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84" y="221084"/>
            <a:ext cx="6458673" cy="77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516</Words>
  <Application>Microsoft Office PowerPoint</Application>
  <PresentationFormat>Personalizar</PresentationFormat>
  <Paragraphs>74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Roboto</vt:lpstr>
      <vt:lpstr>Office Theme</vt:lpstr>
      <vt:lpstr>Fibra de Aramida</vt:lpstr>
      <vt:lpstr>Apresentação do PowerPoint</vt:lpstr>
      <vt:lpstr>Composição Química</vt:lpstr>
      <vt:lpstr>Apresentação do PowerPoint</vt:lpstr>
      <vt:lpstr>Apresentação do PowerPoint</vt:lpstr>
      <vt:lpstr>Propriedades Térmicas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Juan Cassius Carneiro Pereira</cp:lastModifiedBy>
  <cp:revision>15</cp:revision>
  <dcterms:created xsi:type="dcterms:W3CDTF">2024-05-02T17:45:02Z</dcterms:created>
  <dcterms:modified xsi:type="dcterms:W3CDTF">2024-05-03T00:52:26Z</dcterms:modified>
</cp:coreProperties>
</file>