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3723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87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5788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60850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57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0006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8909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892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4634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72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8752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39D5-2774-412E-9962-4A6B40426D7F}" type="datetimeFigureOut">
              <a:rPr lang="es-MX" smtClean="0"/>
              <a:t>22/03/2017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59BAF5-5B0E-4B58-A94E-ACEE7BEC207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75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53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3574" y="250825"/>
            <a:ext cx="9420225" cy="968375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3146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33574" y="250825"/>
            <a:ext cx="9420225" cy="968375"/>
          </a:xfrm>
        </p:spPr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90690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465878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0</Words>
  <Application>Microsoft Office PowerPoint</Application>
  <PresentationFormat>Panorámica</PresentationFormat>
  <Paragraphs>0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Lopita</dc:creator>
  <cp:lastModifiedBy>Lopita</cp:lastModifiedBy>
  <cp:revision>3</cp:revision>
  <dcterms:created xsi:type="dcterms:W3CDTF">2017-03-13T02:40:57Z</dcterms:created>
  <dcterms:modified xsi:type="dcterms:W3CDTF">2017-03-23T02:05:52Z</dcterms:modified>
</cp:coreProperties>
</file>