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一、宣告之禱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經文: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二、感恩之禱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5.感謝 神，不斷的擴張教會宣教的地界，伸長服事的幔子，眾同工同心宣揚福音，大力探訪關懷成為祝福。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1.懇求 神，使我們看見，有時我們的禱告不一定主馬上垂聽，但深信神必有美好的計畫與安排，祂是不誤事也不誤時的神!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2.懇求 神，使我們在一切的困惑中，看見主永恆的計畫與心意，讓我們學習用信心等候神。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3.懇求 神，使我們看見，生命會遇到絕境，絕望的時刻，但神總不叫我們永遠絕望，因祂是信實的神，祂的旨意超過我們所求所想。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4.懇求 神，使我們看見，死亡帶來一切的隔絕與分離，但主卻得勝死亡，使我們脫離一切的隔閡並勝過一切的恐懼。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5.懇求 神，使我們看見，當我們深陷在自我的理性與感性時，我們無法全然的信靠神，懇求 神，使我們懂得放下自己，全然的聽信神經歷神。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6.懇求 神，使我們看見，當我們深陷在情緒的低潮時，讓我們大力起來轉向愛我們的主，深信祂必使我們經歷得勝的大能。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7.懇求 神，使我們看見，神積目的就是榮耀神，在一切的危難中，讓我們看見是我們可以見證神的良機，懇求 神，使我們把握時機!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8.懇求 神，使我們看見無論我們在何種情況或位份，神樂意使用我們成為祂榮耀的見證。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9.懇求 神，使我們看見，我們生命中的每一步都有神最美好的安排，無論得時不得時，堅信神有最美的旨意。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一、宣告之禱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啟21:1 我又看見一個新天新地；因為先前的天地已經過去了，海也不再有了。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10.懇求 神，使我們全然的相信耶穌是生命的主，是復活的主，只要信不單永恆握有，並在今生就享有。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11.懇求 神，使我們看見，當我們信靠主我們必得享在地如同在天的喜樂與福樂。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12.懇求 神，使我們大力起來效法主耶穌，聽從神，把握機會遵行天父的旨意，做成祂的工。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三、信息之禱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13.懇求 神，使我們在末世，趁著白日趕緊作主工，因為黑夜將近，就沒有人能做工，讓我們珍惜能服事主的機會。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焦點爭戰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神使我追求「委身  神」的能力之源：一日比一日更加倍地被基督的愛激勵：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神使我一日比一日更多地看見自己是罪人中的罪魁，使我一日比一日更深地體會耶穌為我捨己的愛何其長闊高深！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神使我一日比一日更加慷慨地愛人、積極主動地愛人，使我浸潤在基督的愛裡，使我的愛心有根有基，能以和眾聖徒一同明白基督的愛是何等長闊高深！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神使我一日比一日地更多思想、深度認識  神賜予我的恩典，因信稱義，在基督裡就成為新造的人，擁有新的價值觀，給予我新的、最有價值的使命與新天新地，使我被基督的愛深深地激勵。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神使我竭力追求「以耶穌的心為心」，不堅持權利、權力，選擇屈尊、尊榮對方，選擇放下身分地位，以僕人之姿、之心、之愛服事人，選擇完全順服  神，神怎麼說就即刻順服，毫無猶豫！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一、宣告之禱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啟21:5 坐寶座的說：「看哪，我將一切都更新了！」又說：「你要寫上；因這些話是可信的，是真實的。」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神使我等竭力追求合一，得勝撒旦攻擊，得勝苦難，喜樂湧溢！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神使我等竭力虛己、倒空自己、得勝老我，攻克己身、叫身服我，得升高，榮神益人！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神使我等戰兢儆醒順服  神，做成得救功夫，得著得勝冠！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神使我等不發怨言、不起爭論，在宇宙為主發光，彰顯生命的道使人得救，結實纍纍！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神使我等生命對焦「神同在」，竭力做  神喜悅的，丟棄一切  神不喜悅的，竭力追求「敬畏  神，憐恤人」。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神興起頂級Mentor，建造頂級Mentee成為一等一的：福音傳承者、真理建造者、愛心關懷者、計畫執行者、策略設計者、領導統御者、事奉傳承者、十萬青年十萬軍、但以理大軍。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神更新Mentor的運作機制，能為主建造頂級教會，建造、差派頂級天國戰將，履行大使命！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四、委身之禱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求  神大大點燃、挑旺中壢合一堂禱告的疾風烈火，凡事從禱告出發，順服禱告的結果，在禱告中爭戰建造，以禱告將一切榮耀歸與  神！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火線之禱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懇求 神，復興校園福音聖工，懇求 神，聖靈降臨，點燃人心飢渴慕義的心；懇求 神，帶領暑宣之戰，一切籌備神凡事引領，進入水深之處，為主得人!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火線之禱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懇求 神，復興主日敬拜，聖徒尊主日為聖日，全面的轉向神，在主殿中高舉榮耀神!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一、宣告之禱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啟21:7 得勝的，必承受這些為業：我要作他的　神，他要作我的兒子。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倫理一則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倒空一切，放下身段，消除隔閡，低調卑微，存心順服，至死忠心～耶穌心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國度復興禱告會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一、宣告之禱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宣告：神將一切都更新了，我們必靠主得勝，承受天國為基業，神必作我的  神，我必作祂的兒子！神必要擦去我一切的眼淚．不再有死亡，也不再有悲哀、哭號、疼痛，因為以前的事都過去了。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二、感恩之禱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1. 讚美 神，以尊榮威嚴為衣，以雲彩為車輦，以風為使者，以火焰為僕役，尊大、榮耀、能力、強盛都是祢的，祢為至高，為萬有之首！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二、感恩之禱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2. 感謝 神，赦免罪孽，饒恕罪過，喜愛施恩，憐憫世人，托住萬有，信實不改變，守約施慈愛直到永遠！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二、感恩之禱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3.感謝 神，復興主日敬拜，神的兒女齊心聚集，同心敬拜，榮耀歸於至高的主宰。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6000" b="1">
                <a:solidFill>
                  <a:srgbClr val="FFFFFF"/>
                </a:solidFill>
                <a:latin typeface="微軟正黑體"/>
              </a:rPr>
              <a:t>二、感恩之禱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5000">
                <a:solidFill>
                  <a:srgbClr val="FFFFFF"/>
                </a:solidFill>
                <a:latin typeface="微軟正黑體"/>
              </a:rPr>
              <a:t>4.感謝 神，帶領上週五家恩小組穴道按摩舒壓，神使用弟兄分享成為祝福，週六小組老街溪密探，有好的旅程，全程充滿喜樂平安與恩典。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800">
                <a:solidFill>
                  <a:srgbClr val="FFFFFF"/>
                </a:solidFill>
                <a:latin typeface="微軟正黑體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