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5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FAFD-AF33-4F01-8270-B281B1E40FA2}" v="3" dt="2023-10-04T13:35:53.001"/>
    <p1510:client id="{6D44DF18-C152-45DA-9ACA-3A9EF340D604}" v="142" dt="2023-10-04T13:29:07.765"/>
    <p1510:client id="{7134B5F5-A207-4666-AE6A-C9E01AA19A1A}" v="692" dt="2023-10-04T14:16:18.340"/>
    <p1510:client id="{7DF99DF2-E61A-44FC-BF89-D2D42B0A4C69}" v="146" dt="2023-10-04T13:22:38.801"/>
    <p1510:client id="{9A9141DD-9AE4-4B32-9139-7B2002F34CAC}" v="67" dt="2023-10-04T13:15:11.542"/>
    <p1510:client id="{9CD95C4B-7DB1-4213-B09C-AB9A6D36F708}" v="95" dt="2023-10-04T13:27:46.750"/>
    <p1510:client id="{A261E0FA-C7CE-42E8-83AF-5A95FF2B425F}" v="43" dt="2023-10-04T14:48:21.540"/>
    <p1510:client id="{A92875E7-342F-466C-AA14-6DC4E841659D}" v="282" vWet="284" dt="2023-10-04T14:16:05.256"/>
    <p1510:client id="{E8073375-4285-4480-BF1C-0050711BB089}" v="1" dt="2023-10-04T13:11:50.776"/>
    <p1510:client id="{F1B6D808-520F-40E4-AEAD-658643385748}" v="24" dt="2023-10-19T15:42:11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3"/>
    <p:restoredTop sz="94710"/>
  </p:normalViewPr>
  <p:slideViewPr>
    <p:cSldViewPr snapToGrid="0">
      <p:cViewPr varScale="1">
        <p:scale>
          <a:sx n="65" d="100"/>
          <a:sy n="65" d="100"/>
        </p:scale>
        <p:origin x="10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Soeltzer" userId="S::2677817@tcs.com::39542089-ba8e-403e-b2a2-6c80f71f2896" providerId="AD" clId="Web-{E8073375-4285-4480-BF1C-0050711BB089}"/>
    <pc:docChg chg="modSld">
      <pc:chgData name="Julian Soeltzer" userId="S::2677817@tcs.com::39542089-ba8e-403e-b2a2-6c80f71f2896" providerId="AD" clId="Web-{E8073375-4285-4480-BF1C-0050711BB089}" dt="2023-10-04T13:11:50.776" v="0"/>
      <pc:docMkLst>
        <pc:docMk/>
      </pc:docMkLst>
      <pc:sldChg chg="delSp">
        <pc:chgData name="Julian Soeltzer" userId="S::2677817@tcs.com::39542089-ba8e-403e-b2a2-6c80f71f2896" providerId="AD" clId="Web-{E8073375-4285-4480-BF1C-0050711BB089}" dt="2023-10-04T13:11:50.776" v="0"/>
        <pc:sldMkLst>
          <pc:docMk/>
          <pc:sldMk cId="1182490399" sldId="256"/>
        </pc:sldMkLst>
        <pc:spChg chg="del">
          <ac:chgData name="Julian Soeltzer" userId="S::2677817@tcs.com::39542089-ba8e-403e-b2a2-6c80f71f2896" providerId="AD" clId="Web-{E8073375-4285-4480-BF1C-0050711BB089}" dt="2023-10-04T13:11:50.776" v="0"/>
          <ac:spMkLst>
            <pc:docMk/>
            <pc:sldMk cId="1182490399" sldId="256"/>
            <ac:spMk id="12" creationId="{0064FD19-4BA5-5018-829D-9C6CA388109E}"/>
          </ac:spMkLst>
        </pc:spChg>
      </pc:sldChg>
    </pc:docChg>
  </pc:docChgLst>
  <pc:docChgLst>
    <pc:chgData name="Julian Soeltzer" userId="S::2677817@tcs.com::39542089-ba8e-403e-b2a2-6c80f71f2896" providerId="AD" clId="Web-{69C4FAFD-AF33-4F01-8270-B281B1E40FA2}"/>
    <pc:docChg chg="modSld">
      <pc:chgData name="Julian Soeltzer" userId="S::2677817@tcs.com::39542089-ba8e-403e-b2a2-6c80f71f2896" providerId="AD" clId="Web-{69C4FAFD-AF33-4F01-8270-B281B1E40FA2}" dt="2023-10-04T13:35:25.009" v="1" actId="20577"/>
      <pc:docMkLst>
        <pc:docMk/>
      </pc:docMkLst>
      <pc:sldChg chg="modSp">
        <pc:chgData name="Julian Soeltzer" userId="S::2677817@tcs.com::39542089-ba8e-403e-b2a2-6c80f71f2896" providerId="AD" clId="Web-{69C4FAFD-AF33-4F01-8270-B281B1E40FA2}" dt="2023-10-04T13:35:25.009" v="1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69C4FAFD-AF33-4F01-8270-B281B1E40FA2}" dt="2023-10-04T13:35:25.009" v="1" actId="20577"/>
          <ac:spMkLst>
            <pc:docMk/>
            <pc:sldMk cId="2678938229" sldId="258"/>
            <ac:spMk id="18" creationId="{7879456D-AB81-A833-178B-B9AB4C6DCC35}"/>
          </ac:spMkLst>
        </pc:spChg>
      </pc:sldChg>
    </pc:docChg>
  </pc:docChgLst>
  <pc:docChgLst>
    <pc:chgData name="Julian Soeltzer" userId="S::2677817@tcs.com::39542089-ba8e-403e-b2a2-6c80f71f2896" providerId="AD" clId="Web-{A261E0FA-C7CE-42E8-83AF-5A95FF2B425F}"/>
    <pc:docChg chg="modSld sldOrd">
      <pc:chgData name="Julian Soeltzer" userId="S::2677817@tcs.com::39542089-ba8e-403e-b2a2-6c80f71f2896" providerId="AD" clId="Web-{A261E0FA-C7CE-42E8-83AF-5A95FF2B425F}" dt="2023-10-04T14:48:21.524" v="23" actId="20577"/>
      <pc:docMkLst>
        <pc:docMk/>
      </pc:docMkLst>
      <pc:sldChg chg="modSp">
        <pc:chgData name="Julian Soeltzer" userId="S::2677817@tcs.com::39542089-ba8e-403e-b2a2-6c80f71f2896" providerId="AD" clId="Web-{A261E0FA-C7CE-42E8-83AF-5A95FF2B425F}" dt="2023-10-04T14:47:50.351" v="9" actId="20577"/>
        <pc:sldMkLst>
          <pc:docMk/>
          <pc:sldMk cId="1182490399" sldId="256"/>
        </pc:sldMkLst>
        <pc:spChg chg="mod">
          <ac:chgData name="Julian Soeltzer" userId="S::2677817@tcs.com::39542089-ba8e-403e-b2a2-6c80f71f2896" providerId="AD" clId="Web-{A261E0FA-C7CE-42E8-83AF-5A95FF2B425F}" dt="2023-10-04T14:47:50.351" v="9" actId="20577"/>
          <ac:spMkLst>
            <pc:docMk/>
            <pc:sldMk cId="1182490399" sldId="256"/>
            <ac:spMk id="21" creationId="{5749F089-D1F1-2D1B-B890-ABB701F7879A}"/>
          </ac:spMkLst>
        </pc:spChg>
      </pc:sldChg>
      <pc:sldChg chg="modSp">
        <pc:chgData name="Julian Soeltzer" userId="S::2677817@tcs.com::39542089-ba8e-403e-b2a2-6c80f71f2896" providerId="AD" clId="Web-{A261E0FA-C7CE-42E8-83AF-5A95FF2B425F}" dt="2023-10-04T14:48:04.367" v="17" actId="20577"/>
        <pc:sldMkLst>
          <pc:docMk/>
          <pc:sldMk cId="1813756110" sldId="257"/>
        </pc:sldMkLst>
        <pc:spChg chg="mod">
          <ac:chgData name="Julian Soeltzer" userId="S::2677817@tcs.com::39542089-ba8e-403e-b2a2-6c80f71f2896" providerId="AD" clId="Web-{A261E0FA-C7CE-42E8-83AF-5A95FF2B425F}" dt="2023-10-04T14:48:04.367" v="17" actId="20577"/>
          <ac:spMkLst>
            <pc:docMk/>
            <pc:sldMk cId="1813756110" sldId="257"/>
            <ac:spMk id="21" creationId="{5749F089-D1F1-2D1B-B890-ABB701F7879A}"/>
          </ac:spMkLst>
        </pc:spChg>
      </pc:sldChg>
      <pc:sldChg chg="modSp ord">
        <pc:chgData name="Julian Soeltzer" userId="S::2677817@tcs.com::39542089-ba8e-403e-b2a2-6c80f71f2896" providerId="AD" clId="Web-{A261E0FA-C7CE-42E8-83AF-5A95FF2B425F}" dt="2023-10-04T14:48:21.524" v="23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A261E0FA-C7CE-42E8-83AF-5A95FF2B425F}" dt="2023-10-04T14:48:21.524" v="23" actId="20577"/>
          <ac:spMkLst>
            <pc:docMk/>
            <pc:sldMk cId="2678938229" sldId="258"/>
            <ac:spMk id="21" creationId="{5749F089-D1F1-2D1B-B890-ABB701F7879A}"/>
          </ac:spMkLst>
        </pc:spChg>
      </pc:sldChg>
    </pc:docChg>
  </pc:docChgLst>
  <pc:docChgLst>
    <pc:chgData name="Rasmus Thunberg" userId="S::2679379@tcs.com::af205901-3309-4d5c-9e14-c9ebbb4fdd00" providerId="AD" clId="Web-{F1B6D808-520F-40E4-AEAD-658643385748}"/>
    <pc:docChg chg="modSld">
      <pc:chgData name="Rasmus Thunberg" userId="S::2679379@tcs.com::af205901-3309-4d5c-9e14-c9ebbb4fdd00" providerId="AD" clId="Web-{F1B6D808-520F-40E4-AEAD-658643385748}" dt="2023-10-19T15:42:11.901" v="22" actId="14100"/>
      <pc:docMkLst>
        <pc:docMk/>
      </pc:docMkLst>
      <pc:sldChg chg="addSp delSp modSp">
        <pc:chgData name="Rasmus Thunberg" userId="S::2679379@tcs.com::af205901-3309-4d5c-9e14-c9ebbb4fdd00" providerId="AD" clId="Web-{F1B6D808-520F-40E4-AEAD-658643385748}" dt="2023-10-19T15:42:11.901" v="2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F1B6D808-520F-40E4-AEAD-658643385748}" dt="2023-10-19T15:37:04.138" v="1" actId="14100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F1B6D808-520F-40E4-AEAD-658643385748}" dt="2023-10-19T15:38:29.939" v="9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F1B6D808-520F-40E4-AEAD-658643385748}" dt="2023-10-19T15:38:16.548" v="6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F1B6D808-520F-40E4-AEAD-658643385748}" dt="2023-10-19T15:38:21.126" v="7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F1B6D808-520F-40E4-AEAD-658643385748}" dt="2023-10-19T15:42:11.901" v="22" actId="14100"/>
          <ac:spMkLst>
            <pc:docMk/>
            <pc:sldMk cId="2678938229" sldId="258"/>
            <ac:spMk id="21" creationId="{5749F089-D1F1-2D1B-B890-ABB701F7879A}"/>
          </ac:spMkLst>
        </pc:spChg>
        <pc:spChg chg="del">
          <ac:chgData name="Rasmus Thunberg" userId="S::2679379@tcs.com::af205901-3309-4d5c-9e14-c9ebbb4fdd00" providerId="AD" clId="Web-{F1B6D808-520F-40E4-AEAD-658643385748}" dt="2023-10-19T15:36:58.935" v="0"/>
          <ac:spMkLst>
            <pc:docMk/>
            <pc:sldMk cId="2678938229" sldId="258"/>
            <ac:spMk id="23" creationId="{5FB31F0A-A7FD-2E97-F95B-DF130557DEED}"/>
          </ac:spMkLst>
        </pc:spChg>
        <pc:picChg chg="add mod">
          <ac:chgData name="Rasmus Thunberg" userId="S::2679379@tcs.com::af205901-3309-4d5c-9e14-c9ebbb4fdd00" providerId="AD" clId="Web-{F1B6D808-520F-40E4-AEAD-658643385748}" dt="2023-10-19T15:42:11.807" v="21" actId="1076"/>
          <ac:picMkLst>
            <pc:docMk/>
            <pc:sldMk cId="2678938229" sldId="258"/>
            <ac:picMk id="6" creationId="{0670D2A7-3AD0-20A2-745E-4D2A77C43EAE}"/>
          </ac:picMkLst>
        </pc:picChg>
        <pc:picChg chg="add mod ord">
          <ac:chgData name="Rasmus Thunberg" userId="S::2679379@tcs.com::af205901-3309-4d5c-9e14-c9ebbb4fdd00" providerId="AD" clId="Web-{F1B6D808-520F-40E4-AEAD-658643385748}" dt="2023-10-19T15:42:10.932" v="19"/>
          <ac:picMkLst>
            <pc:docMk/>
            <pc:sldMk cId="2678938229" sldId="258"/>
            <ac:picMk id="7" creationId="{CB11DC3D-CACB-3F71-61A9-1FC5B52F8F08}"/>
          </ac:picMkLst>
        </pc:picChg>
      </pc:sldChg>
    </pc:docChg>
  </pc:docChgLst>
  <pc:docChgLst>
    <pc:chgData name="Rasmus Thunberg" userId="S::2679379@tcs.com::af205901-3309-4d5c-9e14-c9ebbb4fdd00" providerId="AD" clId="Web-{6D44DF18-C152-45DA-9ACA-3A9EF340D604}"/>
    <pc:docChg chg="addSld delSld modSld">
      <pc:chgData name="Rasmus Thunberg" userId="S::2679379@tcs.com::af205901-3309-4d5c-9e14-c9ebbb4fdd00" providerId="AD" clId="Web-{6D44DF18-C152-45DA-9ACA-3A9EF340D604}" dt="2023-10-04T13:29:07.765" v="69"/>
      <pc:docMkLst>
        <pc:docMk/>
      </pc:docMkLst>
      <pc:sldChg chg="modSp">
        <pc:chgData name="Rasmus Thunberg" userId="S::2679379@tcs.com::af205901-3309-4d5c-9e14-c9ebbb4fdd00" providerId="AD" clId="Web-{6D44DF18-C152-45DA-9ACA-3A9EF340D604}" dt="2023-10-04T13:29:03.015" v="68" actId="20577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6D44DF18-C152-45DA-9ACA-3A9EF340D604}" dt="2023-10-04T13:29:03.015" v="68" actId="20577"/>
          <ac:spMkLst>
            <pc:docMk/>
            <pc:sldMk cId="2678938229" sldId="258"/>
            <ac:spMk id="17" creationId="{31623CCC-686B-1904-6B13-DDEA421612E7}"/>
          </ac:spMkLst>
        </pc:spChg>
      </pc:sldChg>
      <pc:sldChg chg="delSp modSp new del">
        <pc:chgData name="Rasmus Thunberg" userId="S::2679379@tcs.com::af205901-3309-4d5c-9e14-c9ebbb4fdd00" providerId="AD" clId="Web-{6D44DF18-C152-45DA-9ACA-3A9EF340D604}" dt="2023-10-04T13:29:07.765" v="69"/>
        <pc:sldMkLst>
          <pc:docMk/>
          <pc:sldMk cId="3462547386" sldId="259"/>
        </pc:sldMkLst>
        <pc:spChg chg="del">
          <ac:chgData name="Rasmus Thunberg" userId="S::2679379@tcs.com::af205901-3309-4d5c-9e14-c9ebbb4fdd00" providerId="AD" clId="Web-{6D44DF18-C152-45DA-9ACA-3A9EF340D604}" dt="2023-10-04T13:25:49.840" v="1"/>
          <ac:spMkLst>
            <pc:docMk/>
            <pc:sldMk cId="3462547386" sldId="259"/>
            <ac:spMk id="2" creationId="{965FD4BC-9D9F-4AFF-B377-A9A742E10CBD}"/>
          </ac:spMkLst>
        </pc:spChg>
        <pc:spChg chg="mod">
          <ac:chgData name="Rasmus Thunberg" userId="S::2679379@tcs.com::af205901-3309-4d5c-9e14-c9ebbb4fdd00" providerId="AD" clId="Web-{6D44DF18-C152-45DA-9ACA-3A9EF340D604}" dt="2023-10-04T13:26:55.044" v="6" actId="14100"/>
          <ac:spMkLst>
            <pc:docMk/>
            <pc:sldMk cId="3462547386" sldId="259"/>
            <ac:spMk id="3" creationId="{7F9EC384-6058-7AE5-3720-FB69F884E4FC}"/>
          </ac:spMkLst>
        </pc:spChg>
      </pc:sldChg>
    </pc:docChg>
  </pc:docChgLst>
  <pc:docChgLst>
    <pc:chgData name="Rasmus Thunberg" userId="S::2679379@tcs.com::af205901-3309-4d5c-9e14-c9ebbb4fdd00" providerId="AD" clId="Web-{7DF99DF2-E61A-44FC-BF89-D2D42B0A4C69}"/>
    <pc:docChg chg="modSld">
      <pc:chgData name="Rasmus Thunberg" userId="S::2679379@tcs.com::af205901-3309-4d5c-9e14-c9ebbb4fdd00" providerId="AD" clId="Web-{7DF99DF2-E61A-44FC-BF89-D2D42B0A4C69}" dt="2023-10-04T13:22:30.676" v="97" actId="20577"/>
      <pc:docMkLst>
        <pc:docMk/>
      </pc:docMkLst>
      <pc:sldChg chg="modSp">
        <pc:chgData name="Rasmus Thunberg" userId="S::2679379@tcs.com::af205901-3309-4d5c-9e14-c9ebbb4fdd00" providerId="AD" clId="Web-{7DF99DF2-E61A-44FC-BF89-D2D42B0A4C69}" dt="2023-10-04T13:22:09.863" v="76" actId="20577"/>
        <pc:sldMkLst>
          <pc:docMk/>
          <pc:sldMk cId="1182490399" sldId="256"/>
        </pc:sldMkLst>
        <pc:spChg chg="mod">
          <ac:chgData name="Rasmus Thunberg" userId="S::2679379@tcs.com::af205901-3309-4d5c-9e14-c9ebbb4fdd00" providerId="AD" clId="Web-{7DF99DF2-E61A-44FC-BF89-D2D42B0A4C69}" dt="2023-10-04T13:21:53.238" v="71" actId="20577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DF99DF2-E61A-44FC-BF89-D2D42B0A4C69}" dt="2023-10-04T13:22:09.863" v="76" actId="20577"/>
          <ac:spMkLst>
            <pc:docMk/>
            <pc:sldMk cId="1182490399" sldId="256"/>
            <ac:spMk id="11" creationId="{1BD89980-6D7F-C735-5105-AAB6DBBEFC76}"/>
          </ac:spMkLst>
        </pc:spChg>
      </pc:sldChg>
      <pc:sldChg chg="modSp">
        <pc:chgData name="Rasmus Thunberg" userId="S::2679379@tcs.com::af205901-3309-4d5c-9e14-c9ebbb4fdd00" providerId="AD" clId="Web-{7DF99DF2-E61A-44FC-BF89-D2D42B0A4C69}" dt="2023-10-04T13:22:30.676" v="97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7DF99DF2-E61A-44FC-BF89-D2D42B0A4C69}" dt="2023-10-04T13:22:30.676" v="97" actId="20577"/>
          <ac:spMkLst>
            <pc:docMk/>
            <pc:sldMk cId="1813756110" sldId="257"/>
            <ac:spMk id="10" creationId="{4E09E2CA-4D4F-0D16-CB68-E9BD517048D7}"/>
          </ac:spMkLst>
        </pc:spChg>
      </pc:sldChg>
    </pc:docChg>
  </pc:docChgLst>
  <pc:docChgLst>
    <pc:chgData name="Julian Soeltzer" userId="39542089-ba8e-403e-b2a2-6c80f71f2896" providerId="ADAL" clId="{A92875E7-342F-466C-AA14-6DC4E841659D}"/>
    <pc:docChg chg="undo custSel delSld modSld">
      <pc:chgData name="Julian Soeltzer" userId="39542089-ba8e-403e-b2a2-6c80f71f2896" providerId="ADAL" clId="{A92875E7-342F-466C-AA14-6DC4E841659D}" dt="2023-10-04T14:16:02.432" v="222" actId="1076"/>
      <pc:docMkLst>
        <pc:docMk/>
      </pc:docMkLst>
      <pc:sldChg chg="addSp delSp modSp mod">
        <pc:chgData name="Julian Soeltzer" userId="39542089-ba8e-403e-b2a2-6c80f71f2896" providerId="ADAL" clId="{A92875E7-342F-466C-AA14-6DC4E841659D}" dt="2023-10-04T14:16:02.432" v="222" actId="1076"/>
        <pc:sldMkLst>
          <pc:docMk/>
          <pc:sldMk cId="2678938229" sldId="258"/>
        </pc:sldMkLst>
        <pc:spChg chg="mod">
          <ac:chgData name="Julian Soeltzer" userId="39542089-ba8e-403e-b2a2-6c80f71f2896" providerId="ADAL" clId="{A92875E7-342F-466C-AA14-6DC4E841659D}" dt="2023-10-04T14:00:24.088" v="193" actId="255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4:00:29.025" v="194" actId="1076"/>
          <ac:spMkLst>
            <pc:docMk/>
            <pc:sldMk cId="2678938229" sldId="258"/>
            <ac:spMk id="4" creationId="{DA3F3E79-8D77-FC87-A734-4E09595CB5DF}"/>
          </ac:spMkLst>
        </pc:spChg>
        <pc:spChg chg="add del">
          <ac:chgData name="Julian Soeltzer" userId="39542089-ba8e-403e-b2a2-6c80f71f2896" providerId="ADAL" clId="{A92875E7-342F-466C-AA14-6DC4E841659D}" dt="2023-10-04T14:01:41.334" v="203" actId="478"/>
          <ac:spMkLst>
            <pc:docMk/>
            <pc:sldMk cId="2678938229" sldId="258"/>
            <ac:spMk id="7" creationId="{F5D1227D-B41D-0077-D9A6-E0B3F501562B}"/>
          </ac:spMkLst>
        </pc:spChg>
        <pc:spChg chg="add del mod">
          <ac:chgData name="Julian Soeltzer" userId="39542089-ba8e-403e-b2a2-6c80f71f2896" providerId="ADAL" clId="{A92875E7-342F-466C-AA14-6DC4E841659D}" dt="2023-10-04T14:01:39.903" v="202" actId="478"/>
          <ac:spMkLst>
            <pc:docMk/>
            <pc:sldMk cId="2678938229" sldId="258"/>
            <ac:spMk id="9" creationId="{9A405B1C-0C56-9C81-B6A4-6AC68951BF82}"/>
          </ac:spMkLst>
        </pc:spChg>
        <pc:spChg chg="mod">
          <ac:chgData name="Julian Soeltzer" userId="39542089-ba8e-403e-b2a2-6c80f71f2896" providerId="ADAL" clId="{A92875E7-342F-466C-AA14-6DC4E841659D}" dt="2023-10-04T14:14:59.522" v="215" actId="1076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9:51.275" v="190" actId="255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4:15:35.373" v="219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Julian Soeltzer" userId="39542089-ba8e-403e-b2a2-6c80f71f2896" providerId="ADAL" clId="{A92875E7-342F-466C-AA14-6DC4E841659D}" dt="2023-10-04T14:16:02.432" v="222" actId="1076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9:32.401" v="188" actId="403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Julian Soeltzer" userId="39542089-ba8e-403e-b2a2-6c80f71f2896" providerId="ADAL" clId="{A92875E7-342F-466C-AA14-6DC4E841659D}" dt="2023-10-04T13:48:00.981" v="63" actId="1076"/>
          <ac:spMkLst>
            <pc:docMk/>
            <pc:sldMk cId="2678938229" sldId="258"/>
            <ac:spMk id="28" creationId="{CD134E6C-9822-1EC1-15BF-8DCBC21212DB}"/>
          </ac:spMkLst>
        </pc:spChg>
        <pc:picChg chg="mod">
          <ac:chgData name="Julian Soeltzer" userId="39542089-ba8e-403e-b2a2-6c80f71f2896" providerId="ADAL" clId="{A92875E7-342F-466C-AA14-6DC4E841659D}" dt="2023-10-04T13:48:12.758" v="65" actId="1076"/>
          <ac:picMkLst>
            <pc:docMk/>
            <pc:sldMk cId="2678938229" sldId="258"/>
            <ac:picMk id="6" creationId="{507A67E8-0854-3AB2-7D14-E5C7EAFDB726}"/>
          </ac:picMkLst>
        </pc:picChg>
      </pc:sldChg>
      <pc:sldChg chg="modSp del mod">
        <pc:chgData name="Julian Soeltzer" userId="39542089-ba8e-403e-b2a2-6c80f71f2896" providerId="ADAL" clId="{A92875E7-342F-466C-AA14-6DC4E841659D}" dt="2023-10-04T13:52:53.858" v="97" actId="2696"/>
        <pc:sldMkLst>
          <pc:docMk/>
          <pc:sldMk cId="3377672682" sldId="259"/>
        </pc:sldMkLst>
        <pc:spChg chg="mod">
          <ac:chgData name="Julian Soeltzer" userId="39542089-ba8e-403e-b2a2-6c80f71f2896" providerId="ADAL" clId="{A92875E7-342F-466C-AA14-6DC4E841659D}" dt="2023-10-04T13:51:48.688" v="89" actId="14100"/>
          <ac:spMkLst>
            <pc:docMk/>
            <pc:sldMk cId="3377672682" sldId="259"/>
            <ac:spMk id="4" creationId="{DA3F3E79-8D77-FC87-A734-4E09595CB5DF}"/>
          </ac:spMkLst>
        </pc:spChg>
        <pc:spChg chg="mod">
          <ac:chgData name="Julian Soeltzer" userId="39542089-ba8e-403e-b2a2-6c80f71f2896" providerId="ADAL" clId="{A92875E7-342F-466C-AA14-6DC4E841659D}" dt="2023-10-04T13:51:39.265" v="86" actId="14100"/>
          <ac:spMkLst>
            <pc:docMk/>
            <pc:sldMk cId="3377672682" sldId="259"/>
            <ac:spMk id="20" creationId="{809C2245-659B-ED24-E729-362132A9ADCC}"/>
          </ac:spMkLst>
        </pc:spChg>
        <pc:grpChg chg="mod">
          <ac:chgData name="Julian Soeltzer" userId="39542089-ba8e-403e-b2a2-6c80f71f2896" providerId="ADAL" clId="{A92875E7-342F-466C-AA14-6DC4E841659D}" dt="2023-10-04T13:52:26.491" v="96" actId="1076"/>
          <ac:grpSpMkLst>
            <pc:docMk/>
            <pc:sldMk cId="3377672682" sldId="259"/>
            <ac:grpSpMk id="5" creationId="{C085AD75-9BB6-6DE2-78AD-DAD8A0E4AB77}"/>
          </ac:grpSpMkLst>
        </pc:grpChg>
      </pc:sldChg>
      <pc:sldChg chg="modSp del mod">
        <pc:chgData name="Julian Soeltzer" userId="39542089-ba8e-403e-b2a2-6c80f71f2896" providerId="ADAL" clId="{A92875E7-342F-466C-AA14-6DC4E841659D}" dt="2023-10-04T13:58:48.434" v="185" actId="2696"/>
        <pc:sldMkLst>
          <pc:docMk/>
          <pc:sldMk cId="3541179903" sldId="259"/>
        </pc:sldMkLst>
        <pc:spChg chg="mod">
          <ac:chgData name="Julian Soeltzer" userId="39542089-ba8e-403e-b2a2-6c80f71f2896" providerId="ADAL" clId="{A92875E7-342F-466C-AA14-6DC4E841659D}" dt="2023-10-04T13:58:41.997" v="183" actId="1076"/>
          <ac:spMkLst>
            <pc:docMk/>
            <pc:sldMk cId="3541179903" sldId="259"/>
            <ac:spMk id="2" creationId="{9B542F04-3245-83B2-1CF1-EF062922034F}"/>
          </ac:spMkLst>
        </pc:spChg>
        <pc:spChg chg="mod">
          <ac:chgData name="Julian Soeltzer" userId="39542089-ba8e-403e-b2a2-6c80f71f2896" providerId="ADAL" clId="{A92875E7-342F-466C-AA14-6DC4E841659D}" dt="2023-10-04T13:58:45.842" v="184" actId="1076"/>
          <ac:spMkLst>
            <pc:docMk/>
            <pc:sldMk cId="3541179903" sldId="259"/>
            <ac:spMk id="3" creationId="{68188345-DAD2-0F54-EC92-CE1E36B55603}"/>
          </ac:spMkLst>
        </pc:spChg>
        <pc:spChg chg="mod">
          <ac:chgData name="Julian Soeltzer" userId="39542089-ba8e-403e-b2a2-6c80f71f2896" providerId="ADAL" clId="{A92875E7-342F-466C-AA14-6DC4E841659D}" dt="2023-10-04T13:58:07.497" v="172" actId="1076"/>
          <ac:spMkLst>
            <pc:docMk/>
            <pc:sldMk cId="3541179903" sldId="259"/>
            <ac:spMk id="10" creationId="{4E09E2CA-4D4F-0D16-CB68-E9BD517048D7}"/>
          </ac:spMkLst>
        </pc:spChg>
        <pc:spChg chg="mod">
          <ac:chgData name="Julian Soeltzer" userId="39542089-ba8e-403e-b2a2-6c80f71f2896" providerId="ADAL" clId="{A92875E7-342F-466C-AA14-6DC4E841659D}" dt="2023-10-04T13:58:09.402" v="173" actId="1076"/>
          <ac:spMkLst>
            <pc:docMk/>
            <pc:sldMk cId="3541179903" sldId="259"/>
            <ac:spMk id="11" creationId="{1BD89980-6D7F-C735-5105-AAB6DBBEFC76}"/>
          </ac:spMkLst>
        </pc:spChg>
        <pc:spChg chg="mod">
          <ac:chgData name="Julian Soeltzer" userId="39542089-ba8e-403e-b2a2-6c80f71f2896" providerId="ADAL" clId="{A92875E7-342F-466C-AA14-6DC4E841659D}" dt="2023-10-04T13:58:04.586" v="171" actId="1076"/>
          <ac:spMkLst>
            <pc:docMk/>
            <pc:sldMk cId="3541179903" sldId="259"/>
            <ac:spMk id="18" creationId="{7879456D-AB81-A833-178B-B9AB4C6DCC35}"/>
          </ac:spMkLst>
        </pc:spChg>
        <pc:spChg chg="mod">
          <ac:chgData name="Julian Soeltzer" userId="39542089-ba8e-403e-b2a2-6c80f71f2896" providerId="ADAL" clId="{A92875E7-342F-466C-AA14-6DC4E841659D}" dt="2023-10-04T13:58:31.463" v="181" actId="1076"/>
          <ac:spMkLst>
            <pc:docMk/>
            <pc:sldMk cId="3541179903" sldId="259"/>
            <ac:spMk id="19" creationId="{B7A1A7CF-DE15-625D-629F-040F51846305}"/>
          </ac:spMkLst>
        </pc:spChg>
        <pc:spChg chg="mod">
          <ac:chgData name="Julian Soeltzer" userId="39542089-ba8e-403e-b2a2-6c80f71f2896" providerId="ADAL" clId="{A92875E7-342F-466C-AA14-6DC4E841659D}" dt="2023-10-04T13:58:13.159" v="174" actId="1076"/>
          <ac:spMkLst>
            <pc:docMk/>
            <pc:sldMk cId="3541179903" sldId="259"/>
            <ac:spMk id="22" creationId="{3C0AAFF6-E5B6-FCF5-2746-613DB36B5743}"/>
          </ac:spMkLst>
        </pc:spChg>
        <pc:spChg chg="mod">
          <ac:chgData name="Julian Soeltzer" userId="39542089-ba8e-403e-b2a2-6c80f71f2896" providerId="ADAL" clId="{A92875E7-342F-466C-AA14-6DC4E841659D}" dt="2023-10-04T13:58:37.599" v="182" actId="1076"/>
          <ac:spMkLst>
            <pc:docMk/>
            <pc:sldMk cId="3541179903" sldId="259"/>
            <ac:spMk id="23" creationId="{5FB31F0A-A7FD-2E97-F95B-DF130557DEED}"/>
          </ac:spMkLst>
        </pc:spChg>
      </pc:sldChg>
      <pc:sldChg chg="del">
        <pc:chgData name="Julian Soeltzer" userId="39542089-ba8e-403e-b2a2-6c80f71f2896" providerId="ADAL" clId="{A92875E7-342F-466C-AA14-6DC4E841659D}" dt="2023-10-04T13:58:55.352" v="186" actId="2696"/>
        <pc:sldMkLst>
          <pc:docMk/>
          <pc:sldMk cId="3880798654" sldId="259"/>
        </pc:sldMkLst>
      </pc:sldChg>
    </pc:docChg>
  </pc:docChgLst>
  <pc:docChgLst>
    <pc:chgData name="Rasmus Thunberg" userId="af205901-3309-4d5c-9e14-c9ebbb4fdd00" providerId="ADAL" clId="{EC0F497D-4F42-4742-AD86-5855458E6A04}"/>
    <pc:docChg chg="undo redo custSel mod addSld modSld modMainMaster">
      <pc:chgData name="Rasmus Thunberg" userId="af205901-3309-4d5c-9e14-c9ebbb4fdd00" providerId="ADAL" clId="{EC0F497D-4F42-4742-AD86-5855458E6A04}" dt="2023-10-03T09:32:37.149" v="480" actId="20577"/>
      <pc:docMkLst>
        <pc:docMk/>
      </pc:docMkLst>
      <pc:sldChg chg="addSp delSp modSp mod">
        <pc:chgData name="Rasmus Thunberg" userId="af205901-3309-4d5c-9e14-c9ebbb4fdd00" providerId="ADAL" clId="{EC0F497D-4F42-4742-AD86-5855458E6A04}" dt="2023-10-03T07:07:49.721" v="204" actId="20577"/>
        <pc:sldMkLst>
          <pc:docMk/>
          <pc:sldMk cId="1182490399" sldId="256"/>
        </pc:sldMkLst>
        <pc:spChg chg="add mod">
          <ac:chgData name="Rasmus Thunberg" userId="af205901-3309-4d5c-9e14-c9ebbb4fdd00" providerId="ADAL" clId="{EC0F497D-4F42-4742-AD86-5855458E6A04}" dt="2023-10-03T07:00:25.037" v="113" actId="14100"/>
          <ac:spMkLst>
            <pc:docMk/>
            <pc:sldMk cId="1182490399" sldId="256"/>
            <ac:spMk id="2" creationId="{9B542F04-3245-83B2-1CF1-EF062922034F}"/>
          </ac:spMkLst>
        </pc:spChg>
        <pc:spChg chg="add del mod">
          <ac:chgData name="Rasmus Thunberg" userId="af205901-3309-4d5c-9e14-c9ebbb4fdd00" providerId="ADAL" clId="{EC0F497D-4F42-4742-AD86-5855458E6A04}" dt="2023-10-03T07:00:49.868" v="120" actId="1076"/>
          <ac:spMkLst>
            <pc:docMk/>
            <pc:sldMk cId="1182490399" sldId="256"/>
            <ac:spMk id="3" creationId="{68188345-DAD2-0F54-EC92-CE1E36B55603}"/>
          </ac:spMkLst>
        </pc:spChg>
        <pc:spChg chg="add mod">
          <ac:chgData name="Rasmus Thunberg" userId="af205901-3309-4d5c-9e14-c9ebbb4fdd00" providerId="ADAL" clId="{EC0F497D-4F42-4742-AD86-5855458E6A04}" dt="2023-10-03T07:05:47.027" v="161" actId="20577"/>
          <ac:spMkLst>
            <pc:docMk/>
            <pc:sldMk cId="1182490399" sldId="256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6:45:13.963" v="8" actId="1076"/>
          <ac:spMkLst>
            <pc:docMk/>
            <pc:sldMk cId="1182490399" sldId="256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6:45:18.833" v="9" actId="1076"/>
          <ac:spMkLst>
            <pc:docMk/>
            <pc:sldMk cId="1182490399" sldId="256"/>
            <ac:spMk id="12" creationId="{0064FD19-4BA5-5018-829D-9C6CA388109E}"/>
          </ac:spMkLst>
        </pc:spChg>
        <pc:spChg chg="del">
          <ac:chgData name="Rasmus Thunberg" userId="af205901-3309-4d5c-9e14-c9ebbb4fdd00" providerId="ADAL" clId="{EC0F497D-4F42-4742-AD86-5855458E6A04}" dt="2023-10-03T06:44:54.295" v="5" actId="478"/>
          <ac:spMkLst>
            <pc:docMk/>
            <pc:sldMk cId="1182490399" sldId="256"/>
            <ac:spMk id="13" creationId="{DDB44A97-DB00-159D-EF6E-37320E65CEE0}"/>
          </ac:spMkLst>
        </pc:spChg>
        <pc:spChg chg="del">
          <ac:chgData name="Rasmus Thunberg" userId="af205901-3309-4d5c-9e14-c9ebbb4fdd00" providerId="ADAL" clId="{EC0F497D-4F42-4742-AD86-5855458E6A04}" dt="2023-10-03T06:45:25.918" v="12" actId="478"/>
          <ac:spMkLst>
            <pc:docMk/>
            <pc:sldMk cId="1182490399" sldId="256"/>
            <ac:spMk id="15" creationId="{7936962E-73B7-A058-3F95-6F709C28C92E}"/>
          </ac:spMkLst>
        </pc:spChg>
        <pc:spChg chg="del">
          <ac:chgData name="Rasmus Thunberg" userId="af205901-3309-4d5c-9e14-c9ebbb4fdd00" providerId="ADAL" clId="{EC0F497D-4F42-4742-AD86-5855458E6A04}" dt="2023-10-03T06:45:24.073" v="11" actId="478"/>
          <ac:spMkLst>
            <pc:docMk/>
            <pc:sldMk cId="1182490399" sldId="256"/>
            <ac:spMk id="16" creationId="{A537BEAB-F929-8A29-12CA-395A0D9E816D}"/>
          </ac:spMkLst>
        </pc:spChg>
        <pc:spChg chg="mod">
          <ac:chgData name="Rasmus Thunberg" userId="af205901-3309-4d5c-9e14-c9ebbb4fdd00" providerId="ADAL" clId="{EC0F497D-4F42-4742-AD86-5855458E6A04}" dt="2023-10-03T06:46:59.042" v="49" actId="20577"/>
          <ac:spMkLst>
            <pc:docMk/>
            <pc:sldMk cId="1182490399" sldId="256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6:47:07.068" v="53" actId="5793"/>
          <ac:spMkLst>
            <pc:docMk/>
            <pc:sldMk cId="1182490399" sldId="256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7:07:36.150" v="202" actId="20577"/>
          <ac:spMkLst>
            <pc:docMk/>
            <pc:sldMk cId="1182490399" sldId="256"/>
            <ac:spMk id="19" creationId="{B7A1A7CF-DE15-625D-629F-040F51846305}"/>
          </ac:spMkLst>
        </pc:spChg>
        <pc:spChg chg="add del mod">
          <ac:chgData name="Rasmus Thunberg" userId="af205901-3309-4d5c-9e14-c9ebbb4fdd00" providerId="ADAL" clId="{EC0F497D-4F42-4742-AD86-5855458E6A04}" dt="2023-10-03T07:07:46.508" v="203" actId="20577"/>
          <ac:spMkLst>
            <pc:docMk/>
            <pc:sldMk cId="1182490399" sldId="256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7:07:49.721" v="204" actId="20577"/>
          <ac:spMkLst>
            <pc:docMk/>
            <pc:sldMk cId="1182490399" sldId="256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7:00:29.734" v="114" actId="14100"/>
          <ac:spMkLst>
            <pc:docMk/>
            <pc:sldMk cId="1182490399" sldId="256"/>
            <ac:spMk id="23" creationId="{5FB31F0A-A7FD-2E97-F95B-DF130557DEED}"/>
          </ac:spMkLst>
        </pc:spChg>
        <pc:spChg chg="del">
          <ac:chgData name="Rasmus Thunberg" userId="af205901-3309-4d5c-9e14-c9ebbb4fdd00" providerId="ADAL" clId="{EC0F497D-4F42-4742-AD86-5855458E6A04}" dt="2023-10-03T07:02:53.742" v="121" actId="478"/>
          <ac:spMkLst>
            <pc:docMk/>
            <pc:sldMk cId="1182490399" sldId="256"/>
            <ac:spMk id="24" creationId="{79C05BEE-DBAB-2037-0E54-2102ABD3F219}"/>
          </ac:spMkLst>
        </pc:spChg>
        <pc:spChg chg="del">
          <ac:chgData name="Rasmus Thunberg" userId="af205901-3309-4d5c-9e14-c9ebbb4fdd00" providerId="ADAL" clId="{EC0F497D-4F42-4742-AD86-5855458E6A04}" dt="2023-10-03T07:02:57.827" v="124" actId="478"/>
          <ac:spMkLst>
            <pc:docMk/>
            <pc:sldMk cId="1182490399" sldId="256"/>
            <ac:spMk id="26" creationId="{7D6C9686-9837-B9D1-2DAE-011A02C9A498}"/>
          </ac:spMkLst>
        </pc:spChg>
        <pc:spChg chg="del">
          <ac:chgData name="Rasmus Thunberg" userId="af205901-3309-4d5c-9e14-c9ebbb4fdd00" providerId="ADAL" clId="{EC0F497D-4F42-4742-AD86-5855458E6A04}" dt="2023-10-03T07:02:59.696" v="125" actId="478"/>
          <ac:spMkLst>
            <pc:docMk/>
            <pc:sldMk cId="1182490399" sldId="256"/>
            <ac:spMk id="27" creationId="{0BA099BA-54CA-CFE8-D20B-57C4F5CF6014}"/>
          </ac:spMkLst>
        </pc:spChg>
        <pc:grpChg chg="add mod">
          <ac:chgData name="Rasmus Thunberg" userId="af205901-3309-4d5c-9e14-c9ebbb4fdd00" providerId="ADAL" clId="{EC0F497D-4F42-4742-AD86-5855458E6A04}" dt="2023-10-03T07:05:52.600" v="162" actId="14100"/>
          <ac:grpSpMkLst>
            <pc:docMk/>
            <pc:sldMk cId="1182490399" sldId="256"/>
            <ac:grpSpMk id="5" creationId="{C085AD75-9BB6-6DE2-78AD-DAD8A0E4AB77}"/>
          </ac:grpSpMkLst>
        </pc:grpChg>
        <pc:picChg chg="del mod">
          <ac:chgData name="Rasmus Thunberg" userId="af205901-3309-4d5c-9e14-c9ebbb4fdd00" providerId="ADAL" clId="{EC0F497D-4F42-4742-AD86-5855458E6A04}" dt="2023-10-03T06:44:51.007" v="4" actId="478"/>
          <ac:picMkLst>
            <pc:docMk/>
            <pc:sldMk cId="1182490399" sldId="256"/>
            <ac:picMk id="2050" creationId="{A19A6442-8A75-EBA6-6FE9-66FED6AB0D0F}"/>
          </ac:picMkLst>
        </pc:picChg>
        <pc:cxnChg chg="mod">
          <ac:chgData name="Rasmus Thunberg" userId="af205901-3309-4d5c-9e14-c9ebbb4fdd00" providerId="ADAL" clId="{EC0F497D-4F42-4742-AD86-5855458E6A04}" dt="2023-10-03T06:45:07.239" v="7" actId="1076"/>
          <ac:cxnSpMkLst>
            <pc:docMk/>
            <pc:sldMk cId="1182490399" sldId="256"/>
            <ac:cxnSpMk id="8" creationId="{226E5484-E12C-5EE5-8AC1-54ADF0803C9A}"/>
          </ac:cxnSpMkLst>
        </pc:cxnChg>
      </pc:sldChg>
      <pc:sldChg chg="modSp add mod">
        <pc:chgData name="Rasmus Thunberg" userId="af205901-3309-4d5c-9e14-c9ebbb4fdd00" providerId="ADAL" clId="{EC0F497D-4F42-4742-AD86-5855458E6A04}" dt="2023-10-03T09:32:37.149" v="480" actId="20577"/>
        <pc:sldMkLst>
          <pc:docMk/>
          <pc:sldMk cId="1813756110" sldId="257"/>
        </pc:sldMkLst>
        <pc:spChg chg="mod">
          <ac:chgData name="Rasmus Thunberg" userId="af205901-3309-4d5c-9e14-c9ebbb4fdd00" providerId="ADAL" clId="{EC0F497D-4F42-4742-AD86-5855458E6A04}" dt="2023-10-03T09:30:03.437" v="424" actId="20577"/>
          <ac:spMkLst>
            <pc:docMk/>
            <pc:sldMk cId="1813756110" sldId="257"/>
            <ac:spMk id="2" creationId="{9B542F04-3245-83B2-1CF1-EF062922034F}"/>
          </ac:spMkLst>
        </pc:spChg>
        <pc:spChg chg="mod">
          <ac:chgData name="Rasmus Thunberg" userId="af205901-3309-4d5c-9e14-c9ebbb4fdd00" providerId="ADAL" clId="{EC0F497D-4F42-4742-AD86-5855458E6A04}" dt="2023-10-03T09:30:53.898" v="438" actId="20577"/>
          <ac:spMkLst>
            <pc:docMk/>
            <pc:sldMk cId="1813756110" sldId="257"/>
            <ac:spMk id="3" creationId="{68188345-DAD2-0F54-EC92-CE1E36B55603}"/>
          </ac:spMkLst>
        </pc:spChg>
        <pc:spChg chg="mod">
          <ac:chgData name="Rasmus Thunberg" userId="af205901-3309-4d5c-9e14-c9ebbb4fdd00" providerId="ADAL" clId="{EC0F497D-4F42-4742-AD86-5855458E6A04}" dt="2023-10-03T09:32:23.345" v="476" actId="20577"/>
          <ac:spMkLst>
            <pc:docMk/>
            <pc:sldMk cId="1813756110" sldId="257"/>
            <ac:spMk id="4" creationId="{DA3F3E79-8D77-FC87-A734-4E09595CB5DF}"/>
          </ac:spMkLst>
        </pc:spChg>
        <pc:spChg chg="mod">
          <ac:chgData name="Rasmus Thunberg" userId="af205901-3309-4d5c-9e14-c9ebbb4fdd00" providerId="ADAL" clId="{EC0F497D-4F42-4742-AD86-5855458E6A04}" dt="2023-10-03T09:29:04.695" v="408" actId="1076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af205901-3309-4d5c-9e14-c9ebbb4fdd00" providerId="ADAL" clId="{EC0F497D-4F42-4742-AD86-5855458E6A04}" dt="2023-10-03T09:29:00.490" v="407" actId="1076"/>
          <ac:spMkLst>
            <pc:docMk/>
            <pc:sldMk cId="1813756110" sldId="257"/>
            <ac:spMk id="11" creationId="{1BD89980-6D7F-C735-5105-AAB6DBBEFC76}"/>
          </ac:spMkLst>
        </pc:spChg>
        <pc:spChg chg="mod">
          <ac:chgData name="Rasmus Thunberg" userId="af205901-3309-4d5c-9e14-c9ebbb4fdd00" providerId="ADAL" clId="{EC0F497D-4F42-4742-AD86-5855458E6A04}" dt="2023-10-03T09:29:07.948" v="409" actId="1076"/>
          <ac:spMkLst>
            <pc:docMk/>
            <pc:sldMk cId="1813756110" sldId="257"/>
            <ac:spMk id="12" creationId="{0064FD19-4BA5-5018-829D-9C6CA388109E}"/>
          </ac:spMkLst>
        </pc:spChg>
        <pc:spChg chg="mod">
          <ac:chgData name="Rasmus Thunberg" userId="af205901-3309-4d5c-9e14-c9ebbb4fdd00" providerId="ADAL" clId="{EC0F497D-4F42-4742-AD86-5855458E6A04}" dt="2023-10-03T09:29:29.672" v="411"/>
          <ac:spMkLst>
            <pc:docMk/>
            <pc:sldMk cId="1813756110" sldId="257"/>
            <ac:spMk id="17" creationId="{31623CCC-686B-1904-6B13-DDEA421612E7}"/>
          </ac:spMkLst>
        </pc:spChg>
        <pc:spChg chg="mod">
          <ac:chgData name="Rasmus Thunberg" userId="af205901-3309-4d5c-9e14-c9ebbb4fdd00" providerId="ADAL" clId="{EC0F497D-4F42-4742-AD86-5855458E6A04}" dt="2023-10-03T09:29:35.053" v="413"/>
          <ac:spMkLst>
            <pc:docMk/>
            <pc:sldMk cId="1813756110" sldId="257"/>
            <ac:spMk id="18" creationId="{7879456D-AB81-A833-178B-B9AB4C6DCC35}"/>
          </ac:spMkLst>
        </pc:spChg>
        <pc:spChg chg="mod">
          <ac:chgData name="Rasmus Thunberg" userId="af205901-3309-4d5c-9e14-c9ebbb4fdd00" providerId="ADAL" clId="{EC0F497D-4F42-4742-AD86-5855458E6A04}" dt="2023-10-03T09:32:31.853" v="477" actId="20577"/>
          <ac:spMkLst>
            <pc:docMk/>
            <pc:sldMk cId="1813756110" sldId="257"/>
            <ac:spMk id="19" creationId="{B7A1A7CF-DE15-625D-629F-040F51846305}"/>
          </ac:spMkLst>
        </pc:spChg>
        <pc:spChg chg="mod">
          <ac:chgData name="Rasmus Thunberg" userId="af205901-3309-4d5c-9e14-c9ebbb4fdd00" providerId="ADAL" clId="{EC0F497D-4F42-4742-AD86-5855458E6A04}" dt="2023-10-03T09:32:34.835" v="478" actId="20577"/>
          <ac:spMkLst>
            <pc:docMk/>
            <pc:sldMk cId="1813756110" sldId="257"/>
            <ac:spMk id="20" creationId="{809C2245-659B-ED24-E729-362132A9ADCC}"/>
          </ac:spMkLst>
        </pc:spChg>
        <pc:spChg chg="mod">
          <ac:chgData name="Rasmus Thunberg" userId="af205901-3309-4d5c-9e14-c9ebbb4fdd00" providerId="ADAL" clId="{EC0F497D-4F42-4742-AD86-5855458E6A04}" dt="2023-10-03T09:32:37.149" v="480" actId="20577"/>
          <ac:spMkLst>
            <pc:docMk/>
            <pc:sldMk cId="1813756110" sldId="257"/>
            <ac:spMk id="21" creationId="{5749F089-D1F1-2D1B-B890-ABB701F7879A}"/>
          </ac:spMkLst>
        </pc:spChg>
        <pc:spChg chg="mod">
          <ac:chgData name="Rasmus Thunberg" userId="af205901-3309-4d5c-9e14-c9ebbb4fdd00" providerId="ADAL" clId="{EC0F497D-4F42-4742-AD86-5855458E6A04}" dt="2023-10-03T09:26:13.016" v="363" actId="113"/>
          <ac:spMkLst>
            <pc:docMk/>
            <pc:sldMk cId="1813756110" sldId="257"/>
            <ac:spMk id="22" creationId="{3C0AAFF6-E5B6-FCF5-2746-613DB36B5743}"/>
          </ac:spMkLst>
        </pc:spChg>
        <pc:spChg chg="mod">
          <ac:chgData name="Rasmus Thunberg" userId="af205901-3309-4d5c-9e14-c9ebbb4fdd00" providerId="ADAL" clId="{EC0F497D-4F42-4742-AD86-5855458E6A04}" dt="2023-10-03T09:29:48.448" v="417" actId="20577"/>
          <ac:spMkLst>
            <pc:docMk/>
            <pc:sldMk cId="1813756110" sldId="257"/>
            <ac:spMk id="23" creationId="{5FB31F0A-A7FD-2E97-F95B-DF130557DEED}"/>
          </ac:spMkLst>
        </pc:spChg>
        <pc:spChg chg="mod">
          <ac:chgData name="Rasmus Thunberg" userId="af205901-3309-4d5c-9e14-c9ebbb4fdd00" providerId="ADAL" clId="{EC0F497D-4F42-4742-AD86-5855458E6A04}" dt="2023-10-03T09:18:51.668" v="223" actId="20577"/>
          <ac:spMkLst>
            <pc:docMk/>
            <pc:sldMk cId="1813756110" sldId="257"/>
            <ac:spMk id="28" creationId="{CD134E6C-9822-1EC1-15BF-8DCBC21212DB}"/>
          </ac:spMkLst>
        </pc:spChg>
      </pc:sldChg>
      <pc:sldMasterChg chg="addSp mod">
        <pc:chgData name="Rasmus Thunberg" userId="af205901-3309-4d5c-9e14-c9ebbb4fdd00" providerId="ADAL" clId="{EC0F497D-4F42-4742-AD86-5855458E6A04}" dt="2023-09-27T14:44:37.392" v="0" actId="33475"/>
        <pc:sldMasterMkLst>
          <pc:docMk/>
          <pc:sldMasterMk cId="3854455681" sldId="2147483648"/>
        </pc:sldMasterMkLst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9" creationId="{C1CEB5C8-8A33-4866-7028-A35B86298FA6}"/>
          </ac:spMkLst>
        </pc:spChg>
        <pc:spChg chg="add">
          <ac:chgData name="Rasmus Thunberg" userId="af205901-3309-4d5c-9e14-c9ebbb4fdd00" providerId="ADAL" clId="{EC0F497D-4F42-4742-AD86-5855458E6A04}" dt="2023-09-27T14:44:37.392" v="0" actId="33475"/>
          <ac:spMkLst>
            <pc:docMk/>
            <pc:sldMasterMk cId="3854455681" sldId="2147483648"/>
            <ac:spMk id="10" creationId="{F670F0CF-A2B2-27AD-90E2-5F3C03DE8B31}"/>
          </ac:spMkLst>
        </pc:spChg>
      </pc:sldMasterChg>
    </pc:docChg>
  </pc:docChgLst>
  <pc:docChgLst>
    <pc:chgData name="Rasmus Thunberg" userId="S::2679379@tcs.com::af205901-3309-4d5c-9e14-c9ebbb4fdd00" providerId="AD" clId="Web-{7134B5F5-A207-4666-AE6A-C9E01AA19A1A}"/>
    <pc:docChg chg="modSld">
      <pc:chgData name="Rasmus Thunberg" userId="S::2679379@tcs.com::af205901-3309-4d5c-9e14-c9ebbb4fdd00" providerId="AD" clId="Web-{7134B5F5-A207-4666-AE6A-C9E01AA19A1A}" dt="2023-10-04T14:16:18.340" v="462" actId="14100"/>
      <pc:docMkLst>
        <pc:docMk/>
      </pc:docMkLst>
      <pc:sldChg chg="modSp">
        <pc:chgData name="Rasmus Thunberg" userId="S::2679379@tcs.com::af205901-3309-4d5c-9e14-c9ebbb4fdd00" providerId="AD" clId="Web-{7134B5F5-A207-4666-AE6A-C9E01AA19A1A}" dt="2023-10-04T14:16:18.340" v="462" actId="14100"/>
        <pc:sldMkLst>
          <pc:docMk/>
          <pc:sldMk cId="2678938229" sldId="258"/>
        </pc:sldMkLst>
        <pc:spChg chg="mod">
          <ac:chgData name="Rasmus Thunberg" userId="S::2679379@tcs.com::af205901-3309-4d5c-9e14-c9ebbb4fdd00" providerId="AD" clId="Web-{7134B5F5-A207-4666-AE6A-C9E01AA19A1A}" dt="2023-10-04T14:02:38.893" v="405" actId="1076"/>
          <ac:spMkLst>
            <pc:docMk/>
            <pc:sldMk cId="2678938229" sldId="258"/>
            <ac:spMk id="2" creationId="{9B542F04-3245-83B2-1CF1-EF062922034F}"/>
          </ac:spMkLst>
        </pc:spChg>
        <pc:spChg chg="mod">
          <ac:chgData name="Rasmus Thunberg" userId="S::2679379@tcs.com::af205901-3309-4d5c-9e14-c9ebbb4fdd00" providerId="AD" clId="Web-{7134B5F5-A207-4666-AE6A-C9E01AA19A1A}" dt="2023-10-04T14:02:45.893" v="406" actId="1076"/>
          <ac:spMkLst>
            <pc:docMk/>
            <pc:sldMk cId="2678938229" sldId="258"/>
            <ac:spMk id="3" creationId="{68188345-DAD2-0F54-EC92-CE1E36B55603}"/>
          </ac:spMkLst>
        </pc:spChg>
        <pc:spChg chg="mod">
          <ac:chgData name="Rasmus Thunberg" userId="S::2679379@tcs.com::af205901-3309-4d5c-9e14-c9ebbb4fdd00" providerId="AD" clId="Web-{7134B5F5-A207-4666-AE6A-C9E01AA19A1A}" dt="2023-10-04T14:02:53.628" v="407" actId="1076"/>
          <ac:spMkLst>
            <pc:docMk/>
            <pc:sldMk cId="2678938229" sldId="258"/>
            <ac:spMk id="4" creationId="{DA3F3E79-8D77-FC87-A734-4E09595CB5DF}"/>
          </ac:spMkLst>
        </pc:spChg>
        <pc:spChg chg="mod">
          <ac:chgData name="Rasmus Thunberg" userId="S::2679379@tcs.com::af205901-3309-4d5c-9e14-c9ebbb4fdd00" providerId="AD" clId="Web-{7134B5F5-A207-4666-AE6A-C9E01AA19A1A}" dt="2023-10-04T13:57:30.124" v="366" actId="20577"/>
          <ac:spMkLst>
            <pc:docMk/>
            <pc:sldMk cId="2678938229" sldId="258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7134B5F5-A207-4666-AE6A-C9E01AA19A1A}" dt="2023-10-04T14:01:38.783" v="387" actId="14100"/>
          <ac:spMkLst>
            <pc:docMk/>
            <pc:sldMk cId="2678938229" sldId="258"/>
            <ac:spMk id="17" creationId="{31623CCC-686B-1904-6B13-DDEA421612E7}"/>
          </ac:spMkLst>
        </pc:spChg>
        <pc:spChg chg="mod">
          <ac:chgData name="Rasmus Thunberg" userId="S::2679379@tcs.com::af205901-3309-4d5c-9e14-c9ebbb4fdd00" providerId="AD" clId="Web-{7134B5F5-A207-4666-AE6A-C9E01AA19A1A}" dt="2023-10-04T14:16:18.340" v="462" actId="14100"/>
          <ac:spMkLst>
            <pc:docMk/>
            <pc:sldMk cId="2678938229" sldId="258"/>
            <ac:spMk id="18" creationId="{7879456D-AB81-A833-178B-B9AB4C6DCC35}"/>
          </ac:spMkLst>
        </pc:spChg>
        <pc:spChg chg="mod">
          <ac:chgData name="Rasmus Thunberg" userId="S::2679379@tcs.com::af205901-3309-4d5c-9e14-c9ebbb4fdd00" providerId="AD" clId="Web-{7134B5F5-A207-4666-AE6A-C9E01AA19A1A}" dt="2023-10-04T14:03:47.175" v="411" actId="14100"/>
          <ac:spMkLst>
            <pc:docMk/>
            <pc:sldMk cId="2678938229" sldId="258"/>
            <ac:spMk id="19" creationId="{B7A1A7CF-DE15-625D-629F-040F51846305}"/>
          </ac:spMkLst>
        </pc:spChg>
        <pc:spChg chg="mod">
          <ac:chgData name="Rasmus Thunberg" userId="S::2679379@tcs.com::af205901-3309-4d5c-9e14-c9ebbb4fdd00" providerId="AD" clId="Web-{7134B5F5-A207-4666-AE6A-C9E01AA19A1A}" dt="2023-10-04T14:15:38.902" v="453" actId="20577"/>
          <ac:spMkLst>
            <pc:docMk/>
            <pc:sldMk cId="2678938229" sldId="258"/>
            <ac:spMk id="20" creationId="{809C2245-659B-ED24-E729-362132A9ADCC}"/>
          </ac:spMkLst>
        </pc:spChg>
        <pc:spChg chg="mod">
          <ac:chgData name="Rasmus Thunberg" userId="S::2679379@tcs.com::af205901-3309-4d5c-9e14-c9ebbb4fdd00" providerId="AD" clId="Web-{7134B5F5-A207-4666-AE6A-C9E01AA19A1A}" dt="2023-10-04T14:15:52.074" v="458" actId="20577"/>
          <ac:spMkLst>
            <pc:docMk/>
            <pc:sldMk cId="2678938229" sldId="258"/>
            <ac:spMk id="21" creationId="{5749F089-D1F1-2D1B-B890-ABB701F7879A}"/>
          </ac:spMkLst>
        </pc:spChg>
        <pc:spChg chg="mod">
          <ac:chgData name="Rasmus Thunberg" userId="S::2679379@tcs.com::af205901-3309-4d5c-9e14-c9ebbb4fdd00" providerId="AD" clId="Web-{7134B5F5-A207-4666-AE6A-C9E01AA19A1A}" dt="2023-10-04T14:02:17.096" v="391" actId="14100"/>
          <ac:spMkLst>
            <pc:docMk/>
            <pc:sldMk cId="2678938229" sldId="258"/>
            <ac:spMk id="22" creationId="{3C0AAFF6-E5B6-FCF5-2746-613DB36B5743}"/>
          </ac:spMkLst>
        </pc:spChg>
        <pc:spChg chg="mod">
          <ac:chgData name="Rasmus Thunberg" userId="S::2679379@tcs.com::af205901-3309-4d5c-9e14-c9ebbb4fdd00" providerId="AD" clId="Web-{7134B5F5-A207-4666-AE6A-C9E01AA19A1A}" dt="2023-10-04T14:02:33.409" v="404" actId="20577"/>
          <ac:spMkLst>
            <pc:docMk/>
            <pc:sldMk cId="2678938229" sldId="258"/>
            <ac:spMk id="23" creationId="{5FB31F0A-A7FD-2E97-F95B-DF130557DEED}"/>
          </ac:spMkLst>
        </pc:spChg>
        <pc:grpChg chg="mod">
          <ac:chgData name="Rasmus Thunberg" userId="S::2679379@tcs.com::af205901-3309-4d5c-9e14-c9ebbb4fdd00" providerId="AD" clId="Web-{7134B5F5-A207-4666-AE6A-C9E01AA19A1A}" dt="2023-10-04T14:03:35.566" v="410" actId="14100"/>
          <ac:grpSpMkLst>
            <pc:docMk/>
            <pc:sldMk cId="2678938229" sldId="258"/>
            <ac:grpSpMk id="5" creationId="{C085AD75-9BB6-6DE2-78AD-DAD8A0E4AB77}"/>
          </ac:grpSpMkLst>
        </pc:grpChg>
      </pc:sldChg>
    </pc:docChg>
  </pc:docChgLst>
  <pc:docChgLst>
    <pc:chgData name="Julian Soeltzer" userId="S::2677817@tcs.com::39542089-ba8e-403e-b2a2-6c80f71f2896" providerId="AD" clId="Web-{9CD95C4B-7DB1-4213-B09C-AB9A6D36F708}"/>
    <pc:docChg chg="addSld modSld">
      <pc:chgData name="Julian Soeltzer" userId="S::2677817@tcs.com::39542089-ba8e-403e-b2a2-6c80f71f2896" providerId="AD" clId="Web-{9CD95C4B-7DB1-4213-B09C-AB9A6D36F708}" dt="2023-10-04T13:27:46.438" v="56" actId="20577"/>
      <pc:docMkLst>
        <pc:docMk/>
      </pc:docMkLst>
      <pc:sldChg chg="addSp modSp add replId">
        <pc:chgData name="Julian Soeltzer" userId="S::2677817@tcs.com::39542089-ba8e-403e-b2a2-6c80f71f2896" providerId="AD" clId="Web-{9CD95C4B-7DB1-4213-B09C-AB9A6D36F708}" dt="2023-10-04T13:27:46.438" v="56" actId="20577"/>
        <pc:sldMkLst>
          <pc:docMk/>
          <pc:sldMk cId="2678938229" sldId="258"/>
        </pc:sldMkLst>
        <pc:spChg chg="mod">
          <ac:chgData name="Julian Soeltzer" userId="S::2677817@tcs.com::39542089-ba8e-403e-b2a2-6c80f71f2896" providerId="AD" clId="Web-{9CD95C4B-7DB1-4213-B09C-AB9A6D36F708}" dt="2023-10-04T13:27:46.438" v="56" actId="20577"/>
          <ac:spMkLst>
            <pc:docMk/>
            <pc:sldMk cId="2678938229" sldId="258"/>
            <ac:spMk id="11" creationId="{1BD89980-6D7F-C735-5105-AAB6DBBEFC76}"/>
          </ac:spMkLst>
        </pc:spChg>
        <pc:spChg chg="mod">
          <ac:chgData name="Julian Soeltzer" userId="S::2677817@tcs.com::39542089-ba8e-403e-b2a2-6c80f71f2896" providerId="AD" clId="Web-{9CD95C4B-7DB1-4213-B09C-AB9A6D36F708}" dt="2023-10-04T13:23:26.833" v="8" actId="20577"/>
          <ac:spMkLst>
            <pc:docMk/>
            <pc:sldMk cId="2678938229" sldId="258"/>
            <ac:spMk id="28" creationId="{CD134E6C-9822-1EC1-15BF-8DCBC21212DB}"/>
          </ac:spMkLst>
        </pc:spChg>
        <pc:picChg chg="add mod">
          <ac:chgData name="Julian Soeltzer" userId="S::2677817@tcs.com::39542089-ba8e-403e-b2a2-6c80f71f2896" providerId="AD" clId="Web-{9CD95C4B-7DB1-4213-B09C-AB9A6D36F708}" dt="2023-10-04T13:23:30.927" v="9" actId="1076"/>
          <ac:picMkLst>
            <pc:docMk/>
            <pc:sldMk cId="2678938229" sldId="258"/>
            <ac:picMk id="6" creationId="{507A67E8-0854-3AB2-7D14-E5C7EAFDB726}"/>
          </ac:picMkLst>
        </pc:picChg>
      </pc:sldChg>
    </pc:docChg>
  </pc:docChgLst>
  <pc:docChgLst>
    <pc:chgData name="Rasmus Thunberg" userId="S::2679379@tcs.com::af205901-3309-4d5c-9e14-c9ebbb4fdd00" providerId="AD" clId="Web-{9A9141DD-9AE4-4B32-9139-7B2002F34CAC}"/>
    <pc:docChg chg="modSld">
      <pc:chgData name="Rasmus Thunberg" userId="S::2679379@tcs.com::af205901-3309-4d5c-9e14-c9ebbb4fdd00" providerId="AD" clId="Web-{9A9141DD-9AE4-4B32-9139-7B2002F34CAC}" dt="2023-10-04T13:15:11.542" v="45" actId="20577"/>
      <pc:docMkLst>
        <pc:docMk/>
      </pc:docMkLst>
      <pc:sldChg chg="delSp modSp">
        <pc:chgData name="Rasmus Thunberg" userId="S::2679379@tcs.com::af205901-3309-4d5c-9e14-c9ebbb4fdd00" providerId="AD" clId="Web-{9A9141DD-9AE4-4B32-9139-7B2002F34CAC}" dt="2023-10-04T13:15:11.542" v="45" actId="20577"/>
        <pc:sldMkLst>
          <pc:docMk/>
          <pc:sldMk cId="1813756110" sldId="257"/>
        </pc:sldMkLst>
        <pc:spChg chg="mod">
          <ac:chgData name="Rasmus Thunberg" userId="S::2679379@tcs.com::af205901-3309-4d5c-9e14-c9ebbb4fdd00" providerId="AD" clId="Web-{9A9141DD-9AE4-4B32-9139-7B2002F34CAC}" dt="2023-10-04T13:15:11.542" v="45" actId="20577"/>
          <ac:spMkLst>
            <pc:docMk/>
            <pc:sldMk cId="1813756110" sldId="257"/>
            <ac:spMk id="10" creationId="{4E09E2CA-4D4F-0D16-CB68-E9BD517048D7}"/>
          </ac:spMkLst>
        </pc:spChg>
        <pc:spChg chg="mod">
          <ac:chgData name="Rasmus Thunberg" userId="S::2679379@tcs.com::af205901-3309-4d5c-9e14-c9ebbb4fdd00" providerId="AD" clId="Web-{9A9141DD-9AE4-4B32-9139-7B2002F34CAC}" dt="2023-10-04T13:15:00.494" v="30" actId="20577"/>
          <ac:spMkLst>
            <pc:docMk/>
            <pc:sldMk cId="1813756110" sldId="257"/>
            <ac:spMk id="11" creationId="{1BD89980-6D7F-C735-5105-AAB6DBBEFC76}"/>
          </ac:spMkLst>
        </pc:spChg>
        <pc:spChg chg="del mod">
          <ac:chgData name="Rasmus Thunberg" userId="S::2679379@tcs.com::af205901-3309-4d5c-9e14-c9ebbb4fdd00" providerId="AD" clId="Web-{9A9141DD-9AE4-4B32-9139-7B2002F34CAC}" dt="2023-10-04T13:07:57.149" v="3"/>
          <ac:spMkLst>
            <pc:docMk/>
            <pc:sldMk cId="1813756110" sldId="257"/>
            <ac:spMk id="12" creationId="{0064FD19-4BA5-5018-829D-9C6CA388109E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1EE86-9B87-4AF3-B8C2-9695322ED5D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C681-3F06-49BE-BF8C-F49FBF02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7C681-3F06-49BE-BF8C-F49FBF027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281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6C1E-7400-16AD-3EB4-3C5FBF2D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CB04-A561-3697-3ED1-18546E4A0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4F4B-6257-8125-7569-DBDECEC6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6CB9-28A2-ECB4-1BEC-4D89DB21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05A2-64CB-D9B3-DA52-3DD481F1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C12-6C21-38E3-ECAC-92AF1AF7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979FF-A575-6603-3576-711506E4B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50A-74EE-B409-89A1-53D96696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02F6-4169-3498-BFA0-2FD9C805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802C-B4DB-12AD-F53C-AB415ADA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BE565-2041-A614-A263-511287DBC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2EBEA-82DE-E005-5609-015665E41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FE48-EA12-8CE8-32A8-5F0A9BA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E92B9-2A7A-2B4B-B159-98B5FFF1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35684-0E9C-BE1E-1A3A-C3E98A1D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D139-BD55-F2BC-AFD2-92442CED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1352-3FE1-F117-1082-8A2A73B2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93D-21B3-57DD-22F6-0DFD6D21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921D2-579B-BC01-5353-D758B2ED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2F1F-5BCA-0480-D2FC-93CE3DA4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82DD-32C1-4108-F9CB-661E0822D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527C2-D84A-7452-F7CB-23F495662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E9F10-322E-2F7A-92B3-A224440B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EA19-48F7-17BB-E2C5-48BE6670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A48B-B982-6C40-BAE4-D165B458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503F-247D-A223-03EA-D57BCF3A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BC3-59C2-7920-F961-DC055F1DB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CD41-DC17-9DA7-CE16-A80597CF9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6436-067C-C903-680C-617334C2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C466-EB08-EA76-E7FD-03381FEE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2B8F4-0980-06D7-E5AC-627D1E1F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7C45-7B5C-8C14-CD16-8BB57FFC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5D071-88F6-AAA3-5FF6-C30A79431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07F2F-D660-4D94-B417-00F78A80B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68528-362F-0E7F-D648-19FD3BB1E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139D7-CA59-7EE4-6120-C2337C9E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8C40D-D8CC-1A32-0062-02D563FF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9B7C7-B4A6-50EC-EF86-33064AB6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4E580-3987-55AD-0967-43585FEC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6982-E955-4F0D-A757-A6A2B942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1EF90-C225-450B-FFA0-0A7CFEEC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F0619-DB63-A5DC-96B1-1E14563B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2F05-3830-073A-5708-8CF876A0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3B20B-4BC8-57EB-44BA-09082FD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42A27-8512-3DEF-95F6-3C057E8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71E73-770A-D7C2-F719-96273D8E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060E-E343-795C-3EB2-C311FB04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EE0E-5E0B-7062-8DE8-B0261255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05C2D-FC1C-A431-8A22-ED0CAD54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2B7F-F9B0-EA9D-7AD1-107401CC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EC073-E478-F612-428A-F4C7C75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70552-AA68-F1B5-166E-3852D85D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1041-A91B-7625-08D8-EEF4EE5C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B0625-0EDF-081E-A1CD-DA6D2F635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FE5B-DA8B-42F5-9B88-EF26437B5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7D20D-98D3-B2C3-A34B-6EFD9286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BF70-F526-6FF1-E344-2DE61BC3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B94D8-7E23-EEDB-D9BD-360983B0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57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D41A8D-51CB-E56C-40D8-32567D2E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4470D-67D6-F436-E87A-50309EF1A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0D6-7109-74B0-6FDE-E775B26BE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9DF80-B123-45A4-827C-E68847B1064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4BB6-DF08-ABEC-BE82-ADF95731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0DC-ACFA-0D7B-EDFB-8D9B15B82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8DE1-72AC-40BD-9976-FCCE49E97CA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EB5C8-8A33-4866-7028-A35B86298F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0F0CF-A2B2-27AD-90E2-5F3C03DE8B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650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8544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image" Target="../media/image7.png"/><Relationship Id="rId10" Type="http://schemas.openxmlformats.org/officeDocument/2006/relationships/image" Target="../media/image8.svg"/><Relationship Id="rId11" Type="http://schemas.openxmlformats.org/officeDocument/2006/relationships/image" Target="../media/image9.png"/><Relationship Id="rId12" Type="http://schemas.openxmlformats.org/officeDocument/2006/relationships/image" Target="../media/image10.svg"/><Relationship Id="rId13" Type="http://schemas.openxmlformats.org/officeDocument/2006/relationships/image" Target="../media/image11.png"/><Relationship Id="rId14" Type="http://schemas.openxmlformats.org/officeDocument/2006/relationships/image" Target="../media/image12.svg"/><Relationship Id="rId15" Type="http://schemas.openxmlformats.org/officeDocument/2006/relationships/image" Target="../media/image13.png"/><Relationship Id="rId16" Type="http://schemas.openxmlformats.org/officeDocument/2006/relationships/image" Target="../media/image14.svg"/><Relationship Id="rId17" Type="http://schemas.openxmlformats.org/officeDocument/2006/relationships/image" Target="../media/image15.png"/><Relationship Id="rId18" Type="http://schemas.openxmlformats.org/officeDocument/2006/relationships/image" Target="../media/image16.svg"/><Relationship Id="rId19" Type="http://schemas.openxmlformats.org/officeDocument/2006/relationships/image" Target="../media/image17.png"/><Relationship Id="rId20" Type="http://schemas.openxmlformats.org/officeDocument/2006/relationships/image" Target="../media/image18.svg"/><Relationship Id="rId2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CB11DC3D-CACB-3F71-61A9-1FC5B52F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" y="0"/>
            <a:ext cx="12125325" cy="83711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6E5484-E12C-5EE5-8AC1-54ADF0803C9A}"/>
              </a:ext>
            </a:extLst>
          </p:cNvPr>
          <p:cNvCxnSpPr>
            <a:cxnSpLocks/>
          </p:cNvCxnSpPr>
          <p:nvPr/>
        </p:nvCxnSpPr>
        <p:spPr>
          <a:xfrm>
            <a:off x="1312213" y="18835"/>
            <a:ext cx="0" cy="68580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 useBgFill="1">
        <p:nvSpPr>
          <p:cNvPr id="10" name="Ratings">
            <a:extLst>
              <a:ext uri="{FF2B5EF4-FFF2-40B4-BE49-F238E27FC236}">
                <a16:creationId xmlns:a16="http://schemas.microsoft.com/office/drawing/2014/main" id="{4E09E2CA-4D4F-0D16-CB68-E9BD517048D7}"/>
              </a:ext>
            </a:extLst>
          </p:cNvPr>
          <p:cNvSpPr txBox="1"/>
          <p:nvPr/>
        </p:nvSpPr>
        <p:spPr>
          <a:xfrm>
            <a:off x="131517" y="3258932"/>
            <a:ext cx="1074296" cy="2492990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 err="1">
                <a:ea typeface="Calibri"/>
                <a:cs typeface="Calibri"/>
              </a:rPr>
              <a:t>Ecovadis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Bronze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CDP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A</a:t>
            </a:r>
            <a:endParaRPr lang="en-US" sz="900" dirty="0">
              <a:ea typeface="Calibri"/>
              <a:cs typeface="Calibri"/>
            </a:endParaRP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 err="1">
                <a:ea typeface="Calibri"/>
                <a:cs typeface="Calibri"/>
              </a:rPr>
              <a:t>Sustainalytics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C-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MSCI</a:t>
            </a:r>
            <a:r>
              <a:rPr lang="sv-SE" sz="900" dirty="0">
                <a:ea typeface="Calibri"/>
                <a:cs typeface="Calibri"/>
              </a:rPr>
              <a:t>: </a:t>
            </a:r>
          </a:p>
          <a:p>
            <a:r>
              <a:rPr sz="900"/>
              <a:t>AA</a:t>
            </a:r>
          </a:p>
          <a:p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S&amp;P Dow Jones</a:t>
            </a:r>
            <a:r>
              <a:rPr lang="sv-SE" sz="900" dirty="0">
                <a:ea typeface="Calibri"/>
                <a:cs typeface="Calibri"/>
              </a:rPr>
              <a:t>: </a:t>
            </a:r>
            <a:endParaRPr lang="en-US" sz="900" dirty="0">
              <a:ea typeface="Calibri"/>
              <a:cs typeface="Calibri"/>
            </a:endParaRPr>
          </a:p>
          <a:p>
            <a:r>
              <a:rPr sz="900"/>
              <a:t>BBB</a:t>
            </a:r>
          </a:p>
          <a:p>
            <a:endParaRPr lang="sv-SE" sz="1200" dirty="0">
              <a:ea typeface="Calibri"/>
              <a:cs typeface="Calibri"/>
            </a:endParaRPr>
          </a:p>
        </p:txBody>
      </p:sp>
      <p:sp useBgFill="1">
        <p:nvSpPr>
          <p:cNvPr id="11" name="GeneralInfo">
            <a:extLst>
              <a:ext uri="{FF2B5EF4-FFF2-40B4-BE49-F238E27FC236}">
                <a16:creationId xmlns:a16="http://schemas.microsoft.com/office/drawing/2014/main" id="{1BD89980-6D7F-C735-5105-AAB6DBBEFC76}"/>
              </a:ext>
            </a:extLst>
          </p:cNvPr>
          <p:cNvSpPr txBox="1"/>
          <p:nvPr/>
        </p:nvSpPr>
        <p:spPr>
          <a:xfrm>
            <a:off x="92681" y="1744349"/>
            <a:ext cx="1074295" cy="1200329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900" b="1" dirty="0"/>
              <a:t>Company</a:t>
            </a:r>
            <a:r>
              <a:rPr lang="sv-SE" sz="900" dirty="0"/>
              <a:t>:</a:t>
            </a:r>
          </a:p>
          <a:p>
            <a:r>
              <a:rPr sz="900"/>
              <a:t>Volkswagen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/>
              <a:t>Industry</a:t>
            </a:r>
            <a:r>
              <a:rPr lang="sv-SE" sz="900" dirty="0"/>
              <a:t>:</a:t>
            </a:r>
          </a:p>
          <a:p>
            <a:r>
              <a:rPr sz="900"/>
              <a:t>Automotive</a:t>
            </a:r>
            <a:endParaRPr lang="sv-SE" sz="900" dirty="0">
              <a:ea typeface="Calibri"/>
              <a:cs typeface="Calibri"/>
            </a:endParaRPr>
          </a:p>
          <a:p>
            <a:r>
              <a:rPr lang="sv-SE" sz="900" b="1" dirty="0">
                <a:ea typeface="Calibri"/>
                <a:cs typeface="Calibri"/>
              </a:rPr>
              <a:t>HQ</a:t>
            </a:r>
            <a:r>
              <a:rPr lang="sv-SE" sz="900" dirty="0">
                <a:ea typeface="Calibri"/>
                <a:cs typeface="Calibri"/>
              </a:rPr>
              <a:t>:</a:t>
            </a:r>
          </a:p>
          <a:p>
            <a:r>
              <a:rPr sz="900"/>
              <a:t>Wolfsburg</a:t>
            </a:r>
          </a:p>
          <a:p>
            <a:r>
              <a:rPr lang="sv-SE" sz="900" b="1" dirty="0"/>
              <a:t>No. Of </a:t>
            </a:r>
            <a:r>
              <a:rPr lang="sv-SE" sz="900" b="1" dirty="0" err="1"/>
              <a:t>Employees</a:t>
            </a:r>
            <a:r>
              <a:rPr lang="sv-SE" sz="900" b="1" dirty="0"/>
              <a:t>:</a:t>
            </a:r>
          </a:p>
          <a:p>
            <a:r>
              <a:rPr sz="900"/>
              <a:t>30000</a:t>
            </a:r>
            <a:endParaRPr lang="sv-SE" sz="1600" dirty="0"/>
          </a:p>
        </p:txBody>
      </p:sp>
      <p:sp useBgFill="1">
        <p:nvSpPr>
          <p:cNvPr id="17" name="Risks">
            <a:extLst>
              <a:ext uri="{FF2B5EF4-FFF2-40B4-BE49-F238E27FC236}">
                <a16:creationId xmlns:a16="http://schemas.microsoft.com/office/drawing/2014/main" id="{31623CCC-686B-1904-6B13-DDEA421612E7}"/>
              </a:ext>
            </a:extLst>
          </p:cNvPr>
          <p:cNvSpPr txBox="1"/>
          <p:nvPr/>
        </p:nvSpPr>
        <p:spPr>
          <a:xfrm>
            <a:off x="1404422" y="683523"/>
            <a:ext cx="2143103" cy="230832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Risks</a:t>
            </a:r>
          </a:p>
          <a:p>
            <a:r>
              <a:rPr sz="900"/>
              <a:t>- Transition risks become apparent as the company transitions to a low-emission economy, potentially increasing expenses associated with CO2 emissions.</a:t>
            </a:r>
            <a:br/>
            <a:r>
              <a:rPr sz="900"/>
              <a:t>- The susceptibility of kernel oil production increases due to El Nino, heightening risks related to crop yield and financial outcomes.</a:t>
            </a:r>
            <a:br/>
            <a:r>
              <a:rPr sz="900"/>
              <a:t>- The vulnerability of kernel oil production escalates with El Nino, increasing risks tied to crop yield and financial performance.</a:t>
            </a: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sz="900" i="1" dirty="0">
              <a:ea typeface="Calibri" panose="020F0502020204030204"/>
              <a:cs typeface="Calibri" panose="020F0502020204030204"/>
            </a:endParaRPr>
          </a:p>
        </p:txBody>
      </p:sp>
      <p:sp useBgFill="1">
        <p:nvSpPr>
          <p:cNvPr id="18" name="Opportunities">
            <a:extLst>
              <a:ext uri="{FF2B5EF4-FFF2-40B4-BE49-F238E27FC236}">
                <a16:creationId xmlns:a16="http://schemas.microsoft.com/office/drawing/2014/main" id="{7879456D-AB81-A833-178B-B9AB4C6DCC35}"/>
              </a:ext>
            </a:extLst>
          </p:cNvPr>
          <p:cNvSpPr txBox="1"/>
          <p:nvPr/>
        </p:nvSpPr>
        <p:spPr>
          <a:xfrm>
            <a:off x="1355291" y="3066670"/>
            <a:ext cx="2208304" cy="3754874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Opportunities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Utilize production heat to warm nearby offices, contributing to energy conservation.</a:t>
            </a:r>
            <a:br/>
            <a:r>
              <a:rPr sz="1000"/>
              <a:t>- Redefine shampoo and conditioner products with an intensified focus on incorporating recycled plastics.</a:t>
            </a:r>
            <a:br/>
            <a:r>
              <a:rPr sz="1000"/>
              <a:t>- Commit to delivering exhaustive sustainability profiles for all products, slated for completion by 2025.</a:t>
            </a:r>
            <a:br/>
            <a:r>
              <a:rPr sz="1000"/>
              <a:t>- Minimize materials in packaging, enhancing eco-friendliness.</a:t>
            </a:r>
            <a:br/>
            <a:r>
              <a:rPr sz="1000"/>
              <a:t>- Outlined a sustainability vision till 2030, focusing on constant improvements.</a:t>
            </a:r>
            <a:br/>
            <a:r>
              <a:rPr sz="1000"/>
              <a:t>- Commit to delivering thorough sustainability profiles for all products, ensuring completion by 2025.</a:t>
            </a:r>
            <a:br/>
            <a:r>
              <a:rPr sz="1000"/>
              <a:t>- Expand educational initiatives and volunteer programs, fostering community development.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000" i="1" dirty="0">
                <a:solidFill>
                  <a:srgbClr val="000000"/>
                </a:solidFill>
                <a:ea typeface="+mn-lt"/>
                <a:cs typeface="+mn-lt"/>
              </a:rPr>
              <a:t>8</a:t>
            </a: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i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endParaRPr lang="en-US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1A7CF-DE15-625D-629F-040F51846305}"/>
              </a:ext>
            </a:extLst>
          </p:cNvPr>
          <p:cNvSpPr txBox="1"/>
          <p:nvPr/>
        </p:nvSpPr>
        <p:spPr>
          <a:xfrm>
            <a:off x="3729906" y="554793"/>
            <a:ext cx="3959815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b="1" dirty="0"/>
              <a:t>Environmental</a:t>
            </a:r>
            <a:endParaRPr lang="sv-SE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sv-SE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 useBgFill="1">
        <p:nvSpPr>
          <p:cNvPr id="20" name="Social">
            <a:extLst>
              <a:ext uri="{FF2B5EF4-FFF2-40B4-BE49-F238E27FC236}">
                <a16:creationId xmlns:a16="http://schemas.microsoft.com/office/drawing/2014/main" id="{809C2245-659B-ED24-E729-362132A9ADCC}"/>
              </a:ext>
            </a:extLst>
          </p:cNvPr>
          <p:cNvSpPr txBox="1"/>
          <p:nvPr/>
        </p:nvSpPr>
        <p:spPr>
          <a:xfrm>
            <a:off x="7705080" y="554793"/>
            <a:ext cx="2201132" cy="5909310"/>
          </a:xfrm>
          <a:prstGeom prst="rect">
            <a:avLst/>
          </a:prstGeom>
          <a:ln>
            <a:noFill/>
          </a:ln>
          <a:effectLst>
            <a:outerShdw blurRad="50800" dist="50800" dir="5400000" sx="1000" sy="1000" algn="ctr" rotWithShape="0">
              <a:srgbClr val="000000"/>
            </a:outerShdw>
            <a:reflection stA="99000" endPos="0" dist="50800" dir="5400000" sy="-100000" algn="bl" rotWithShape="0"/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/>
              <a:t>Social</a:t>
            </a:r>
          </a:p>
          <a:p>
            <a:r>
              <a:rPr sz="1000"/>
              <a:t>- Launched DE&amp;l campaign and diversity week to enhance workplace inclusivity.</a:t>
            </a:r>
            <a:br/>
            <a:r>
              <a:rPr sz="1000"/>
              <a:t>- Established LGBTQ+ Network for a more accepting work atmosphere.</a:t>
            </a:r>
            <a:br/>
            <a:r>
              <a:rPr sz="1000"/>
              <a:t>- Striving for gender parity at all management levels by 2025.</a:t>
            </a:r>
            <a:br/>
            <a:r>
              <a:rPr sz="1000"/>
              <a:t>- Unveiled 'Sustainability at Heart' program for employee engagement.</a:t>
            </a:r>
            <a:br/>
            <a:r>
              <a:rPr sz="1000"/>
              <a:t>- Promoting lifelong learning to bridge generational gaps.</a:t>
            </a:r>
            <a:br/>
            <a:r>
              <a:rPr sz="1000"/>
              <a:t>- Established LGBTQ+ Network for openness and awareness at work.</a:t>
            </a:r>
            <a:br/>
            <a:r>
              <a:rPr sz="1000"/>
              <a:t>- Promoting continuous learning to bridge generational divides.</a:t>
            </a:r>
            <a:br/>
            <a:r>
              <a:rPr sz="1000"/>
              <a:t>- Consistent collaboration with OECD-backed B4IG for global partnerships.</a:t>
            </a:r>
            <a:br/>
            <a:r>
              <a:rPr sz="1000"/>
              <a:t>- Established LGBTQ+ Network to foster inclusivity and awareness.</a:t>
            </a:r>
            <a:br/>
            <a:r>
              <a:rPr sz="1000"/>
              <a:t>- Introduced DE&amp;l campaign and diversity week to enhance workplace inclusivity.</a:t>
            </a: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i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  <a:p>
            <a:endParaRPr lang="sv-SE" sz="1000" dirty="0">
              <a:ea typeface="Calibri"/>
              <a:cs typeface="Calibri"/>
            </a:endParaRPr>
          </a:p>
        </p:txBody>
      </p:sp>
      <p:sp useBgFill="1">
        <p:nvSpPr>
          <p:cNvPr id="21" name="Governance">
            <a:extLst>
              <a:ext uri="{FF2B5EF4-FFF2-40B4-BE49-F238E27FC236}">
                <a16:creationId xmlns:a16="http://schemas.microsoft.com/office/drawing/2014/main" id="{5749F089-D1F1-2D1B-B890-ABB701F7879A}"/>
              </a:ext>
            </a:extLst>
          </p:cNvPr>
          <p:cNvSpPr txBox="1"/>
          <p:nvPr/>
        </p:nvSpPr>
        <p:spPr>
          <a:xfrm>
            <a:off x="9979478" y="559364"/>
            <a:ext cx="1996574" cy="5909310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b="1" dirty="0" err="1"/>
              <a:t>Governance</a:t>
            </a:r>
            <a:endParaRPr lang="sv-SE" b="1" dirty="0">
              <a:ea typeface="Calibri"/>
              <a:cs typeface="Calibri"/>
            </a:endParaRPr>
          </a:p>
          <a:p>
            <a:r>
              <a:rPr sz="1000"/>
              <a:t>- Their sustainability strategy, underpinned by a proficient board, drives their impactful sustainability initiatives.</a:t>
            </a:r>
            <a:br/>
            <a:r>
              <a:rPr sz="1000"/>
              <a:t>- A knowledgeable sustainability board and precise data analysis guide their impactful sustainability measures.</a:t>
            </a:r>
            <a:br/>
            <a:r>
              <a:rPr sz="1000"/>
              <a:t>- A knowledgeable board and precise data analysis underpin their meticulous sustainability tracking.</a:t>
            </a:r>
            <a:br/>
            <a:r>
              <a:rPr sz="1000"/>
              <a:t>- A proficient board and meticulous data analysis drive their strategic sustainability progress.</a:t>
            </a:r>
            <a:br/>
            <a:r>
              <a:rPr sz="1000"/>
              <a:t>- A knowledgeable board and accurate data analysis form the foundation of their meticulous sustainability tracking.</a:t>
            </a:r>
            <a:br/>
            <a:r>
              <a:rPr sz="1000"/>
              <a:t>- Their strategic sustainability strategy, guided by a proficient board, propels their impactful sustainability initiatives.</a:t>
            </a:r>
            <a:br/>
            <a:r>
              <a:rPr sz="1000"/>
              <a:t>- A knowledgeable board and accurate data analysis form the foundation of their meticulous sustainability tracking.</a:t>
            </a: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i="1" dirty="0">
              <a:ea typeface="+mn-lt"/>
              <a:cs typeface="+mn-lt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endParaRPr lang="sv-SE" sz="10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sv-SE" sz="1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0AAFF6-E5B6-FCF5-2746-613DB36B5743}"/>
              </a:ext>
            </a:extLst>
          </p:cNvPr>
          <p:cNvSpPr txBox="1"/>
          <p:nvPr/>
        </p:nvSpPr>
        <p:spPr>
          <a:xfrm>
            <a:off x="1312213" y="49677"/>
            <a:ext cx="82818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v-SE" sz="2000" b="1" spc="300" dirty="0">
                <a:latin typeface="Aptos Black" panose="020B0004020202020204" pitchFamily="34" charset="0"/>
              </a:rPr>
              <a:t>Sustainability</a:t>
            </a:r>
            <a:r>
              <a:rPr lang="sv-SE" sz="2000" b="1" dirty="0"/>
              <a:t> </a:t>
            </a:r>
            <a:r>
              <a:rPr lang="sv-SE" sz="2000" dirty="0"/>
              <a:t>REPORT 2023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46F24-404A-FA7E-F179-EDC0BC46F9A0}"/>
              </a:ext>
            </a:extLst>
          </p:cNvPr>
          <p:cNvSpPr txBox="1"/>
          <p:nvPr/>
        </p:nvSpPr>
        <p:spPr>
          <a:xfrm>
            <a:off x="3324225" y="6588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 useBgFill="1">
        <p:nvSpPr>
          <p:cNvPr id="28" name="Logo">
            <a:extLst>
              <a:ext uri="{FF2B5EF4-FFF2-40B4-BE49-F238E27FC236}">
                <a16:creationId xmlns:a16="http://schemas.microsoft.com/office/drawing/2014/main" id="{CD134E6C-9822-1EC1-15BF-8DCBC21212DB}"/>
              </a:ext>
            </a:extLst>
          </p:cNvPr>
          <p:cNvSpPr txBox="1"/>
          <p:nvPr/>
        </p:nvSpPr>
        <p:spPr>
          <a:xfrm>
            <a:off x="126895" y="190447"/>
            <a:ext cx="894844" cy="646331"/>
          </a:xfrm>
          <a:prstGeom prst="rect">
            <a:avLst/>
          </a:prstGeom>
          <a:ln>
            <a:noFill/>
          </a:ln>
          <a:effectLst>
            <a:softEdge rad="101600"/>
          </a:effectLst>
        </p:spPr>
        <p:txBody>
          <a:bodyPr wrap="square" lIns="91440" tIns="45720" rIns="91440" bIns="45720" rtlCol="0" anchor="t">
            <a:spAutoFit/>
          </a:bodyPr>
          <a:lstStyle/>
          <a:p>
            <a:endParaRPr lang="sv-SE">
              <a:ea typeface="Calibri"/>
              <a:cs typeface="Calibri"/>
            </a:endParaRPr>
          </a:p>
          <a:p>
            <a:endParaRPr lang="sv-SE"/>
          </a:p>
        </p:txBody>
      </p:sp>
      <p:grpSp>
        <p:nvGrpSpPr>
          <p:cNvPr id="5" name="Enviromental">
            <a:extLst>
              <a:ext uri="{FF2B5EF4-FFF2-40B4-BE49-F238E27FC236}">
                <a16:creationId xmlns:a16="http://schemas.microsoft.com/office/drawing/2014/main" id="{C085AD75-9BB6-6DE2-78AD-DAD8A0E4AB77}"/>
              </a:ext>
            </a:extLst>
          </p:cNvPr>
          <p:cNvGrpSpPr/>
          <p:nvPr/>
        </p:nvGrpSpPr>
        <p:grpSpPr>
          <a:xfrm>
            <a:off x="3724371" y="870563"/>
            <a:ext cx="3948867" cy="5812228"/>
            <a:chOff x="4564149" y="937730"/>
            <a:chExt cx="3198005" cy="4817442"/>
          </a:xfrm>
        </p:grpSpPr>
        <p:sp useBgFill="1">
          <p:nvSpPr>
            <p:cNvPr id="2" name="EmissionManagement">
              <a:extLst>
                <a:ext uri="{FF2B5EF4-FFF2-40B4-BE49-F238E27FC236}">
                  <a16:creationId xmlns:a16="http://schemas.microsoft.com/office/drawing/2014/main" id="{9B542F04-3245-83B2-1CF1-EF062922034F}"/>
                </a:ext>
              </a:extLst>
            </p:cNvPr>
            <p:cNvSpPr txBox="1"/>
            <p:nvPr/>
          </p:nvSpPr>
          <p:spPr>
            <a:xfrm>
              <a:off x="4567198" y="937730"/>
              <a:ext cx="3194956" cy="1760185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Emission Management</a:t>
              </a:r>
            </a:p>
            <a:p>
              <a:r>
                <a:rPr sz="1000"/>
                <a:t>- Targeting a maximum of 100 million tons for value-chain CO2 by 2025.</a:t>
              </a:r>
              <a:br/>
              <a:r>
                <a:rPr sz="1000"/>
                <a:t>- Assessing carbon emissions to reduce logistics' impact in 18 countries.</a:t>
              </a:r>
              <a:br/>
              <a:r>
                <a:rPr sz="1000"/>
                <a:t>- Increasing logistics efficiency through the adoption of digital tools.</a:t>
              </a:r>
              <a:br/>
              <a:r>
                <a:rPr sz="1000"/>
                <a:t>- Setting a maximum of 100 million tons for value-chain CO2 by 2025.</a:t>
              </a:r>
              <a:br/>
              <a:r>
                <a:rPr sz="1000"/>
                <a:t>- Committing to 100% renewable energy utilization by 2030, currently 70%.</a:t>
              </a:r>
              <a:br/>
              <a:r>
                <a:rPr sz="1000"/>
                <a:t>- Optimizing transportation and logistics chains by analyzing carbon emissions.</a:t>
              </a:r>
              <a:endParaRPr lang="en-US" dirty="0"/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dirty="0">
                <a:solidFill>
                  <a:srgbClr val="000000"/>
                </a:solidFill>
                <a:latin typeface="Segoe UI" panose="020B0502040204020203" pitchFamily="34" charset="0"/>
              </a:endParaRPr>
            </a:p>
            <a:p>
              <a:pPr algn="l" rtl="0" fontAlgn="base"/>
              <a:endPara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endParaRPr>
            </a:p>
          </p:txBody>
        </p:sp>
        <p:sp useBgFill="1">
          <p:nvSpPr>
            <p:cNvPr id="3" name="ResourcesManagement">
              <a:extLst>
                <a:ext uri="{FF2B5EF4-FFF2-40B4-BE49-F238E27FC236}">
                  <a16:creationId xmlns:a16="http://schemas.microsoft.com/office/drawing/2014/main" id="{68188345-DAD2-0F54-EC92-CE1E36B55603}"/>
                </a:ext>
              </a:extLst>
            </p:cNvPr>
            <p:cNvSpPr txBox="1"/>
            <p:nvPr/>
          </p:nvSpPr>
          <p:spPr>
            <a:xfrm>
              <a:off x="4567198" y="2695948"/>
              <a:ext cx="3087249" cy="158161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b="1" i="0" u="sng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Resources Management</a:t>
              </a:r>
            </a:p>
            <a:p>
              <a:r>
                <a:rPr sz="1000"/>
                <a:t>- Aiming for 100% responsibly sourced palm and kernel oil by the year 2025.</a:t>
              </a:r>
              <a:br/>
              <a:r>
                <a:rPr sz="1000"/>
                <a:t>- Committing to sourcing 100% certified or externally confirmed palm and kernel oil by 2025.</a:t>
              </a:r>
              <a:br/>
              <a:r>
                <a:rPr sz="1000"/>
                <a:t>- Successfully renewed the company's contract for renewable energy.</a:t>
              </a:r>
              <a:br/>
              <a:r>
                <a:rPr sz="1000"/>
                <a:t>- Committing to sourcing 100% certified or externally confirmed palm and kernel oil by 2025.</a:t>
              </a:r>
              <a:br/>
              <a:r>
                <a:rPr sz="1000"/>
                <a:t>- Investigating battery and hydrogen-powered drive trains for sustainable options.</a:t>
              </a: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endParaRPr lang="en-US" sz="1000" dirty="0"/>
            </a:p>
          </p:txBody>
        </p:sp>
        <p:sp useBgFill="1">
          <p:nvSpPr>
            <p:cNvPr id="4" name="WasteManagement">
              <a:extLst>
                <a:ext uri="{FF2B5EF4-FFF2-40B4-BE49-F238E27FC236}">
                  <a16:creationId xmlns:a16="http://schemas.microsoft.com/office/drawing/2014/main" id="{DA3F3E79-8D77-FC87-A734-4E09595CB5DF}"/>
                </a:ext>
              </a:extLst>
            </p:cNvPr>
            <p:cNvSpPr txBox="1"/>
            <p:nvPr/>
          </p:nvSpPr>
          <p:spPr>
            <a:xfrm>
              <a:off x="4564149" y="4301106"/>
              <a:ext cx="3182678" cy="1454066"/>
            </a:xfrm>
            <a:prstGeom prst="rect">
              <a:avLst/>
            </a:prstGeom>
            <a:ln>
              <a:noFill/>
            </a:ln>
            <a:effectLst>
              <a:softEdge rad="101600"/>
            </a:effectLst>
          </p:spPr>
          <p:txBody>
            <a:bodyPr wrap="square" lIns="91440" tIns="45720" rIns="91440" bIns="45720" rtlCol="0" anchor="t">
              <a:spAutoFit/>
            </a:bodyPr>
            <a:lstStyle/>
            <a:p>
              <a:pPr algn="l" rtl="0" fontAlgn="base"/>
              <a:r>
                <a:rPr lang="en-US" sz="1800" b="1" i="0" u="sng" dirty="0">
                  <a:solidFill>
                    <a:srgbClr val="000000"/>
                  </a:solidFill>
                  <a:effectLst/>
                  <a:latin typeface="Calibri"/>
                  <a:ea typeface="Calibri"/>
                  <a:cs typeface="Calibri"/>
                </a:rPr>
                <a:t>Waste Management</a:t>
              </a:r>
            </a:p>
            <a:p>
              <a:pPr fontAlgn="base"/>
              <a:r>
                <a:rPr sz="1000"/>
                <a:t>- Focus on eradicating plastic pollution from nature, setting a high aspiration.</a:t>
              </a:r>
              <a:br/>
              <a:r>
                <a:rPr sz="1000"/>
                <a:t>- Pledge to halve total waste by 50% by 2025 compared to 2010, demonstrating our strong commitment to sustainability.</a:t>
              </a:r>
              <a:br/>
              <a:r>
                <a:rPr sz="1000"/>
                <a:t>- Dedicate efforts to achieve 100% recyclable or reusable packaging by 2025, building on our current 87% rate.</a:t>
              </a:r>
              <a:br/>
              <a:r>
                <a:rPr sz="1000"/>
                <a:t>- Increasing ocean freight while reducing reliance on air transport.</a:t>
              </a: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i="1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fontAlgn="base"/>
              <a:endParaRPr lang="en-US" sz="1000" dirty="0"/>
            </a:p>
          </p:txBody>
        </p:sp>
      </p:grpSp>
      <p:pic>
        <p:nvPicPr>
          <p:cNvPr id="6" name="Bildobjekt 5" descr="En bild som visar Teckensnitt, Grafik, skärmbild, logotyp&#10;&#10;Automatiskt genererad beskrivning">
            <a:extLst>
              <a:ext uri="{FF2B5EF4-FFF2-40B4-BE49-F238E27FC236}">
                <a16:creationId xmlns:a16="http://schemas.microsoft.com/office/drawing/2014/main" id="{0670D2A7-3AD0-20A2-745E-4D2A77C43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5100" y="5470359"/>
            <a:ext cx="2009775" cy="1994232"/>
          </a:xfrm>
          <a:prstGeom prst="rect">
            <a:avLst/>
          </a:prstGeom>
        </p:spPr>
      </p:pic>
      <p:sp>
        <p:nvSpPr>
          <p:cNvPr id="9" name="Freeform 2">
            <a:extLst>
              <a:ext uri="{FF2B5EF4-FFF2-40B4-BE49-F238E27FC236}">
                <a16:creationId xmlns:a16="http://schemas.microsoft.com/office/drawing/2014/main" id="{8F294A64-B1A1-9A1B-36DB-06A66A1B999A}"/>
              </a:ext>
            </a:extLst>
          </p:cNvPr>
          <p:cNvSpPr/>
          <p:nvPr/>
        </p:nvSpPr>
        <p:spPr>
          <a:xfrm>
            <a:off x="2015402" y="683523"/>
            <a:ext cx="368140" cy="237758"/>
          </a:xfrm>
          <a:custGeom>
            <a:avLst/>
            <a:gdLst/>
            <a:ahLst/>
            <a:cxnLst/>
            <a:rect l="l" t="t" r="r" b="b"/>
            <a:pathLst>
              <a:path w="3524773" h="3031305">
                <a:moveTo>
                  <a:pt x="0" y="0"/>
                </a:moveTo>
                <a:lnTo>
                  <a:pt x="3524772" y="0"/>
                </a:lnTo>
                <a:lnTo>
                  <a:pt x="3524772" y="3031304"/>
                </a:lnTo>
                <a:lnTo>
                  <a:pt x="0" y="303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8D0594B4-CC52-ED92-5CEB-051112870036}"/>
              </a:ext>
            </a:extLst>
          </p:cNvPr>
          <p:cNvSpPr/>
          <p:nvPr/>
        </p:nvSpPr>
        <p:spPr>
          <a:xfrm>
            <a:off x="6225515" y="776903"/>
            <a:ext cx="390248" cy="361354"/>
          </a:xfrm>
          <a:custGeom>
            <a:avLst/>
            <a:gdLst/>
            <a:ahLst/>
            <a:cxnLst/>
            <a:rect l="l" t="t" r="r" b="b"/>
            <a:pathLst>
              <a:path w="3335347" h="3097704">
                <a:moveTo>
                  <a:pt x="0" y="0"/>
                </a:moveTo>
                <a:lnTo>
                  <a:pt x="3335347" y="0"/>
                </a:lnTo>
                <a:lnTo>
                  <a:pt x="3335347" y="3097704"/>
                </a:lnTo>
                <a:lnTo>
                  <a:pt x="0" y="30977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F5A273CF-DD2A-D9A0-3255-73EBE7E775B8}"/>
              </a:ext>
            </a:extLst>
          </p:cNvPr>
          <p:cNvSpPr/>
          <p:nvPr/>
        </p:nvSpPr>
        <p:spPr>
          <a:xfrm>
            <a:off x="5794847" y="4965495"/>
            <a:ext cx="334238" cy="300188"/>
          </a:xfrm>
          <a:custGeom>
            <a:avLst/>
            <a:gdLst/>
            <a:ahLst/>
            <a:cxnLst/>
            <a:rect l="l" t="t" r="r" b="b"/>
            <a:pathLst>
              <a:path w="2393951" h="2340087">
                <a:moveTo>
                  <a:pt x="0" y="0"/>
                </a:moveTo>
                <a:lnTo>
                  <a:pt x="2393951" y="0"/>
                </a:lnTo>
                <a:lnTo>
                  <a:pt x="2393951" y="2340087"/>
                </a:lnTo>
                <a:lnTo>
                  <a:pt x="0" y="23400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2EB4DA69-C8C8-16AA-AD39-89E4FB7FE929}"/>
              </a:ext>
            </a:extLst>
          </p:cNvPr>
          <p:cNvSpPr/>
          <p:nvPr/>
        </p:nvSpPr>
        <p:spPr>
          <a:xfrm>
            <a:off x="380810" y="898937"/>
            <a:ext cx="387014" cy="406042"/>
          </a:xfrm>
          <a:custGeom>
            <a:avLst/>
            <a:gdLst/>
            <a:ahLst/>
            <a:cxnLst/>
            <a:rect l="l" t="t" r="r" b="b"/>
            <a:pathLst>
              <a:path w="2473592" h="2884655">
                <a:moveTo>
                  <a:pt x="0" y="0"/>
                </a:moveTo>
                <a:lnTo>
                  <a:pt x="2473592" y="0"/>
                </a:lnTo>
                <a:lnTo>
                  <a:pt x="2473592" y="2884656"/>
                </a:lnTo>
                <a:lnTo>
                  <a:pt x="0" y="28846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8CB482CB-3AC1-1AAB-2BDB-48CF160328A6}"/>
              </a:ext>
            </a:extLst>
          </p:cNvPr>
          <p:cNvSpPr/>
          <p:nvPr/>
        </p:nvSpPr>
        <p:spPr>
          <a:xfrm>
            <a:off x="11326540" y="525507"/>
            <a:ext cx="475521" cy="373430"/>
          </a:xfrm>
          <a:custGeom>
            <a:avLst/>
            <a:gdLst/>
            <a:ahLst/>
            <a:cxnLst/>
            <a:rect l="l" t="t" r="r" b="b"/>
            <a:pathLst>
              <a:path w="4139027" h="3869990">
                <a:moveTo>
                  <a:pt x="0" y="0"/>
                </a:moveTo>
                <a:lnTo>
                  <a:pt x="4139027" y="0"/>
                </a:lnTo>
                <a:lnTo>
                  <a:pt x="4139027" y="3869990"/>
                </a:lnTo>
                <a:lnTo>
                  <a:pt x="0" y="38699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AE52A94C-3AFC-2E7D-DADB-1BAC0282E023}"/>
              </a:ext>
            </a:extLst>
          </p:cNvPr>
          <p:cNvSpPr/>
          <p:nvPr/>
        </p:nvSpPr>
        <p:spPr>
          <a:xfrm>
            <a:off x="2828395" y="2991847"/>
            <a:ext cx="380471" cy="37277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A2DD05C4-5732-82BB-E68B-43CC297D2D69}"/>
              </a:ext>
            </a:extLst>
          </p:cNvPr>
          <p:cNvSpPr/>
          <p:nvPr/>
        </p:nvSpPr>
        <p:spPr>
          <a:xfrm>
            <a:off x="6268228" y="2944678"/>
            <a:ext cx="401112" cy="365312"/>
          </a:xfrm>
          <a:custGeom>
            <a:avLst/>
            <a:gdLst/>
            <a:ahLst/>
            <a:cxnLst/>
            <a:rect l="l" t="t" r="r" b="b"/>
            <a:pathLst>
              <a:path w="2587925" h="2587925">
                <a:moveTo>
                  <a:pt x="0" y="0"/>
                </a:moveTo>
                <a:lnTo>
                  <a:pt x="2587925" y="0"/>
                </a:lnTo>
                <a:lnTo>
                  <a:pt x="2587925" y="2587925"/>
                </a:lnTo>
                <a:lnTo>
                  <a:pt x="0" y="258792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AA53E58F-4733-BB51-CAEC-C7D1647E6E1D}"/>
              </a:ext>
            </a:extLst>
          </p:cNvPr>
          <p:cNvSpPr/>
          <p:nvPr/>
        </p:nvSpPr>
        <p:spPr>
          <a:xfrm>
            <a:off x="8450986" y="507593"/>
            <a:ext cx="365909" cy="369332"/>
          </a:xfrm>
          <a:custGeom>
            <a:avLst/>
            <a:gdLst/>
            <a:ahLst/>
            <a:cxnLst/>
            <a:rect l="l" t="t" r="r" b="b"/>
            <a:pathLst>
              <a:path w="3294425" h="3294425">
                <a:moveTo>
                  <a:pt x="0" y="0"/>
                </a:moveTo>
                <a:lnTo>
                  <a:pt x="3294426" y="0"/>
                </a:lnTo>
                <a:lnTo>
                  <a:pt x="3294426" y="3294425"/>
                </a:lnTo>
                <a:lnTo>
                  <a:pt x="0" y="329442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29" name="Picture 28" descr="1697746637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7160" y="210312"/>
            <a:ext cx="91440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0e144d-b21d-458c-9998-1dd40bb68d67" xsi:nil="true"/>
    <lcf76f155ced4ddcb4097134ff3c332f xmlns="08f65f34-dad4-417d-8d65-05140976da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43D2CB188F424EACF340DA9460FA44" ma:contentTypeVersion="9" ma:contentTypeDescription="Create a new document." ma:contentTypeScope="" ma:versionID="9949ecafb14c099c34175c07c67d68b5">
  <xsd:schema xmlns:xsd="http://www.w3.org/2001/XMLSchema" xmlns:xs="http://www.w3.org/2001/XMLSchema" xmlns:p="http://schemas.microsoft.com/office/2006/metadata/properties" xmlns:ns2="08f65f34-dad4-417d-8d65-05140976dab1" xmlns:ns3="fa0e144d-b21d-458c-9998-1dd40bb68d67" targetNamespace="http://schemas.microsoft.com/office/2006/metadata/properties" ma:root="true" ma:fieldsID="4bac2479c96836ec906975f1029c9d07" ns2:_="" ns3:_="">
    <xsd:import namespace="08f65f34-dad4-417d-8d65-05140976dab1"/>
    <xsd:import namespace="fa0e144d-b21d-458c-9998-1dd40bb68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65f34-dad4-417d-8d65-05140976d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0e144d-b21d-458c-9998-1dd40bb68d6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e0b209-bd70-4645-9d10-7936b354fc8c}" ma:internalName="TaxCatchAll" ma:showField="CatchAllData" ma:web="fa0e144d-b21d-458c-9998-1dd40bb68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D5FD53-76C5-4FB4-A052-D68EA4C12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A72921-643F-4F23-9371-405429FFA248}">
  <ds:schemaRefs>
    <ds:schemaRef ds:uri="08f65f34-dad4-417d-8d65-05140976dab1"/>
    <ds:schemaRef ds:uri="fa0e144d-b21d-458c-9998-1dd40bb68d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B17528-63CE-407F-BE9D-7AC23421DF72}">
  <ds:schemaRefs>
    <ds:schemaRef ds:uri="08f65f34-dad4-417d-8d65-05140976dab1"/>
    <ds:schemaRef ds:uri="fa0e144d-b21d-458c-9998-1dd40bb68d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111</Words>
  <Application>Microsoft Office PowerPoint</Application>
  <PresentationFormat>Widescreen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Black</vt:lpstr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Rasmus Thunberg</dc:creator>
  <cp:lastModifiedBy>Juan Erazo Sanchez</cp:lastModifiedBy>
  <cp:revision>36</cp:revision>
  <dcterms:created xsi:type="dcterms:W3CDTF">2023-09-27T09:00:55Z</dcterms:created>
  <dcterms:modified xsi:type="dcterms:W3CDTF">2023-10-19T17:24:12Z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0x0101001143D2CB188F424EACF340DA9460FA44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2023-09-27T14:44:37Z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bddc0e32-b7dd-4ada-9c6d-6258eb2d94a5</vt:lpwstr>
  </property>
  <property fmtid="{D5CDD505-2E9C-101B-9397-08002B2CF9AE}" pid="9" name="MSIP_Label_748066fd-9395-4325-a4e7-856a23126b8d_ContentBits">
    <vt:lpwstr>3</vt:lpwstr>
  </property>
  <property fmtid="{D5CDD505-2E9C-101B-9397-08002B2CF9AE}" pid="10" name="ClassificationContentMarkingFooterLocations">
    <vt:lpwstr>Office Theme:10</vt:lpwstr>
  </property>
  <property fmtid="{D5CDD505-2E9C-101B-9397-08002B2CF9AE}" pid="11" name="ClassificationContentMarkingFooterText">
    <vt:lpwstr>TCS Internal</vt:lpwstr>
  </property>
  <property fmtid="{D5CDD505-2E9C-101B-9397-08002B2CF9AE}" pid="12" name="ClassificationContentMarkingHeaderLocations">
    <vt:lpwstr>Office Theme:9</vt:lpwstr>
  </property>
  <property fmtid="{D5CDD505-2E9C-101B-9397-08002B2CF9AE}" pid="13" name="ClassificationContentMarkingHeaderText">
    <vt:lpwstr>TCS Internal</vt:lpwstr>
  </property>
  <property fmtid="{D5CDD505-2E9C-101B-9397-08002B2CF9AE}" pid="14" name="MediaServiceImageTags">
    <vt:lpwstr/>
  </property>
</Properties>
</file>