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17" Type="http://schemas.openxmlformats.org/officeDocument/2006/relationships/image" Target="../media/image15.png"/><Relationship Id="rId18" Type="http://schemas.openxmlformats.org/officeDocument/2006/relationships/image" Target="../media/image16.svg"/><Relationship Id="rId19" Type="http://schemas.openxmlformats.org/officeDocument/2006/relationships/image" Target="../media/image17.png"/><Relationship Id="rId20" Type="http://schemas.openxmlformats.org/officeDocument/2006/relationships/image" Target="../media/image18.sv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Silver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B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C+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AA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BB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Amazon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Tech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Seattle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33000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Transition risks become evident as the company shifts to a low-emission economy, potentially increasing expenses associated with CO2 emissions.</a:t>
            </a:r>
            <a:br/>
            <a:r>
              <a:rPr sz="900"/>
              <a:t>- The company faces physical risks due to extreme weather events, jeopardizing its facilities and supply chain resilience.</a:t>
            </a:r>
            <a:br/>
            <a:r>
              <a:rPr sz="900"/>
              <a:t>- Transition risks emerge as the company shifts towards a low-emission economy, potentially inflating costs linked to CO2 emissions.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Harness production heat efficiently, warming nearby offices and promoting energy efficiency.</a:t>
            </a:r>
            <a:br/>
            <a:r>
              <a:rPr sz="1000"/>
              <a:t>- Redefine shampoo and conditioner products, emphasizing the use of recycled plastics.</a:t>
            </a:r>
            <a:br/>
            <a:r>
              <a:rPr sz="1000"/>
              <a:t>- Invest in a dedicated fund for innovative, sustainable packaging solutions.</a:t>
            </a:r>
            <a:br/>
            <a:r>
              <a:rPr sz="1000"/>
              <a:t>- Motivate and enable employees to embrace sustainable practices in their daily routines.</a:t>
            </a:r>
            <a:br/>
            <a:r>
              <a:rPr sz="1000"/>
              <a:t>- Actively engage in initiatives aimed at fostering the well-being of local communities.</a:t>
            </a:r>
            <a:br/>
            <a:r>
              <a:rPr sz="1000"/>
              <a:t>- Expand educational initiatives and volunteer programs, fostering community development.</a:t>
            </a:r>
            <a:br/>
            <a:r>
              <a:rPr sz="1000"/>
              <a:t>- Reinvent shampoo and conditioner products with an increased focus on recycled plastics.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Committed to gender parity in all management tiers by 2025.</a:t>
            </a:r>
            <a:br/>
            <a:r>
              <a:rPr sz="1000"/>
              <a:t>- Collaborating with ability:IN for accelerated disability inclusion.</a:t>
            </a:r>
            <a:br/>
            <a:r>
              <a:rPr sz="1000"/>
              <a:t>- Collaborating with OECD-endorsed B4IG for global partnerships.</a:t>
            </a:r>
            <a:br/>
            <a:r>
              <a:rPr sz="1000"/>
              <a:t>- Partnership with ability:IN to fast-track disability inclusion.</a:t>
            </a:r>
            <a:br/>
            <a:r>
              <a:rPr sz="1000"/>
              <a:t>- Promoting lifelong learning to bridge generational gaps.</a:t>
            </a:r>
            <a:br/>
            <a:r>
              <a:rPr sz="1000"/>
              <a:t>- Striving for gender parity in all management levels by 2025.</a:t>
            </a:r>
            <a:br/>
            <a:r>
              <a:rPr sz="1000"/>
              <a:t>- Engaging with OECD-backed B4IG for global collaboration efforts.</a:t>
            </a:r>
            <a:br/>
            <a:r>
              <a:rPr sz="1000"/>
              <a:t>- Promoting continuous learning to bridge generational gaps.</a:t>
            </a:r>
            <a:br/>
            <a:r>
              <a:rPr sz="1000"/>
              <a:t>- Aiming for gender parity across management levels by 2025.</a:t>
            </a:r>
            <a:br/>
            <a:r>
              <a:rPr sz="1000"/>
              <a:t>- Initiated 'Sustainability at Heart' program to empower employees.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Their comprehensive sustainability strategy, coupled with expert guidance, steers their impactful sustainability initiatives.</a:t>
            </a:r>
            <a:br/>
            <a:r>
              <a:rPr sz="1000"/>
              <a:t>- Their careful data analysis supports the tracking of various metrics, pivotal for their sustainability progress.</a:t>
            </a:r>
            <a:br/>
            <a:r>
              <a:rPr sz="1000"/>
              <a:t>- The company boasts a robust sustainability strategy and an expert board dedicated to sustainable advancement.</a:t>
            </a:r>
            <a:br/>
            <a:r>
              <a:rPr sz="1000"/>
              <a:t>- A knowledgeable board and precise data analysis underpin their meticulous sustainability tracking.</a:t>
            </a:r>
            <a:br/>
            <a:r>
              <a:rPr sz="1000"/>
              <a:t>- A knowledgeable board and accurate data analysis form the foundation of their meticulous sustainability tracking.</a:t>
            </a:r>
            <a:br/>
            <a:r>
              <a:rPr sz="1000"/>
              <a:t>- A knowledgeable board and accurate data analysis form the foundation of their meticulous sustainability tracking.</a:t>
            </a:r>
            <a:br/>
            <a:r>
              <a:rPr sz="1000"/>
              <a:t>- A knowledgeable board and accurate data analysis form the foundation of their meticulous sustainability tracking.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Striving to achieve 100% renewable energy usage by 2030, currently at 70%.</a:t>
              </a:r>
              <a:br/>
              <a:r>
                <a:rPr sz="1000"/>
                <a:t>- Striving to reduce CO2 emissions from raw materials and packaging by 30%.</a:t>
              </a:r>
              <a:br/>
              <a:r>
                <a:rPr sz="1000"/>
                <a:t>- Expanding digital tools to optimize logistics and enhance efficiency.</a:t>
              </a:r>
              <a:br/>
              <a:r>
                <a:rPr sz="1000"/>
                <a:t>- Aiming for a 65% reduction in CO2 emissions from operations by 2025.</a:t>
              </a:r>
              <a:br/>
              <a:r>
                <a:rPr sz="1000"/>
                <a:t>- Striving for a 30% reduction in CO2 emissions from raw materials and packaging.</a:t>
              </a:r>
              <a:br/>
              <a:r>
                <a:rPr sz="1000"/>
                <a:t>- Working towards a 30% decrease in CO2 emissions from raw materials and packaging.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sz="1000"/>
                <a:t>- Aiming for 100% responsibly sourced palm and kernel oil by the year 2025.</a:t>
              </a:r>
              <a:br/>
              <a:r>
                <a:rPr sz="1000"/>
                <a:t>- Pursuing a 35% decrease in water usage per ton of product by 2025.</a:t>
              </a:r>
              <a:br/>
              <a:r>
                <a:rPr sz="1000"/>
                <a:t>- Committing to sourcing 100% certified or externally confirmed palm and kernel oil by 2025.</a:t>
              </a:r>
              <a:br/>
              <a:r>
                <a:rPr sz="1000"/>
                <a:t>- Pursuing a 35% decrease in water usage per ton of product by 2025.</a:t>
              </a:r>
              <a:br/>
              <a:r>
                <a:rPr sz="1000"/>
                <a:t>- Committing to sourcing 100% certified or externally confirmed palm and kernel oil by 2025.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sz="1000"/>
                <a:t>- Transitioning to ocean freight, reducing environmental impact of air transport.</a:t>
              </a:r>
              <a:br/>
              <a:r>
                <a:rPr sz="1000"/>
                <a:t>- Successfully renewed the company's contract for renewable energy.</a:t>
              </a:r>
              <a:br/>
              <a:r>
                <a:rPr sz="1000"/>
                <a:t>- Improved traceability rates for palm-based raw materials by 5% points.</a:t>
              </a:r>
              <a:br/>
              <a:r>
                <a:rPr sz="1000"/>
                <a:t>- Dedicate efforts to achieve 100% recyclable or reusable packaging by 2025, building on our current 87% rate.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 descr="1697746579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