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Bronze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C-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D+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AAA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A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Aldi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Retail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Essen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142000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Physical risks stemming from extreme weather events challenge the company's operational continuity, impacting facilities, supply chain, and overall functioning.</a:t>
            </a:r>
            <a:br/>
            <a:r>
              <a:rPr sz="900"/>
              <a:t>- Transition risks become evident during the company's shift to a low-emission economy, potentially increasing costs related to CO2 emissions.</a:t>
            </a:r>
            <a:br/>
            <a:r>
              <a:rPr sz="900"/>
              <a:t>- Kernel oil production's vulnerability rises due to El Nino, heightening risks associated with crop yield and overall economic health.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Allocate resources to a dedicated fund supporting cutting-edge, sustainable packaging solutions.</a:t>
            </a:r>
            <a:br/>
            <a:r>
              <a:rPr sz="1000"/>
              <a:t>- Innovate shampoo and conditioner products with a greater focus on recycled plastic usage.</a:t>
            </a:r>
            <a:br/>
            <a:r>
              <a:rPr sz="1000"/>
              <a:t>- Commit to delivering thorough sustainability profiles for all products, ensuring completion by 2025.</a:t>
            </a:r>
            <a:br/>
            <a:r>
              <a:rPr sz="1000"/>
              <a:t>- Expand educational outreach and volunteer programs, promoting community development.</a:t>
            </a:r>
            <a:br/>
            <a:r>
              <a:rPr sz="1000"/>
              <a:t>- Pledged to provide detailed sustainability profiles for all products, a commitment to be met by 2025.</a:t>
            </a:r>
            <a:br/>
            <a:r>
              <a:rPr sz="1000"/>
              <a:t>- Redefine shampoo and conditioner products, emphasizing the use of recycled plastics.</a:t>
            </a:r>
            <a:br/>
            <a:r>
              <a:rPr sz="1000"/>
              <a:t>- Motivate employees to embrace sustainable practices in their daily routines.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Collaborating with ability:IN for accelerated disability inclusion.</a:t>
            </a:r>
            <a:br/>
            <a:r>
              <a:rPr sz="1000"/>
              <a:t>- Launched 'Sustainability at Heart' program to engage and empower employees.</a:t>
            </a:r>
            <a:br/>
            <a:r>
              <a:rPr sz="1000"/>
              <a:t>- Established LGBTQ+ Network to foster inclusivity and awareness.</a:t>
            </a:r>
            <a:br/>
            <a:r>
              <a:rPr sz="1000"/>
              <a:t>- Partnered with ability:IN to accelerate disability inclusion efforts.</a:t>
            </a:r>
            <a:br/>
            <a:r>
              <a:rPr sz="1000"/>
              <a:t>- Collaborating consistently with OECD-backed coalition, B4IG.</a:t>
            </a:r>
            <a:br/>
            <a:r>
              <a:rPr sz="1000"/>
              <a:t>- Promoting lifelong learning to bridge generational gaps.</a:t>
            </a:r>
            <a:br/>
            <a:r>
              <a:rPr sz="1000"/>
              <a:t>- Striving for gender parity at all management levels by 2025.</a:t>
            </a:r>
            <a:br/>
            <a:r>
              <a:rPr sz="1000"/>
              <a:t>- Launched 'Sustainability at Heart' initiative to empower employees.</a:t>
            </a:r>
            <a:br/>
            <a:r>
              <a:rPr sz="1000"/>
              <a:t>- Enhancing small farmers' lives while preserving nature.</a:t>
            </a:r>
            <a:br/>
            <a:r>
              <a:rPr sz="1000"/>
              <a:t>- Committed to gender parity in all management tiers by 2025.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Their strategic sustainability strategy, guided by a proficient board, propels their impactful sustainability initiatives.</a:t>
            </a:r>
            <a:br/>
            <a:r>
              <a:rPr sz="1000"/>
              <a:t>- A proficient board and meticulous data analysis drive their strategic sustainability progress.</a:t>
            </a:r>
            <a:br/>
            <a:r>
              <a:rPr sz="1000"/>
              <a:t>- Their sustainability strategy, underpinned by a proficient board, drives their impactful sustainability initiatives.</a:t>
            </a:r>
            <a:br/>
            <a:r>
              <a:rPr sz="1000"/>
              <a:t>- A knowledgeable board and precise data analysis underpin their meticulous sustainability tracking.</a:t>
            </a:r>
            <a:br/>
            <a:r>
              <a:rPr sz="1000"/>
              <a:t>- Their sustainability strategy, guided by a proficient board, propels their impactful sustainability initiatives.</a:t>
            </a:r>
            <a:br/>
            <a:r>
              <a:rPr sz="1000"/>
              <a:t>- A knowledgeable board and accurate data analysis form the foundation of their meticulous sustainability tracking.</a:t>
            </a:r>
            <a:br/>
            <a:r>
              <a:rPr sz="1000"/>
              <a:t>- The company showcases an adeptness in data collection and analysis, essential for tracking diverse sustainability metrics.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Envisioning 100% renewable energy usage by 2030, with 70% currently achieved.</a:t>
              </a:r>
              <a:br/>
              <a:r>
                <a:rPr sz="1000"/>
                <a:t>- Optimizing transportation and logistics chains by analyzing carbon emissions.</a:t>
              </a:r>
              <a:br/>
              <a:r>
                <a:rPr sz="1000"/>
                <a:t>- Analyzing logistics' carbon footprint for further CO2 emissions reduction.</a:t>
              </a:r>
              <a:br/>
              <a:r>
                <a:rPr sz="1000"/>
                <a:t>- Assessing carbon emissions to reduce logistics' impact in 18 countries.</a:t>
              </a:r>
              <a:br/>
              <a:r>
                <a:rPr sz="1000"/>
                <a:t>- Efforts underway to reduce CO2 emissions from operations by 65% by 2025.</a:t>
              </a:r>
              <a:br/>
              <a:r>
                <a:rPr sz="1000"/>
                <a:t>- Striving for a 30% reduction in CO2 emissions from raw materials and packaging.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Pursuing a 35% decrease in water usage per ton of product by 2025.</a:t>
              </a:r>
              <a:br/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Working to cut water use by 35% per ton of product by 2025.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Pledge to halve total waste by 50% by 2025 compared to 2010, demonstrating our unwavering commitment to sustainability.</a:t>
              </a:r>
              <a:br/>
              <a:r>
                <a:rPr sz="1000"/>
                <a:t>- Target 30% recycled plastic, cutting fossil-based virgin plastics by 50% in consumer goods packaging by 2025, up from the current 16%.</a:t>
              </a:r>
              <a:br/>
              <a:r>
                <a:rPr sz="1000"/>
                <a:t>- Dedicate efforts to make all packaging 100% recyclable or reusable by 2025, building on our current 87% rate.</a:t>
              </a:r>
              <a:br/>
              <a:r>
                <a:rPr sz="1000"/>
                <a:t>- Commit to reducing total waste by 50% by 2025 compared to 2010 levels, emphasizing our dedication to sustainability.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1697746610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