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9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74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23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20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8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1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47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6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60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8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32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4CE8-E8DA-4B28-8DFA-016ACF0B6B8A}" type="datetimeFigureOut">
              <a:rPr lang="es-ES" smtClean="0"/>
              <a:t>21/02/2022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9F642-2A6E-440B-A160-51DEAD5231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58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an-ferrer-murciaeduca/programacion-para-todos" TargetMode="External"/><Relationship Id="rId2" Type="http://schemas.openxmlformats.org/officeDocument/2006/relationships/hyperlink" Target="https://vscode.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FDBCA49-C0D0-40B9-B60F-01B56B3A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2494" y="1113541"/>
            <a:ext cx="10387012" cy="1162732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s-ES" sz="7200" b="1" dirty="0">
                <a:solidFill>
                  <a:schemeClr val="bg1"/>
                </a:solidFill>
              </a:rPr>
              <a:t>Programación para todos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56017"/>
            <a:ext cx="9144000" cy="833498"/>
          </a:xfr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s-E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IES Ribera de los Molinos</a:t>
            </a:r>
          </a:p>
        </p:txBody>
      </p:sp>
    </p:spTree>
    <p:extLst>
      <p:ext uri="{BB962C8B-B14F-4D97-AF65-F5344CB8AC3E}">
        <p14:creationId xmlns:p14="http://schemas.microsoft.com/office/powerpoint/2010/main" val="195047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b="1" dirty="0"/>
              <a:t>3. Aspectos comunes a todos los lenguajes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/>
              <a:t>VARIABLES</a:t>
            </a:r>
          </a:p>
          <a:p>
            <a:pPr algn="just"/>
            <a:r>
              <a:rPr lang="es-ES" sz="4000" dirty="0"/>
              <a:t>Las variables en JavaScript se declaran así:</a:t>
            </a:r>
          </a:p>
          <a:p>
            <a:pPr marL="0" indent="0" algn="just">
              <a:buNone/>
            </a:pP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401" y="3655234"/>
            <a:ext cx="4893582" cy="22391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73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b="1" dirty="0"/>
              <a:t>3. Aspectos comunes a todos los lenguajes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/>
              <a:t>CONSTANTES</a:t>
            </a:r>
          </a:p>
          <a:p>
            <a:pPr marL="0" indent="0" algn="just">
              <a:buNone/>
            </a:pPr>
            <a:endParaRPr lang="es-ES" sz="40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48A4AF9-7283-4433-8206-EB37175B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76" y="2252884"/>
            <a:ext cx="3233574" cy="43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1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b="1" dirty="0"/>
              <a:t>3. Aspectos comunes a todos los lenguajes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/>
              <a:t>CONSTANTES</a:t>
            </a:r>
          </a:p>
          <a:p>
            <a:pPr algn="just"/>
            <a:r>
              <a:rPr lang="es-ES" sz="4000" dirty="0"/>
              <a:t>Las constantes en JavaScript se declaran así:</a:t>
            </a:r>
          </a:p>
          <a:p>
            <a:pPr algn="just"/>
            <a:endParaRPr lang="es-ES" sz="4000" dirty="0"/>
          </a:p>
          <a:p>
            <a:pPr algn="just"/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52" y="3601729"/>
            <a:ext cx="6327024" cy="15470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256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b="1" dirty="0"/>
              <a:t>3. Aspectos comunes a todos los lenguajes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20" y="1845432"/>
            <a:ext cx="5120221" cy="4407462"/>
          </a:xfrm>
        </p:spPr>
      </p:pic>
    </p:spTree>
    <p:extLst>
      <p:ext uri="{BB962C8B-B14F-4D97-AF65-F5344CB8AC3E}">
        <p14:creationId xmlns:p14="http://schemas.microsoft.com/office/powerpoint/2010/main" val="153532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b="1" dirty="0"/>
              <a:t>3. Aspectos comunes a todos los lenguajes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4000" dirty="0"/>
              <a:t>PRACTICA 1</a:t>
            </a:r>
          </a:p>
          <a:p>
            <a:pPr algn="just"/>
            <a:endParaRPr lang="es-ES" sz="4000" dirty="0">
              <a:hlinkClick r:id="rId2"/>
            </a:endParaRPr>
          </a:p>
          <a:p>
            <a:pPr algn="just"/>
            <a:r>
              <a:rPr lang="es-ES" sz="4000" dirty="0">
                <a:hlinkClick r:id="rId2"/>
              </a:rPr>
              <a:t>https://vscode.dev/</a:t>
            </a:r>
            <a:r>
              <a:rPr lang="es-ES" sz="4000" dirty="0"/>
              <a:t> </a:t>
            </a:r>
          </a:p>
          <a:p>
            <a:pPr algn="just"/>
            <a:endParaRPr lang="es-ES" sz="4000" dirty="0"/>
          </a:p>
          <a:p>
            <a:pPr algn="just"/>
            <a:r>
              <a:rPr lang="es-ES" sz="4000">
                <a:hlinkClick r:id="rId3"/>
              </a:rPr>
              <a:t>https://github.com/juan-ferrer-murciaeduca/programacion-para-todos</a:t>
            </a:r>
            <a:r>
              <a:rPr lang="es-ES" sz="4000"/>
              <a:t> 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90400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5400" b="1" dirty="0"/>
              <a:t>1. ¿Qué es programar?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453647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4000" dirty="0"/>
              <a:t>Programar es manipular datos</a:t>
            </a:r>
          </a:p>
          <a:p>
            <a:endParaRPr lang="es-ES" sz="40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F89D020-EE9E-4CD9-B529-BB4BC28AB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708" y="1483468"/>
            <a:ext cx="3896684" cy="51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 dirty="0"/>
              <a:t>1. ¿Qué es programar?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94003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4000" dirty="0"/>
              <a:t>¿Qué es un dato? </a:t>
            </a:r>
          </a:p>
          <a:p>
            <a:pPr lvl="1"/>
            <a:r>
              <a:rPr lang="es-ES" sz="3600" dirty="0"/>
              <a:t>Un numero, un nombre ,etc. </a:t>
            </a:r>
          </a:p>
          <a:p>
            <a:pPr algn="just"/>
            <a:endParaRPr lang="es-ES" sz="4000" dirty="0"/>
          </a:p>
        </p:txBody>
      </p:sp>
      <p:pic>
        <p:nvPicPr>
          <p:cNvPr id="5" name="Imagen 4" descr="Imagen en blanco y negr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9D242D1C-4B0B-4644-AB1F-BB8AE967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78" y="2032742"/>
            <a:ext cx="6405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5400" b="1" dirty="0"/>
              <a:t>1. ¿Qué es programar?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390900" cy="4351338"/>
          </a:xfrm>
        </p:spPr>
        <p:txBody>
          <a:bodyPr>
            <a:normAutofit/>
          </a:bodyPr>
          <a:lstStyle/>
          <a:p>
            <a:r>
              <a:rPr lang="es-ES" sz="4000" dirty="0"/>
              <a:t>Debe hacerse en un lenguaje que comprenda la máquina.</a:t>
            </a:r>
          </a:p>
          <a:p>
            <a:endParaRPr lang="es-ES" sz="4000" dirty="0"/>
          </a:p>
          <a:p>
            <a:pPr marL="0" indent="0">
              <a:buNone/>
            </a:pPr>
            <a:endParaRPr lang="es-ES" sz="40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33481E99-3E43-4868-A124-624F45FC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78" y="1690688"/>
            <a:ext cx="679973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5400" b="1" dirty="0"/>
              <a:t>2. Tipos de lenguajes según la máquina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4000" dirty="0"/>
              <a:t>JUEGOS</a:t>
            </a:r>
          </a:p>
          <a:p>
            <a:pPr algn="just"/>
            <a:endParaRPr lang="es-ES" sz="4000" dirty="0"/>
          </a:p>
        </p:txBody>
      </p:sp>
      <p:pic>
        <p:nvPicPr>
          <p:cNvPr id="5" name="Imagen 4" descr="Un hombre con un micrófono en la mano&#10;&#10;Descripción generada automáticamente con confianza baja">
            <a:extLst>
              <a:ext uri="{FF2B5EF4-FFF2-40B4-BE49-F238E27FC236}">
                <a16:creationId xmlns:a16="http://schemas.microsoft.com/office/drawing/2014/main" id="{EEBF8733-977A-4EC8-8267-FB23F3F2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5" y="2601734"/>
            <a:ext cx="4809805" cy="3710166"/>
          </a:xfrm>
          <a:prstGeom prst="rect">
            <a:avLst/>
          </a:prstGeom>
        </p:spPr>
      </p:pic>
      <p:pic>
        <p:nvPicPr>
          <p:cNvPr id="7" name="Imagen 6" descr="Imagen de la pantalla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E67F4798-21DA-4F19-8960-413533DD3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02" y="2537769"/>
            <a:ext cx="6038095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0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5400" b="1" dirty="0"/>
              <a:t>2. Tipos de lenguajes según la máquina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4000" dirty="0"/>
              <a:t>APLICACIONES PARA MOVILES</a:t>
            </a: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2080499-E9EF-4A40-B898-0E8627DD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29" y="2544061"/>
            <a:ext cx="5252784" cy="394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5400" b="1" dirty="0"/>
              <a:t>2. Tipos de lenguajes según la máquina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4000" dirty="0"/>
              <a:t>APLICACIONES WEB</a:t>
            </a:r>
          </a:p>
        </p:txBody>
      </p:sp>
      <p:pic>
        <p:nvPicPr>
          <p:cNvPr id="5" name="Imagen 4" descr="Imagen que contiene cuarto, computadora, estacionamiento, firmar&#10;&#10;Descripción generada automáticamente">
            <a:extLst>
              <a:ext uri="{FF2B5EF4-FFF2-40B4-BE49-F238E27FC236}">
                <a16:creationId xmlns:a16="http://schemas.microsoft.com/office/drawing/2014/main" id="{B7E02385-1CE7-4F2C-9967-B5829842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22" y="2506662"/>
            <a:ext cx="6477555" cy="39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7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ES" sz="5400" b="1" dirty="0"/>
              <a:t>2. Tipos de lenguajes según la máquina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4000" dirty="0"/>
              <a:t>APLICACIONES DE ESCRITORIO</a:t>
            </a:r>
          </a:p>
        </p:txBody>
      </p:sp>
      <p:pic>
        <p:nvPicPr>
          <p:cNvPr id="5" name="Imagen 4" descr="Una pantalla de una computadora&#10;&#10;Descripción generada automáticamente">
            <a:extLst>
              <a:ext uri="{FF2B5EF4-FFF2-40B4-BE49-F238E27FC236}">
                <a16:creationId xmlns:a16="http://schemas.microsoft.com/office/drawing/2014/main" id="{B3371A23-9C32-497E-B032-906B9FB5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09" y="2502399"/>
            <a:ext cx="6552381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sz="4800" b="1" dirty="0"/>
              <a:t>3. Aspectos comunes a todos los lenguajes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000" dirty="0"/>
              <a:t>VARIABLES</a:t>
            </a:r>
          </a:p>
        </p:txBody>
      </p:sp>
      <p:pic>
        <p:nvPicPr>
          <p:cNvPr id="5" name="Imagen 4" descr="Imagen que contiene contenedor, caja&#10;&#10;Descripción generada automáticamente">
            <a:extLst>
              <a:ext uri="{FF2B5EF4-FFF2-40B4-BE49-F238E27FC236}">
                <a16:creationId xmlns:a16="http://schemas.microsoft.com/office/drawing/2014/main" id="{5D627C70-DEF8-4C5C-A82D-67EDAD74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58" y="1811337"/>
            <a:ext cx="4342857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8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183</Words>
  <Application>Microsoft Office PowerPoint</Application>
  <PresentationFormat>Panorámica</PresentationFormat>
  <Paragraphs>34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Programación para todos</vt:lpstr>
      <vt:lpstr>1. ¿Qué es programar?</vt:lpstr>
      <vt:lpstr>1. ¿Qué es programar?</vt:lpstr>
      <vt:lpstr>1. ¿Qué es programar?</vt:lpstr>
      <vt:lpstr>2. Tipos de lenguajes según la máquina </vt:lpstr>
      <vt:lpstr>2. Tipos de lenguajes según la máquina </vt:lpstr>
      <vt:lpstr>2. Tipos de lenguajes según la máquina </vt:lpstr>
      <vt:lpstr>2. Tipos de lenguajes según la máquina </vt:lpstr>
      <vt:lpstr>3. Aspectos comunes a todos los lenguajes</vt:lpstr>
      <vt:lpstr>3. Aspectos comunes a todos los lenguajes</vt:lpstr>
      <vt:lpstr>3. Aspectos comunes a todos los lenguajes</vt:lpstr>
      <vt:lpstr>3. Aspectos comunes a todos los lenguajes</vt:lpstr>
      <vt:lpstr>3. Aspectos comunes a todos los lenguajes</vt:lpstr>
      <vt:lpstr>3. Aspectos comunes a todos los lenguajes</vt:lpstr>
    </vt:vector>
  </TitlesOfParts>
  <Company>Tu Mejor Experiencia...!!!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para todos</dc:title>
  <dc:creator>EliteOS</dc:creator>
  <cp:lastModifiedBy>Juan Ferrer Martinez</cp:lastModifiedBy>
  <cp:revision>18</cp:revision>
  <dcterms:created xsi:type="dcterms:W3CDTF">2022-02-21T16:56:44Z</dcterms:created>
  <dcterms:modified xsi:type="dcterms:W3CDTF">2022-02-21T22:11:59Z</dcterms:modified>
</cp:coreProperties>
</file>