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66553-142A-4910-8ACA-333B6881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602F2-DB67-4CB0-843C-0031A2A0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A2C48-54EC-421B-81F3-19B142FD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CA0B6-2A15-46F8-B82C-3F62DDA3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E60A8-6196-4FA3-AFB6-D971BB90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5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DDE94-5419-4AE3-AC2A-C0AA0600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2BFC7C-DC63-4A7B-A239-1DE2F6B5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B8DD8-31EC-4AAB-B5B8-11A04FF7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FAD54-E945-4A47-96BA-AF2CE54A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31B32-6F1D-427D-9622-5C8869CF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35111D-724F-43ED-8CC9-346840903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6AA5C2-5080-49E0-999A-EEF0E651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F9983-3F62-4770-99BA-08AC432B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E264-6335-49D9-906F-DEF89531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F0B07-460A-44F9-99D2-D40E0F14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2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ECEB0-07A6-4836-8DB3-DF0B3E83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791C9-DF96-4DF6-B9CF-7ECC8FC2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0CEFC-3100-41AB-892E-3674547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A6C20-BDCD-4607-BD40-BE6D634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B51D3-2F9E-4E3D-B9CA-C3AC69FE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9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D97E-1A03-4345-8921-44C75F53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A9EF1-82A3-44D1-A4F4-0A4F286C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4F239-1C7B-4817-8EF9-9BFB07AB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88E3F-7A33-4D5E-AD91-3E5E901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E3F7C-8C83-41C0-B8EE-1917EB86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3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9EE0-0A4B-4B4A-B877-4A1CE3E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57DBD-5E62-4913-A29F-6CC7CE4C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95766C-6796-466B-B94F-CCDAA18C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538A7-D62A-4452-875D-CA65FDF2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0136C-68A8-41F7-91B3-D9213506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FEC0E-CC17-4A14-8E89-7F283E1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8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92EFB-98E0-427A-A987-65B17D60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A3D67-C90D-415F-9D74-612A89E8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7624D-B25F-4694-9D6E-FC784A5B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0E6DFF-7866-4A8D-87ED-A7DE9858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7052D2-656A-4701-BACD-39EEC2293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219F59-71CE-4E35-A95E-3C127B08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DB9130-BE64-498A-B60A-F2C61A69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32D7BC-22BC-477B-AD5C-633B7670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8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B42F6-21F4-4BD1-A7EB-59957C1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D22206-208E-4464-A5CA-F84E314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ED9AF-09B3-4AD2-93AC-20127AA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746EE2-9099-4D9C-9F2B-274057D4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7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D201AE-C599-4FD9-8F31-11593995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35E86E-B66A-42EA-9383-1D48A52B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06382-C5B6-4DB9-9E30-BBD1FC4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2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97C12-BC8A-42C4-922B-B39BCCF6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0259F-C66C-4C2C-9447-F91882E2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DDCF42-E027-4BED-9958-BCDFDBA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80D80-CC3F-4FFE-8206-CDC7DE38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238B6-D999-45E3-B850-DC73EDB8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84AA74-4C9E-4C64-88F5-98BF420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2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9A5B-ABF4-4147-A3A8-5898F1EF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3E82A5-3E55-4896-9D55-3F0EF70F6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382D51-3CB0-4230-8803-CF4A77F4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F86801-EE47-407E-BDF0-CB6012F1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021FD-6415-4192-9CBD-198A6F1A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C00ED-5D1E-4D07-9067-9E45F10B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4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08DD8-1F57-4187-B196-3166BDC6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FE2C49-87A6-40C2-9D38-42053D35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2B5DD-409A-4569-885A-1C0E3A40E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6147-F376-4415-A6C7-1D33B48E7BD5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53D24-E9BB-48F5-B449-459155A8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C7471-833C-4D2D-94E8-993554C10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A2EB-71FC-4A95-BA86-27B2114962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0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CBD9ADA-7BEC-42F6-A2F1-2D32CAC8B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55729E5-2B39-4C7D-B09E-8EEB4086298B}"/>
              </a:ext>
            </a:extLst>
          </p:cNvPr>
          <p:cNvSpPr txBox="1">
            <a:spLocks/>
          </p:cNvSpPr>
          <p:nvPr/>
        </p:nvSpPr>
        <p:spPr>
          <a:xfrm>
            <a:off x="902494" y="1113541"/>
            <a:ext cx="10387012" cy="11627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b="1">
                <a:solidFill>
                  <a:schemeClr val="bg1"/>
                </a:solidFill>
              </a:rPr>
              <a:t>Programación para todos</a:t>
            </a:r>
            <a:endParaRPr lang="es-ES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A828EF6-3E22-4E3A-8245-ECAF82F1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6017"/>
            <a:ext cx="9144000" cy="833498"/>
          </a:xfr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s-E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IES Ribera de los Molinos</a:t>
            </a:r>
          </a:p>
        </p:txBody>
      </p:sp>
    </p:spTree>
    <p:extLst>
      <p:ext uri="{BB962C8B-B14F-4D97-AF65-F5344CB8AC3E}">
        <p14:creationId xmlns:p14="http://schemas.microsoft.com/office/powerpoint/2010/main" val="167450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62A3E-085B-4F33-B8EF-CEBE792B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5. Ciclos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81042C0-36B1-430D-AD4C-FE537DBD4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62" y="1405190"/>
            <a:ext cx="3903158" cy="5282937"/>
          </a:xfrm>
        </p:spPr>
      </p:pic>
    </p:spTree>
    <p:extLst>
      <p:ext uri="{BB962C8B-B14F-4D97-AF65-F5344CB8AC3E}">
        <p14:creationId xmlns:p14="http://schemas.microsoft.com/office/powerpoint/2010/main" val="416566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E2B1-8CAF-44FB-A512-71A28B67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BF22B-CAFA-4039-98E7-ADCE7CAC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FBEE7-059D-45A2-961D-B0BAC3F7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/>
              <a:t>1. Funciones</a:t>
            </a:r>
          </a:p>
        </p:txBody>
      </p:sp>
      <p:pic>
        <p:nvPicPr>
          <p:cNvPr id="5" name="Marcador de contenido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DF5E9BB-6E15-4DA0-976D-2F335988F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81" y="1584255"/>
            <a:ext cx="3981437" cy="4908620"/>
          </a:xfrm>
        </p:spPr>
      </p:pic>
    </p:spTree>
    <p:extLst>
      <p:ext uri="{BB962C8B-B14F-4D97-AF65-F5344CB8AC3E}">
        <p14:creationId xmlns:p14="http://schemas.microsoft.com/office/powerpoint/2010/main" val="161220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898B7-C54B-4560-9D06-B7C5F5FF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Ejemplo de una función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E1E6C8D4-F7B3-486D-9577-43B2A16F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9" y="2327064"/>
            <a:ext cx="9694541" cy="2614587"/>
          </a:xfrm>
        </p:spPr>
      </p:pic>
    </p:spTree>
    <p:extLst>
      <p:ext uri="{BB962C8B-B14F-4D97-AF65-F5344CB8AC3E}">
        <p14:creationId xmlns:p14="http://schemas.microsoft.com/office/powerpoint/2010/main" val="15230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3C5ED-2B79-475C-8C7C-91252CD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Ejemplo de una función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C78EC4D-4D95-46B9-9044-3F5F29508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6" y="2032650"/>
            <a:ext cx="10884658" cy="2950829"/>
          </a:xfrm>
        </p:spPr>
      </p:pic>
    </p:spTree>
    <p:extLst>
      <p:ext uri="{BB962C8B-B14F-4D97-AF65-F5344CB8AC3E}">
        <p14:creationId xmlns:p14="http://schemas.microsoft.com/office/powerpoint/2010/main" val="36344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9853-3551-4D4B-AF80-7B6D8AE3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DA143-6AE2-4AB3-A33B-73A0DB09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Plantea como sería la función resta 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5260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E984B-F441-4E98-BB85-BC7C4A7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Condicionales</a:t>
            </a:r>
          </a:p>
        </p:txBody>
      </p:sp>
      <p:pic>
        <p:nvPicPr>
          <p:cNvPr id="9" name="Marcador de contenido 8" descr="Icono&#10;&#10;Descripción generada automáticamente">
            <a:extLst>
              <a:ext uri="{FF2B5EF4-FFF2-40B4-BE49-F238E27FC236}">
                <a16:creationId xmlns:a16="http://schemas.microsoft.com/office/drawing/2014/main" id="{2638D91C-56E8-4665-A902-1CF5906A1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62" y="1742655"/>
            <a:ext cx="5108998" cy="4750220"/>
          </a:xfrm>
        </p:spPr>
      </p:pic>
    </p:spTree>
    <p:extLst>
      <p:ext uri="{BB962C8B-B14F-4D97-AF65-F5344CB8AC3E}">
        <p14:creationId xmlns:p14="http://schemas.microsoft.com/office/powerpoint/2010/main" val="73859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3C617-A1EA-40F1-95DF-E09FA5FF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Condicionales</a:t>
            </a:r>
            <a:endParaRPr lang="es-ES" dirty="0"/>
          </a:p>
        </p:txBody>
      </p:sp>
      <p:pic>
        <p:nvPicPr>
          <p:cNvPr id="5" name="Marcador de contenido 4" descr="Forma&#10;&#10;Descripción generada automáticamente">
            <a:extLst>
              <a:ext uri="{FF2B5EF4-FFF2-40B4-BE49-F238E27FC236}">
                <a16:creationId xmlns:a16="http://schemas.microsoft.com/office/drawing/2014/main" id="{90D64CB0-89E9-4A66-83E6-4F56822C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3" y="1690688"/>
            <a:ext cx="6637990" cy="4834462"/>
          </a:xfrm>
        </p:spPr>
      </p:pic>
    </p:spTree>
    <p:extLst>
      <p:ext uri="{BB962C8B-B14F-4D97-AF65-F5344CB8AC3E}">
        <p14:creationId xmlns:p14="http://schemas.microsoft.com/office/powerpoint/2010/main" val="405067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9C48-0612-4666-B18D-A543A039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Condicionales</a:t>
            </a:r>
            <a:endParaRPr lang="es-ES" dirty="0"/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E1E8B58-1C5B-40F2-B43C-8D663F89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988"/>
            <a:ext cx="9681119" cy="3932954"/>
          </a:xfrm>
        </p:spPr>
      </p:pic>
    </p:spTree>
    <p:extLst>
      <p:ext uri="{BB962C8B-B14F-4D97-AF65-F5344CB8AC3E}">
        <p14:creationId xmlns:p14="http://schemas.microsoft.com/office/powerpoint/2010/main" val="186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8CCAA-3862-4226-896B-02A24F21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Condicionales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28353-E489-4687-B316-F7048AE1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Ejercicio 3</a:t>
            </a:r>
          </a:p>
          <a:p>
            <a:r>
              <a:rPr lang="es-ES" sz="3600" dirty="0"/>
              <a:t>Hacer un condicional para saber si el alumno/a titula o no. En caso de tener 0 suspensas titula, y en caso de no tenerlas No titula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638547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1. Funciones</vt:lpstr>
      <vt:lpstr>2. Ejemplo de una función</vt:lpstr>
      <vt:lpstr>2. Ejemplo de una función</vt:lpstr>
      <vt:lpstr>3. Ejercicio 2</vt:lpstr>
      <vt:lpstr>4. Condicionales</vt:lpstr>
      <vt:lpstr>4. Condicionales</vt:lpstr>
      <vt:lpstr>4. Condicionales</vt:lpstr>
      <vt:lpstr>4. Condicionales</vt:lpstr>
      <vt:lpstr>5. Ciclos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Ferrer Martinez</dc:creator>
  <cp:lastModifiedBy>Juan Ferrer Martinez</cp:lastModifiedBy>
  <cp:revision>11</cp:revision>
  <dcterms:created xsi:type="dcterms:W3CDTF">2022-02-21T22:12:16Z</dcterms:created>
  <dcterms:modified xsi:type="dcterms:W3CDTF">2022-02-21T22:51:21Z</dcterms:modified>
</cp:coreProperties>
</file>