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4AFB-289E-CF28-1370-0FF688E2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1676-D94C-10E7-F7B6-4B20F425C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4ABA-95AA-3528-98E1-09B3CD2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540F-1E29-96C2-2D6A-9B9B563F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E86D-DA33-7937-A692-6F2BA075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CE79-9148-FAEA-2400-10F5F3F8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3558-9B37-AF9D-3D01-CB34024DA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F9AD-6A6F-86B1-4258-8155DA7D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52C3-9A12-EE71-6698-D4E11E64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F644-A340-5AC7-BE07-C600F39E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F1721-9EBB-FBA5-DD5A-1EACF509C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4B37B-4669-1473-330F-BF09EF81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4678-9E18-89BD-DFC6-5D3EF4A9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CFA4-77CC-2582-529B-8F235E43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37C4-A497-F176-366A-4EC20BE7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9486-5F7B-0CDE-9FE9-6209075C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635D-7B25-2015-7FFF-2E54C132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23FB-BC78-8471-E39B-D0D97D23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A199-052B-CB67-B6F6-59005D95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82CA-A017-4B1A-9E87-B5F2377B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B639-68EF-84CE-2A07-B2F7C30D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A020-BEA4-EDAE-6CC6-500C7E5E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C222-EC7C-E638-C30B-65ADCF0C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FDF8-C47D-C86A-BCBB-95CA87B4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AE71-53AF-97F6-7863-55A3C6D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94A-EBE6-FA0D-879D-7DFC3E26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59A0-6B47-3C59-CE0F-CE69961BE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5C7F-2AE4-F342-CC6B-B6CD374F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0EE5-5A3B-33F7-B777-4A2940C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2D9-15C9-355F-AA2D-4BD325F1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16C3-0FC8-5FF8-E96A-995EDEE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DC24-8A2C-90FB-6993-E0437E9F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935A-AEBD-A348-5D68-18DC7755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A553-DFDB-1670-2A72-AB5C6280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CF0A-D560-B7C9-F003-31FE4128F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713DB-09C9-87E5-0400-A392E8E38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6CE2E-46BA-68BD-B2D7-CA3E0A0E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4D54-94A1-13C5-2256-F755C5CB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DEB55-5FE7-D4AB-0EA7-514E04F2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DC87-74A0-EFCF-7244-78B851DE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521F1-F1B0-CE29-4ED2-E3D66EFA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EDD6-EAED-6FC1-C6E9-E8746E92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26766-AE99-8065-05A4-F94CF67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54F75-EEDF-5DD6-4313-5F576823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F5BCF-BA39-7975-FEF9-63761909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0DFA6-AD50-9860-2E1D-8C96B24C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2649-44AD-1D2A-2693-9A3C1F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7B93-39D8-A8C3-53E2-75EEEB08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B785-77DE-7080-DF44-BDC23FE7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164C-FAD4-32D3-8968-4E6E1EDD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1EE3-833D-664B-6BDB-7908EE6B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F39E-52B7-E061-8153-9CC45396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2561-5124-72FD-E83B-51538F4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1C4C8-64AE-01C9-0F7B-EA8B8E70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1670-E1A3-B8DF-3340-DE72B23C8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4679-2445-63CC-FA30-E96B6981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B4720-E688-6252-3E3D-C0B9BB80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41E6-A124-27F7-71E7-93C48308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73EEE-721C-20AB-25F6-45939617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0213-D3EF-4DE9-21EE-B579C76C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C24B-FC90-31B0-FF8F-E0137F95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C446-1F11-47F9-A11D-74AAAAD411F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2E05-EBEA-080A-919E-0364426C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F29D-7ADE-ADB6-7AAF-A2CF8653E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C8FB-61EE-44C5-8635-6E5C9658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A3C7C-B3C5-D6BF-B11E-C27A2246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56" y="453132"/>
            <a:ext cx="4016088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9F840-7014-248F-EA0E-ABD228EF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50" y="418839"/>
            <a:ext cx="4610500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95598-12B9-B27E-46C5-F6769E00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434080"/>
            <a:ext cx="3558848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1</cp:revision>
  <dcterms:created xsi:type="dcterms:W3CDTF">2023-03-20T09:44:43Z</dcterms:created>
  <dcterms:modified xsi:type="dcterms:W3CDTF">2023-03-20T09:53:00Z</dcterms:modified>
</cp:coreProperties>
</file>