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7B79-0B5F-2F50-D723-9FB3C311E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B0B48-BD92-8FE8-1DB2-BD96509FD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EC06-6A90-7C40-BBAF-D31BE94D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9D50-A23B-9020-2740-B8B2CD82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1AD1-B27A-3D2B-4479-D02638B9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741D-9709-7EF6-3628-B92A50EC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53AD6-692E-45AB-9679-6D31AE9E2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7C4C-E0E6-D71F-15F9-BE9AA858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EA72-1C5F-B093-E39E-E5ACEFAA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C7C1-9A97-1DDE-03BF-F60910F6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6081F-7453-37D8-6CE1-4FD221DD3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1E80F-ED36-7824-EA90-0F89D9C16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A409-A230-B561-5F63-DA87BA9C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198C-E71B-05F5-F4A4-5829EEC8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B0C7-443C-90A7-CE49-BA911AFE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0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55BA-340E-8E6C-8387-A61D9569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8186-18E6-8700-9218-1638DB2D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C7E1-F94D-D1A1-C0AE-0903313D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40B6-F741-57F5-21D0-BEF4D9C0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D843-AE7F-DCAF-5421-560288A5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8628-4540-EFCD-4B74-52F04624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45865-D3D5-F882-219A-0F586ECE9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AC4E-E2AA-27D5-A5D9-C1084EDA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1019-BBFD-F2D1-A70B-6C58860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A66C-1031-0D6A-6172-3E8A85D4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E2B1-C2D8-1016-A83C-D0E70C88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7594-CE68-4B5A-952D-6293940A1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5639B-4D61-216F-41FA-4A6FBB7C3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14FB-CBD4-EDED-8AF5-D7B6883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AE6E-EEFB-AA83-214E-9211B92A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F319-6C85-F633-5EAD-7FEEF643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E1FA-5DA5-5F09-825A-54C59B18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16E9-AB94-2B4A-4CC8-3F09C99A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FD87D-D1C6-79F0-893A-DE6CF335B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AE193-617C-5105-A795-0FF29E3E5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CB805-0738-7560-0383-E3013FEEC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79510-944C-6CBE-9571-55380C47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4CCED-9E25-ED3C-79DB-AD52B04D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E20A8-9F87-1C68-3E9E-56CAADC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C847-E04F-1651-2069-BD29758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82885-3BA8-6BD8-8653-BE1BF8B2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928EE-924E-F965-4D76-62ED1AF2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A54F7-0912-1FED-AD64-F54A19A6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3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3FEBC-17E9-6B23-6050-B9D76644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3989A-0253-B08E-21EF-E3289D39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18C08-73CC-7D7F-03E9-499A6B11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4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9562-33C2-C0CD-11BA-FA6D179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553E-203B-0D1C-6D11-0682EA9A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2CA5-E5F1-B05F-E030-6A5742B3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E8EDF-9254-73A0-C116-21E81CA2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6CAC4-39C2-0E2C-E22A-836FCB75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3E8E-C8E0-D6B7-9042-5E469BBB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C971-A5C2-C08D-10D6-54C16DDC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2BCDB-A3B1-0622-15FC-B1B005A9D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1EE58-105B-F0C3-D0E7-E81F11311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11B2-0F2D-E78A-7E1C-DB077CD5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DAD2-44B1-F8C9-488A-544BA963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2AC7-6BFD-9C04-8159-0CE8200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6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EFAA3-DB63-B05A-CD15-0A52C78D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1E01F-55A2-A9E9-AE70-3F469EC0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CD65-E276-44B3-2867-013143CD9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78A8-327A-4464-81EB-5DBD667C0B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7D8C-98CD-0FC3-901C-9FCE024C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664F-8566-DFB5-D681-0385F5F3C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FD2-598F-4264-9D96-4E916FE6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F6804-9F2A-E1E5-9813-C33CDF4DA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34" y="967526"/>
            <a:ext cx="7056732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F3004-BF04-49D1-0625-22F1CA50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1230439"/>
            <a:ext cx="659949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9B5B7A-BBAD-AF12-A51B-5EFABC4B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1028492"/>
            <a:ext cx="6523285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93E9D-DC99-7AAE-7913-84C727DC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43" y="1081836"/>
            <a:ext cx="6386113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D1232-0DDA-71FF-24B9-306F27AB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75" y="1047543"/>
            <a:ext cx="8870449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E0AC8639-B136-A640-7431-14E922C2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09" y="188503"/>
            <a:ext cx="9320982" cy="648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9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Garbayo de Pablo</dc:creator>
  <cp:lastModifiedBy>Juan Garbayo de Pablo</cp:lastModifiedBy>
  <cp:revision>2</cp:revision>
  <dcterms:created xsi:type="dcterms:W3CDTF">2023-02-02T15:19:40Z</dcterms:created>
  <dcterms:modified xsi:type="dcterms:W3CDTF">2023-02-02T19:06:53Z</dcterms:modified>
</cp:coreProperties>
</file>