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C3B-CEAC-BA37-698D-3D6E39C12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55371-8694-5BDD-A330-012DE9B78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0D20-6142-8AEC-93B9-9FF31236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DBC9-8F35-47C5-844C-BF3B5B03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4A02-4688-B8D8-1928-D0E76B84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DABE-E4FF-2E9B-1E27-06B15227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E69DF-0834-B6F7-4EDF-DF701A1EA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7388-EB40-CBB7-6C5C-1EC7903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7F34-DAAB-70DD-8A40-11B2F4B4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422E-C0A9-D0AC-3CF8-246C3AD5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33EF9-41C4-F3FE-F7FA-AC268862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1C550-B974-B373-050C-36D4A512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5E8B-7B7D-C60B-A858-61B69CD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1E54-E757-2DEE-41F0-8D8DFB14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F8B1-C79D-C2BB-F175-AEDACA25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57AF-B6D0-6AE7-E313-E8FB6509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DF8F-3C92-F9C1-309D-78E0DAC5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9867-A19A-D799-B56A-28D13B95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DFB8-70EE-68C3-D953-D3FDAEAE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4009-99BF-5952-BCB9-749A5A13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F03E-E0D1-FD74-25EF-2B0EF924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6D4E-3C99-424D-F8A0-9A17B09B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5BD8-EC8F-8EF3-CEFA-8EDC2CA9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3E98-278F-0F82-5F84-854CB1EE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D430-34B7-149D-4692-3C561173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71A0-44C7-F4AF-E894-52432828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81AD-5BFA-5D91-8564-0AD84D077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86D43-0DBF-7019-3847-F728C1ED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C4BD-31E1-2EEE-0C4C-281C381C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3F1F-AECB-37EF-F046-AFBCD562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213B-2EBD-0793-E68C-61A1BED3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57A7-A431-FBF8-3424-4CA022ED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39D0-9C73-9B11-2475-F24DFDDF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18D35-7614-AF9F-868F-3B0A7CD1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48409-6706-E437-3580-EC8030334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20A0C-1EBC-5940-2D75-279AAA7D0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01B32-D864-966F-78E9-70C65BA4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F819E-30A5-9538-ED9F-5CD8B6C2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5D68C-453F-15ED-BE2E-7745C9B9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90DF-1D4D-AE1F-9FB7-12AC8524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FD545-B71B-EA6C-997F-BB89692C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16B7B-FDBA-8CF4-63B5-5DBAD4C4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93E33-2E5E-1ED9-04B1-9C11F329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71881-5469-595C-FA3D-8C5527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83DEF-F457-3607-FB80-72DE850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60821-87E3-EDDA-A9F4-7DDA713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735C-C45D-28BA-E003-5285E22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8573-04DF-C5DF-4A21-E6C873AC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632F-6FA3-FF26-62DD-EED0E0F41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E2A24-82CD-BB71-25E0-55A83515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682F-FE86-10D1-0ACD-076F8521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2D59-A00E-782B-3DE0-8E95440D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C42E-A940-523B-49E4-64FBEF03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443BB-B016-0480-DD21-BA4006A81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4BDE7-F0A9-F012-3DE6-6B0FB8DA8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D2EB-DF33-F11D-557C-D822608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CCDE-667B-F4C5-8FE6-36A0A2B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79DE0-2F14-990E-6E21-0CF83555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2DB21-EC1B-5E21-671B-319FD97F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93AD-5D39-2482-B585-AD89CC04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789C-75C7-F7CD-60B5-C6C669084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4F07-322E-49EF-ACAE-F5924F9C5F3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75B5-035C-26D9-9596-500C0083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D536-7FBE-C71A-F994-3509D7699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FAB4-E6B9-4703-AF0A-81BC2F3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BA05A6F9-B0BE-AF92-06BE-E452BA78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122DE-75F0-9C21-AA7C-51A354ECBAD0}"/>
              </a:ext>
            </a:extLst>
          </p:cNvPr>
          <p:cNvSpPr txBox="1"/>
          <p:nvPr/>
        </p:nvSpPr>
        <p:spPr>
          <a:xfrm>
            <a:off x="8165186" y="4609850"/>
            <a:ext cx="63159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s-ES" dirty="0"/>
              <a:t>/2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2765B-2E83-21B4-857B-4FFF6B100D6F}"/>
              </a:ext>
            </a:extLst>
          </p:cNvPr>
          <p:cNvSpPr txBox="1"/>
          <p:nvPr/>
        </p:nvSpPr>
        <p:spPr>
          <a:xfrm>
            <a:off x="3527195" y="4609850"/>
            <a:ext cx="63159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s-ES" dirty="0"/>
              <a:t>/2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61F7F7-60B4-2F1A-1763-B5108F90AC4B}"/>
                  </a:ext>
                </a:extLst>
              </p:cNvPr>
              <p:cNvSpPr txBox="1"/>
              <p:nvPr/>
            </p:nvSpPr>
            <p:spPr>
              <a:xfrm>
                <a:off x="6095999" y="3999049"/>
                <a:ext cx="63159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61F7F7-60B4-2F1A-1763-B5108F90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999049"/>
                <a:ext cx="631596" cy="394210"/>
              </a:xfrm>
              <a:prstGeom prst="rect">
                <a:avLst/>
              </a:prstGeom>
              <a:blipFill>
                <a:blip r:embed="rId3"/>
                <a:stretch>
                  <a:fillRect t="-4615" r="-21154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EA6708-4F89-61DB-1CEC-BF63363B5171}"/>
              </a:ext>
            </a:extLst>
          </p:cNvPr>
          <p:cNvCxnSpPr/>
          <p:nvPr/>
        </p:nvCxnSpPr>
        <p:spPr>
          <a:xfrm>
            <a:off x="4410635" y="3128682"/>
            <a:ext cx="33796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765832-6EA2-76AF-6F38-2C16DA694DC2}"/>
                  </a:ext>
                </a:extLst>
              </p:cNvPr>
              <p:cNvSpPr txBox="1"/>
              <p:nvPr/>
            </p:nvSpPr>
            <p:spPr>
              <a:xfrm>
                <a:off x="5780201" y="2750385"/>
                <a:ext cx="631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765832-6EA2-76AF-6F38-2C16DA69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01" y="2750385"/>
                <a:ext cx="631596" cy="369332"/>
              </a:xfrm>
              <a:prstGeom prst="rect">
                <a:avLst/>
              </a:prstGeom>
              <a:blipFill>
                <a:blip r:embed="rId4"/>
                <a:stretch>
                  <a:fillRect t="-6557" r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1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Garbayo de Pablo</dc:creator>
  <cp:lastModifiedBy>Juan Garbayo de Pablo</cp:lastModifiedBy>
  <cp:revision>1</cp:revision>
  <dcterms:created xsi:type="dcterms:W3CDTF">2022-05-10T10:36:40Z</dcterms:created>
  <dcterms:modified xsi:type="dcterms:W3CDTF">2022-05-10T17:15:51Z</dcterms:modified>
</cp:coreProperties>
</file>