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3" r:id="rId3"/>
    <p:sldId id="284" r:id="rId4"/>
    <p:sldId id="285" r:id="rId5"/>
    <p:sldId id="293" r:id="rId6"/>
    <p:sldId id="286" r:id="rId7"/>
    <p:sldId id="294" r:id="rId8"/>
    <p:sldId id="295" r:id="rId9"/>
    <p:sldId id="287" r:id="rId10"/>
    <p:sldId id="288" r:id="rId11"/>
    <p:sldId id="296" r:id="rId12"/>
    <p:sldId id="289" r:id="rId13"/>
    <p:sldId id="290" r:id="rId14"/>
    <p:sldId id="291" r:id="rId15"/>
    <p:sldId id="281" r:id="rId16"/>
  </p:sldIdLst>
  <p:sldSz cx="18288000" cy="10287000"/>
  <p:notesSz cx="6858000" cy="9144000"/>
  <p:defaultTextStyle>
    <a:defPPr>
      <a:defRPr lang="es-ES"/>
    </a:defPPr>
    <a:lvl1pPr marL="0" algn="l" defTabSz="8164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422" algn="l" defTabSz="8164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844" algn="l" defTabSz="8164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266" algn="l" defTabSz="8164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688" algn="l" defTabSz="8164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2110" algn="l" defTabSz="8164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532" algn="l" defTabSz="8164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954" algn="l" defTabSz="8164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376" algn="l" defTabSz="8164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65"/>
    <a:srgbClr val="D4E5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67D6DE-24FC-4231-8D0E-4A34A6041A3E}" v="8" dt="2022-10-23T10:16:58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518" y="58"/>
      </p:cViewPr>
      <p:guideLst>
        <p:guide orient="horz" pos="32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4F722-AD9D-3644-A844-AF577A24E4CD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5C0E9-45EF-C047-8A4C-E6555C646D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0478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55DF9-963B-914A-A73A-5EA282D58C1D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E9CB6-E37A-E143-B6B3-71850E6965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4099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422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844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266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688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2110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532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954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376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3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bg>
      <p:bgPr>
        <a:solidFill>
          <a:srgbClr val="D4E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58374" y="5357093"/>
            <a:ext cx="11592398" cy="2628900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  <a:lvl2pPr marL="81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58374" y="3477715"/>
            <a:ext cx="11734800" cy="1879378"/>
          </a:xfrm>
        </p:spPr>
        <p:txBody>
          <a:bodyPr>
            <a:normAutofit/>
          </a:bodyPr>
          <a:lstStyle>
            <a:lvl1pPr algn="l">
              <a:defRPr sz="71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pic>
        <p:nvPicPr>
          <p:cNvPr id="11" name="Object 1" descr="Object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429500"/>
            <a:ext cx="2876550" cy="2857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Object 2" descr="Object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876550" cy="7429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7424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4415946" y="4561044"/>
            <a:ext cx="4355106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0" y="895583"/>
            <a:ext cx="12801600" cy="1563201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1965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pic>
        <p:nvPicPr>
          <p:cNvPr id="6" name="Object 1" descr="Object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448050" cy="1028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Object 2" descr="Object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Object 3" descr="Object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62475" y="2843213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Object 4" descr="Object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34475" y="2843213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bject 5" descr="Object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706475" y="2843213"/>
            <a:ext cx="3448050" cy="19051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Object8"/>
          <p:cNvSpPr txBox="1"/>
          <p:nvPr userDrawn="1"/>
        </p:nvSpPr>
        <p:spPr>
          <a:xfrm>
            <a:off x="4572000" y="3514941"/>
            <a:ext cx="1143000" cy="990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7800"/>
              </a:lnSpc>
              <a:defRPr sz="7100" spc="142">
                <a:solidFill>
                  <a:srgbClr val="00006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1.</a:t>
            </a:r>
          </a:p>
        </p:txBody>
      </p:sp>
      <p:sp>
        <p:nvSpPr>
          <p:cNvPr id="14" name="Object9"/>
          <p:cNvSpPr txBox="1"/>
          <p:nvPr userDrawn="1"/>
        </p:nvSpPr>
        <p:spPr>
          <a:xfrm>
            <a:off x="9144000" y="3514941"/>
            <a:ext cx="1143000" cy="990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7800"/>
              </a:lnSpc>
              <a:defRPr sz="7100" spc="142">
                <a:solidFill>
                  <a:srgbClr val="00006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2.</a:t>
            </a:r>
          </a:p>
        </p:txBody>
      </p:sp>
      <p:sp>
        <p:nvSpPr>
          <p:cNvPr id="15" name="Object10"/>
          <p:cNvSpPr txBox="1"/>
          <p:nvPr userDrawn="1"/>
        </p:nvSpPr>
        <p:spPr>
          <a:xfrm>
            <a:off x="13716000" y="3514941"/>
            <a:ext cx="1143000" cy="990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7800"/>
              </a:lnSpc>
              <a:defRPr sz="7100" spc="142">
                <a:solidFill>
                  <a:srgbClr val="00006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3.</a:t>
            </a:r>
          </a:p>
        </p:txBody>
      </p:sp>
      <p:sp>
        <p:nvSpPr>
          <p:cNvPr id="23" name="Marcador de texto 39"/>
          <p:cNvSpPr>
            <a:spLocks noGrp="1"/>
          </p:cNvSpPr>
          <p:nvPr>
            <p:ph type="body" sz="quarter" idx="14"/>
          </p:nvPr>
        </p:nvSpPr>
        <p:spPr>
          <a:xfrm>
            <a:off x="4415946" y="5409551"/>
            <a:ext cx="4355105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quarter" idx="15"/>
          </p:nvPr>
        </p:nvSpPr>
        <p:spPr>
          <a:xfrm>
            <a:off x="8935116" y="4550614"/>
            <a:ext cx="4355106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5" name="Marcador de texto 39"/>
          <p:cNvSpPr>
            <a:spLocks noGrp="1"/>
          </p:cNvSpPr>
          <p:nvPr>
            <p:ph type="body" sz="quarter" idx="16"/>
          </p:nvPr>
        </p:nvSpPr>
        <p:spPr>
          <a:xfrm>
            <a:off x="8935116" y="5399121"/>
            <a:ext cx="4355105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6" name="Marcador de texto 3"/>
          <p:cNvSpPr>
            <a:spLocks noGrp="1"/>
          </p:cNvSpPr>
          <p:nvPr>
            <p:ph type="body" sz="quarter" idx="17"/>
          </p:nvPr>
        </p:nvSpPr>
        <p:spPr>
          <a:xfrm>
            <a:off x="13566758" y="4540184"/>
            <a:ext cx="4355106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7" name="Marcador de texto 39"/>
          <p:cNvSpPr>
            <a:spLocks noGrp="1"/>
          </p:cNvSpPr>
          <p:nvPr>
            <p:ph type="body" sz="quarter" idx="18"/>
          </p:nvPr>
        </p:nvSpPr>
        <p:spPr>
          <a:xfrm>
            <a:off x="13706475" y="5388691"/>
            <a:ext cx="4215389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885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" descr="Object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9450" y="0"/>
            <a:ext cx="7448550" cy="1028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Object 2" descr="Object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986946" y="3710337"/>
            <a:ext cx="4355106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5" name="Marcador de texto 3"/>
          <p:cNvSpPr>
            <a:spLocks noGrp="1"/>
          </p:cNvSpPr>
          <p:nvPr>
            <p:ph type="body" sz="quarter" idx="19"/>
          </p:nvPr>
        </p:nvSpPr>
        <p:spPr>
          <a:xfrm>
            <a:off x="6133215" y="3720992"/>
            <a:ext cx="4355106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946" y="830451"/>
            <a:ext cx="12801600" cy="1563201"/>
          </a:xfrm>
        </p:spPr>
        <p:txBody>
          <a:bodyPr>
            <a:normAutofit/>
          </a:bodyPr>
          <a:lstStyle>
            <a:lvl1pPr algn="l">
              <a:defRPr sz="71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pic>
        <p:nvPicPr>
          <p:cNvPr id="7" name="Object 2" descr="Object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Marcador de texto 39"/>
          <p:cNvSpPr>
            <a:spLocks noGrp="1"/>
          </p:cNvSpPr>
          <p:nvPr>
            <p:ph type="body" sz="quarter" idx="14"/>
          </p:nvPr>
        </p:nvSpPr>
        <p:spPr>
          <a:xfrm>
            <a:off x="986946" y="5123941"/>
            <a:ext cx="4355107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5" name="Marcador de texto 39"/>
          <p:cNvSpPr>
            <a:spLocks noGrp="1"/>
          </p:cNvSpPr>
          <p:nvPr>
            <p:ph type="body" sz="quarter" idx="16"/>
          </p:nvPr>
        </p:nvSpPr>
        <p:spPr>
          <a:xfrm>
            <a:off x="6133215" y="5123941"/>
            <a:ext cx="4355105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20" name="Object 3" descr="Object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3475" y="3414712"/>
            <a:ext cx="8591550" cy="3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Object 4" descr="Object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33475" y="4567237"/>
            <a:ext cx="8591550" cy="190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91881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Object 1" descr="Object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34475" y="0"/>
            <a:ext cx="6305550" cy="1028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Object 2" descr="Object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11450" y="0"/>
            <a:ext cx="2876550" cy="1028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Object 3" descr="Object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Object22"/>
          <p:cNvSpPr txBox="1"/>
          <p:nvPr userDrawn="1"/>
        </p:nvSpPr>
        <p:spPr>
          <a:xfrm>
            <a:off x="17145000" y="9144000"/>
            <a:ext cx="571500" cy="557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4500"/>
              </a:lnSpc>
              <a:defRPr sz="3600" spc="72">
                <a:solidFill>
                  <a:srgbClr val="00006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10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2116828" y="1862582"/>
            <a:ext cx="2493272" cy="1416050"/>
          </a:xfrm>
        </p:spPr>
        <p:txBody>
          <a:bodyPr anchor="b"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pic>
        <p:nvPicPr>
          <p:cNvPr id="7" name="Object 2" descr="Object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Object8"/>
          <p:cNvSpPr txBox="1"/>
          <p:nvPr userDrawn="1"/>
        </p:nvSpPr>
        <p:spPr>
          <a:xfrm>
            <a:off x="973828" y="2436932"/>
            <a:ext cx="1143000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lnSpc>
                <a:spcPts val="7800"/>
              </a:lnSpc>
              <a:defRPr sz="7100" spc="142">
                <a:solidFill>
                  <a:srgbClr val="00006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rPr dirty="0"/>
              <a:t>1.</a:t>
            </a:r>
          </a:p>
        </p:txBody>
      </p:sp>
      <p:sp>
        <p:nvSpPr>
          <p:cNvPr id="23" name="Marcador de texto 39"/>
          <p:cNvSpPr>
            <a:spLocks noGrp="1"/>
          </p:cNvSpPr>
          <p:nvPr>
            <p:ph type="body" sz="quarter" idx="14"/>
          </p:nvPr>
        </p:nvSpPr>
        <p:spPr>
          <a:xfrm>
            <a:off x="4776318" y="1862582"/>
            <a:ext cx="3221630" cy="1416050"/>
          </a:xfrm>
        </p:spPr>
        <p:txBody>
          <a:bodyPr anchor="b"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quarter" idx="15"/>
          </p:nvPr>
        </p:nvSpPr>
        <p:spPr>
          <a:xfrm>
            <a:off x="2116828" y="4693454"/>
            <a:ext cx="2493272" cy="1416050"/>
          </a:xfrm>
        </p:spPr>
        <p:txBody>
          <a:bodyPr anchor="b"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5" name="Marcador de texto 39"/>
          <p:cNvSpPr>
            <a:spLocks noGrp="1"/>
          </p:cNvSpPr>
          <p:nvPr>
            <p:ph type="body" sz="quarter" idx="16"/>
          </p:nvPr>
        </p:nvSpPr>
        <p:spPr>
          <a:xfrm>
            <a:off x="4744690" y="4693454"/>
            <a:ext cx="3253258" cy="1416050"/>
          </a:xfrm>
        </p:spPr>
        <p:txBody>
          <a:bodyPr anchor="b"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97" name="Object 4" descr="Object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33475" y="1138237"/>
            <a:ext cx="6877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Object 5" descr="Object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71575" y="3443287"/>
            <a:ext cx="6858000" cy="19051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Object25"/>
          <p:cNvSpPr txBox="1"/>
          <p:nvPr userDrawn="1"/>
        </p:nvSpPr>
        <p:spPr>
          <a:xfrm>
            <a:off x="973828" y="5211018"/>
            <a:ext cx="1143000" cy="990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7800"/>
              </a:lnSpc>
              <a:defRPr sz="7100" spc="142">
                <a:solidFill>
                  <a:srgbClr val="00006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rPr dirty="0"/>
              <a:t>2.</a:t>
            </a:r>
          </a:p>
        </p:txBody>
      </p:sp>
      <p:sp>
        <p:nvSpPr>
          <p:cNvPr id="105" name="Marcador de texto 3"/>
          <p:cNvSpPr>
            <a:spLocks noGrp="1"/>
          </p:cNvSpPr>
          <p:nvPr>
            <p:ph type="body" sz="quarter" idx="17"/>
          </p:nvPr>
        </p:nvSpPr>
        <p:spPr>
          <a:xfrm>
            <a:off x="2116827" y="8100805"/>
            <a:ext cx="5884173" cy="1092200"/>
          </a:xfrm>
        </p:spPr>
        <p:txBody>
          <a:bodyPr>
            <a:noAutofit/>
          </a:bodyPr>
          <a:lstStyle>
            <a:lvl1pPr marL="0" indent="0">
              <a:buNone/>
              <a:defRPr sz="71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06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10140470" y="1064966"/>
            <a:ext cx="4463879" cy="1092200"/>
          </a:xfrm>
        </p:spPr>
        <p:txBody>
          <a:bodyPr>
            <a:no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07" name="Marcador de texto 3"/>
          <p:cNvSpPr>
            <a:spLocks noGrp="1"/>
          </p:cNvSpPr>
          <p:nvPr>
            <p:ph type="body" sz="quarter" idx="19"/>
          </p:nvPr>
        </p:nvSpPr>
        <p:spPr>
          <a:xfrm>
            <a:off x="10140470" y="6779352"/>
            <a:ext cx="4463879" cy="1092200"/>
          </a:xfrm>
        </p:spPr>
        <p:txBody>
          <a:bodyPr>
            <a:no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03701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5" descr="Object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7521" y="1143000"/>
            <a:ext cx="1162050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Object 1" descr="Object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286500"/>
            <a:ext cx="18307050" cy="4000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Object 2" descr="Object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946" y="830451"/>
            <a:ext cx="5574429" cy="1563201"/>
          </a:xfrm>
        </p:spPr>
        <p:txBody>
          <a:bodyPr>
            <a:normAutofit/>
          </a:bodyPr>
          <a:lstStyle>
            <a:lvl1pPr algn="l">
              <a:defRPr sz="71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pic>
        <p:nvPicPr>
          <p:cNvPr id="19" name="Object 2" descr="Object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6867525" y="2567024"/>
            <a:ext cx="3324582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pic>
        <p:nvPicPr>
          <p:cNvPr id="7" name="Object 2" descr="Object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Marcador de texto 39"/>
          <p:cNvSpPr>
            <a:spLocks noGrp="1"/>
          </p:cNvSpPr>
          <p:nvPr>
            <p:ph type="body" sz="quarter" idx="16"/>
          </p:nvPr>
        </p:nvSpPr>
        <p:spPr>
          <a:xfrm>
            <a:off x="6867524" y="4142860"/>
            <a:ext cx="3324583" cy="176799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15" name="Object 3" descr="Object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7429500"/>
            <a:ext cx="2876550" cy="2857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Object 4" descr="Object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867525" y="1143000"/>
            <a:ext cx="1162050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Object 6" descr="Object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316075" y="1143000"/>
            <a:ext cx="1143000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Marcador de texto 3"/>
          <p:cNvSpPr>
            <a:spLocks noGrp="1"/>
          </p:cNvSpPr>
          <p:nvPr>
            <p:ph type="body" sz="quarter" idx="20"/>
          </p:nvPr>
        </p:nvSpPr>
        <p:spPr>
          <a:xfrm>
            <a:off x="10589241" y="2578780"/>
            <a:ext cx="3417333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7" name="Marcador de texto 39"/>
          <p:cNvSpPr>
            <a:spLocks noGrp="1"/>
          </p:cNvSpPr>
          <p:nvPr>
            <p:ph type="body" sz="quarter" idx="21"/>
          </p:nvPr>
        </p:nvSpPr>
        <p:spPr>
          <a:xfrm>
            <a:off x="10589241" y="4154616"/>
            <a:ext cx="3417333" cy="176799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8" name="Marcador de texto 3"/>
          <p:cNvSpPr>
            <a:spLocks noGrp="1"/>
          </p:cNvSpPr>
          <p:nvPr>
            <p:ph type="body" sz="quarter" idx="22"/>
          </p:nvPr>
        </p:nvSpPr>
        <p:spPr>
          <a:xfrm>
            <a:off x="14316075" y="2567024"/>
            <a:ext cx="3324582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9" name="Marcador de texto 39"/>
          <p:cNvSpPr>
            <a:spLocks noGrp="1"/>
          </p:cNvSpPr>
          <p:nvPr>
            <p:ph type="body" sz="quarter" idx="23"/>
          </p:nvPr>
        </p:nvSpPr>
        <p:spPr>
          <a:xfrm>
            <a:off x="14316074" y="4142860"/>
            <a:ext cx="3324583" cy="176799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20562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ólo el título">
    <p:bg>
      <p:bgPr>
        <a:solidFill>
          <a:srgbClr val="D4E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1" descr="Object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24950" y="0"/>
            <a:ext cx="9163050" cy="1028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Object 3" descr="Object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ítulo 1"/>
          <p:cNvSpPr>
            <a:spLocks noGrp="1"/>
          </p:cNvSpPr>
          <p:nvPr>
            <p:ph type="ctrTitle"/>
          </p:nvPr>
        </p:nvSpPr>
        <p:spPr>
          <a:xfrm>
            <a:off x="1012752" y="1179258"/>
            <a:ext cx="7258164" cy="1879378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71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8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980190" y="3814558"/>
            <a:ext cx="7290726" cy="295333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10" name="Object 2" descr="Object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7429500"/>
            <a:ext cx="2876550" cy="2857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82240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48550" cy="10287000"/>
          </a:xfrm>
        </p:spPr>
        <p:txBody>
          <a:bodyPr/>
          <a:lstStyle/>
          <a:p>
            <a:endParaRPr lang="es-ES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12393024" y="6570026"/>
            <a:ext cx="3835806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8409690" y="6571356"/>
            <a:ext cx="3835806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0" name="Título 1"/>
          <p:cNvSpPr>
            <a:spLocks noGrp="1"/>
          </p:cNvSpPr>
          <p:nvPr>
            <p:ph type="ctrTitle"/>
          </p:nvPr>
        </p:nvSpPr>
        <p:spPr>
          <a:xfrm>
            <a:off x="8353425" y="2023424"/>
            <a:ext cx="9409226" cy="1879378"/>
          </a:xfrm>
        </p:spPr>
        <p:txBody>
          <a:bodyPr>
            <a:normAutofit/>
          </a:bodyPr>
          <a:lstStyle>
            <a:lvl1pPr algn="l">
              <a:defRPr sz="71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21" name="Marcador de contenido 3"/>
          <p:cNvSpPr>
            <a:spLocks noGrp="1"/>
          </p:cNvSpPr>
          <p:nvPr>
            <p:ph sz="half" idx="2"/>
          </p:nvPr>
        </p:nvSpPr>
        <p:spPr>
          <a:xfrm>
            <a:off x="8353425" y="3902802"/>
            <a:ext cx="8077200" cy="223601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 marL="816422" indent="0">
              <a:buNone/>
              <a:defRPr sz="4300"/>
            </a:lvl2pPr>
            <a:lvl3pPr marL="1632844" indent="0">
              <a:buNone/>
              <a:defRPr sz="3600"/>
            </a:lvl3pPr>
            <a:lvl4pPr marL="2449266" indent="0">
              <a:buNone/>
              <a:defRPr sz="3200"/>
            </a:lvl4pPr>
            <a:lvl5pPr marL="3265688" indent="0">
              <a:buNone/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pic>
        <p:nvPicPr>
          <p:cNvPr id="14" name="Object 2" descr="Object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Object 3" descr="Object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429500"/>
            <a:ext cx="2876550" cy="28575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12" name="Object 4" descr="Object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62975" y="6262687"/>
            <a:ext cx="6877050" cy="3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Object 5" descr="Object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562975" y="7415213"/>
            <a:ext cx="6877050" cy="1905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CuadroTexto 25"/>
          <p:cNvSpPr txBox="1"/>
          <p:nvPr userDrawn="1"/>
        </p:nvSpPr>
        <p:spPr>
          <a:xfrm>
            <a:off x="8192595" y="-214639"/>
            <a:ext cx="9233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Marcador de texto 3"/>
          <p:cNvSpPr>
            <a:spLocks noGrp="1"/>
          </p:cNvSpPr>
          <p:nvPr>
            <p:ph type="body" sz="quarter" idx="15"/>
          </p:nvPr>
        </p:nvSpPr>
        <p:spPr>
          <a:xfrm>
            <a:off x="8409690" y="8084474"/>
            <a:ext cx="3835806" cy="1092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0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12393024" y="8083144"/>
            <a:ext cx="3835806" cy="1092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7"/>
          </p:nvPr>
        </p:nvSpPr>
        <p:spPr>
          <a:xfrm>
            <a:off x="8353425" y="862241"/>
            <a:ext cx="6332538" cy="1487488"/>
          </a:xfrm>
        </p:spPr>
        <p:txBody>
          <a:bodyPr>
            <a:normAutofit/>
          </a:bodyPr>
          <a:lstStyle>
            <a:lvl1pPr marL="0" indent="0" algn="l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54533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o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1" descr="Object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734550" cy="10287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Marcador de posición de imagen 2"/>
          <p:cNvSpPr>
            <a:spLocks noGrp="1"/>
          </p:cNvSpPr>
          <p:nvPr>
            <p:ph type="pic" sz="quarter" idx="17"/>
          </p:nvPr>
        </p:nvSpPr>
        <p:spPr>
          <a:xfrm>
            <a:off x="10848975" y="1143000"/>
            <a:ext cx="4562475" cy="4572000"/>
          </a:xfrm>
        </p:spPr>
        <p:txBody>
          <a:bodyPr/>
          <a:lstStyle/>
          <a:p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13"/>
          </p:nvPr>
        </p:nvSpPr>
        <p:spPr>
          <a:xfrm>
            <a:off x="4000500" y="1143001"/>
            <a:ext cx="4562475" cy="45720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6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000500" y="6014422"/>
            <a:ext cx="4562475" cy="1092200"/>
          </a:xfrm>
        </p:spPr>
        <p:txBody>
          <a:bodyPr>
            <a:no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4000500" y="6992274"/>
            <a:ext cx="5202784" cy="1092200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pic>
        <p:nvPicPr>
          <p:cNvPr id="19" name="Object 4" descr="Object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Object 5" descr="Object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7429500"/>
            <a:ext cx="2876550" cy="285750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Object12"/>
          <p:cNvSpPr txBox="1"/>
          <p:nvPr userDrawn="1"/>
        </p:nvSpPr>
        <p:spPr>
          <a:xfrm>
            <a:off x="17145000" y="9144000"/>
            <a:ext cx="571500" cy="557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4500"/>
              </a:lnSpc>
              <a:defRPr sz="3600" spc="72">
                <a:solidFill>
                  <a:srgbClr val="00006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07</a:t>
            </a:r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10858499" y="6006316"/>
            <a:ext cx="4856195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pic>
        <p:nvPicPr>
          <p:cNvPr id="14" name="Object 2" descr="Object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Object 3" descr="Object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7429500"/>
            <a:ext cx="2876550" cy="28575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26" name="CuadroTexto 25"/>
          <p:cNvSpPr txBox="1"/>
          <p:nvPr userDrawn="1"/>
        </p:nvSpPr>
        <p:spPr>
          <a:xfrm>
            <a:off x="8192595" y="-214639"/>
            <a:ext cx="9233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Marcador de texto 3"/>
          <p:cNvSpPr>
            <a:spLocks noGrp="1"/>
          </p:cNvSpPr>
          <p:nvPr>
            <p:ph type="body" sz="quarter" idx="15"/>
          </p:nvPr>
        </p:nvSpPr>
        <p:spPr>
          <a:xfrm>
            <a:off x="4000500" y="7992339"/>
            <a:ext cx="4410826" cy="174835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7" name="Marcador de texto 3"/>
          <p:cNvSpPr>
            <a:spLocks noGrp="1"/>
          </p:cNvSpPr>
          <p:nvPr>
            <p:ph type="body" sz="quarter" idx="19"/>
          </p:nvPr>
        </p:nvSpPr>
        <p:spPr>
          <a:xfrm>
            <a:off x="10858498" y="8051799"/>
            <a:ext cx="4856195" cy="16888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8" name="Marcador de texto 3"/>
          <p:cNvSpPr>
            <a:spLocks noGrp="1"/>
          </p:cNvSpPr>
          <p:nvPr>
            <p:ph type="body" sz="quarter" idx="20"/>
          </p:nvPr>
        </p:nvSpPr>
        <p:spPr>
          <a:xfrm>
            <a:off x="10848975" y="7106622"/>
            <a:ext cx="5202784" cy="1092200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0562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Marcador de posición de imagen 3"/>
          <p:cNvSpPr>
            <a:spLocks noGrp="1"/>
          </p:cNvSpPr>
          <p:nvPr>
            <p:ph type="pic" sz="quarter" idx="26"/>
          </p:nvPr>
        </p:nvSpPr>
        <p:spPr>
          <a:xfrm>
            <a:off x="9001970" y="6286500"/>
            <a:ext cx="1800000" cy="18000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9" name="Marcador de posición de imagen 3"/>
          <p:cNvSpPr>
            <a:spLocks noGrp="1" noChangeAspect="1"/>
          </p:cNvSpPr>
          <p:nvPr>
            <p:ph type="pic" sz="quarter" idx="27"/>
          </p:nvPr>
        </p:nvSpPr>
        <p:spPr>
          <a:xfrm>
            <a:off x="12943453" y="6286500"/>
            <a:ext cx="1800000" cy="18000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7" name="Marcador de posición de imagen 3"/>
          <p:cNvSpPr>
            <a:spLocks noGrp="1"/>
          </p:cNvSpPr>
          <p:nvPr>
            <p:ph type="pic" sz="quarter" idx="25"/>
          </p:nvPr>
        </p:nvSpPr>
        <p:spPr>
          <a:xfrm>
            <a:off x="4989696" y="6286500"/>
            <a:ext cx="1800000" cy="18000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Marcador de posición de imagen 3"/>
          <p:cNvSpPr>
            <a:spLocks noGrp="1"/>
          </p:cNvSpPr>
          <p:nvPr>
            <p:ph type="pic" sz="quarter" idx="24"/>
          </p:nvPr>
        </p:nvSpPr>
        <p:spPr>
          <a:xfrm>
            <a:off x="987425" y="6286500"/>
            <a:ext cx="1800000" cy="18000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2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986947" y="3164237"/>
            <a:ext cx="3632678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946" y="830451"/>
            <a:ext cx="12801600" cy="1563201"/>
          </a:xfrm>
        </p:spPr>
        <p:txBody>
          <a:bodyPr>
            <a:normAutofit/>
          </a:bodyPr>
          <a:lstStyle>
            <a:lvl1pPr algn="l">
              <a:defRPr sz="71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pic>
        <p:nvPicPr>
          <p:cNvPr id="13" name="Object 1" descr="Object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Object 2" descr="Object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1575" y="2843213"/>
            <a:ext cx="15449550" cy="3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Object 3" descr="Object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71575" y="3995737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Object 4" descr="Object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72575" y="3995737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Object 5" descr="Object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72075" y="3995737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Object 6" descr="Object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173075" y="3995737"/>
            <a:ext cx="3448050" cy="19051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Marcador de texto 3"/>
          <p:cNvSpPr>
            <a:spLocks noGrp="1"/>
          </p:cNvSpPr>
          <p:nvPr>
            <p:ph type="body" sz="quarter" idx="19"/>
          </p:nvPr>
        </p:nvSpPr>
        <p:spPr>
          <a:xfrm>
            <a:off x="5010995" y="3164237"/>
            <a:ext cx="3609129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3" name="Marcador de texto 39"/>
          <p:cNvSpPr>
            <a:spLocks noGrp="1"/>
          </p:cNvSpPr>
          <p:nvPr>
            <p:ph type="body" sz="quarter" idx="14"/>
          </p:nvPr>
        </p:nvSpPr>
        <p:spPr>
          <a:xfrm>
            <a:off x="986946" y="5123941"/>
            <a:ext cx="3632679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5" name="Marcador de texto 39"/>
          <p:cNvSpPr>
            <a:spLocks noGrp="1"/>
          </p:cNvSpPr>
          <p:nvPr>
            <p:ph type="body" sz="quarter" idx="16"/>
          </p:nvPr>
        </p:nvSpPr>
        <p:spPr>
          <a:xfrm>
            <a:off x="5001472" y="5123941"/>
            <a:ext cx="3619126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2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43" name="Marcador de texto 3"/>
          <p:cNvSpPr>
            <a:spLocks noGrp="1"/>
          </p:cNvSpPr>
          <p:nvPr>
            <p:ph type="body" sz="quarter" idx="20"/>
          </p:nvPr>
        </p:nvSpPr>
        <p:spPr>
          <a:xfrm>
            <a:off x="9011495" y="3164237"/>
            <a:ext cx="3609130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4" name="Marcador de texto 39"/>
          <p:cNvSpPr>
            <a:spLocks noGrp="1"/>
          </p:cNvSpPr>
          <p:nvPr>
            <p:ph type="body" sz="quarter" idx="21"/>
          </p:nvPr>
        </p:nvSpPr>
        <p:spPr>
          <a:xfrm>
            <a:off x="9001970" y="5123941"/>
            <a:ext cx="3619127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5" name="Marcador de texto 3"/>
          <p:cNvSpPr>
            <a:spLocks noGrp="1"/>
          </p:cNvSpPr>
          <p:nvPr>
            <p:ph type="body" sz="quarter" idx="22"/>
          </p:nvPr>
        </p:nvSpPr>
        <p:spPr>
          <a:xfrm>
            <a:off x="12943453" y="3152559"/>
            <a:ext cx="3677672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6" name="Marcador de texto 39"/>
          <p:cNvSpPr>
            <a:spLocks noGrp="1"/>
          </p:cNvSpPr>
          <p:nvPr>
            <p:ph type="body" sz="quarter" idx="23"/>
          </p:nvPr>
        </p:nvSpPr>
        <p:spPr>
          <a:xfrm>
            <a:off x="12933928" y="5112263"/>
            <a:ext cx="3687859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50503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Object 1" descr="Object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857500"/>
            <a:ext cx="18307050" cy="7429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Object 2" descr="Object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Object 3" descr="Object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71575" y="3986212"/>
            <a:ext cx="15449550" cy="3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Object 4" descr="Object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71575" y="5138737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Object 5" descr="Object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172575" y="5138737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Object 6" descr="Object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172075" y="5138737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Object 7" descr="Object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173075" y="5138737"/>
            <a:ext cx="3448050" cy="1905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986947" y="4145579"/>
            <a:ext cx="3632678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946" y="830451"/>
            <a:ext cx="12801600" cy="1563201"/>
          </a:xfrm>
        </p:spPr>
        <p:txBody>
          <a:bodyPr>
            <a:normAutofit/>
          </a:bodyPr>
          <a:lstStyle>
            <a:lvl1pPr algn="l">
              <a:defRPr sz="71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pic>
        <p:nvPicPr>
          <p:cNvPr id="15" name="Object 3" descr="Object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71575" y="3995737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Object 4" descr="Object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172575" y="3995737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Object 5" descr="Object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172075" y="3995737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Object 6" descr="Object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173075" y="3995737"/>
            <a:ext cx="3448050" cy="19051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Marcador de texto 3"/>
          <p:cNvSpPr>
            <a:spLocks noGrp="1"/>
          </p:cNvSpPr>
          <p:nvPr>
            <p:ph type="body" sz="quarter" idx="19"/>
          </p:nvPr>
        </p:nvSpPr>
        <p:spPr>
          <a:xfrm>
            <a:off x="5010995" y="4145579"/>
            <a:ext cx="3609129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3" name="Marcador de texto 39"/>
          <p:cNvSpPr>
            <a:spLocks noGrp="1"/>
          </p:cNvSpPr>
          <p:nvPr>
            <p:ph type="body" sz="quarter" idx="14"/>
          </p:nvPr>
        </p:nvSpPr>
        <p:spPr>
          <a:xfrm>
            <a:off x="986946" y="5123941"/>
            <a:ext cx="3632679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5" name="Marcador de texto 39"/>
          <p:cNvSpPr>
            <a:spLocks noGrp="1"/>
          </p:cNvSpPr>
          <p:nvPr>
            <p:ph type="body" sz="quarter" idx="16"/>
          </p:nvPr>
        </p:nvSpPr>
        <p:spPr>
          <a:xfrm>
            <a:off x="5001472" y="5123941"/>
            <a:ext cx="3619126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3" name="Marcador de texto 3"/>
          <p:cNvSpPr>
            <a:spLocks noGrp="1"/>
          </p:cNvSpPr>
          <p:nvPr>
            <p:ph type="body" sz="quarter" idx="20"/>
          </p:nvPr>
        </p:nvSpPr>
        <p:spPr>
          <a:xfrm>
            <a:off x="9011495" y="4145579"/>
            <a:ext cx="3609130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4" name="Marcador de texto 39"/>
          <p:cNvSpPr>
            <a:spLocks noGrp="1"/>
          </p:cNvSpPr>
          <p:nvPr>
            <p:ph type="body" sz="quarter" idx="21"/>
          </p:nvPr>
        </p:nvSpPr>
        <p:spPr>
          <a:xfrm>
            <a:off x="9001970" y="5123941"/>
            <a:ext cx="3619127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5" name="Marcador de texto 3"/>
          <p:cNvSpPr>
            <a:spLocks noGrp="1"/>
          </p:cNvSpPr>
          <p:nvPr>
            <p:ph type="body" sz="quarter" idx="22"/>
          </p:nvPr>
        </p:nvSpPr>
        <p:spPr>
          <a:xfrm>
            <a:off x="12943453" y="4133901"/>
            <a:ext cx="3677672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6" name="Marcador de texto 39"/>
          <p:cNvSpPr>
            <a:spLocks noGrp="1"/>
          </p:cNvSpPr>
          <p:nvPr>
            <p:ph type="body" sz="quarter" idx="23"/>
          </p:nvPr>
        </p:nvSpPr>
        <p:spPr>
          <a:xfrm>
            <a:off x="12933928" y="5112263"/>
            <a:ext cx="3687859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453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/>
          <p:cNvSpPr>
            <a:spLocks noGrp="1"/>
          </p:cNvSpPr>
          <p:nvPr>
            <p:ph type="ctrTitle"/>
          </p:nvPr>
        </p:nvSpPr>
        <p:spPr>
          <a:xfrm>
            <a:off x="776186" y="915451"/>
            <a:ext cx="9327821" cy="1879378"/>
          </a:xfrm>
        </p:spPr>
        <p:txBody>
          <a:bodyPr>
            <a:normAutofit/>
          </a:bodyPr>
          <a:lstStyle>
            <a:lvl1pPr algn="l">
              <a:defRPr sz="71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pic>
        <p:nvPicPr>
          <p:cNvPr id="14" name="Object 2" descr="Object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83270" y="8897706"/>
            <a:ext cx="1404730" cy="1389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Object 3" descr="Object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8891572"/>
            <a:ext cx="1404731" cy="139542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605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 (photo)">
    <p:bg>
      <p:bgPr>
        <a:solidFill>
          <a:srgbClr val="D4E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62412" y="3984621"/>
            <a:ext cx="9044139" cy="2043113"/>
          </a:xfrm>
        </p:spPr>
        <p:txBody>
          <a:bodyPr anchor="t"/>
          <a:lstStyle>
            <a:lvl1pPr algn="l">
              <a:defRPr sz="7100" b="0" cap="none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462412" y="5437733"/>
            <a:ext cx="8685949" cy="1239810"/>
          </a:xfrm>
        </p:spPr>
        <p:txBody>
          <a:bodyPr anchor="t"/>
          <a:lstStyle>
            <a:lvl1pPr marL="0" indent="0">
              <a:buNone/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  <a:lvl2pPr marL="81642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284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26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568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211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853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495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137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Object 1" descr="Object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448550" cy="1028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Object 2" descr="Object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429500"/>
            <a:ext cx="2876550" cy="2857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49072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070867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3" descr="Object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54450" y="8534400"/>
            <a:ext cx="1733550" cy="1733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Object 1" descr="Object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8020050" cy="10287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87566" y="1600145"/>
            <a:ext cx="8800434" cy="1714500"/>
          </a:xfrm>
        </p:spPr>
        <p:txBody>
          <a:bodyPr>
            <a:normAutofit/>
          </a:bodyPr>
          <a:lstStyle>
            <a:lvl1pPr algn="l">
              <a:lnSpc>
                <a:spcPct val="70000"/>
              </a:lnSpc>
              <a:defRPr sz="71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41848" y="3086684"/>
            <a:ext cx="6886010" cy="4190261"/>
          </a:xfrm>
        </p:spPr>
        <p:txBody>
          <a:bodyPr>
            <a:noAutofit/>
          </a:bodyPr>
          <a:lstStyle>
            <a:lvl1pPr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3200">
                <a:solidFill>
                  <a:srgbClr val="001965"/>
                </a:solidFill>
                <a:latin typeface="Georgia"/>
                <a:cs typeface="Georgia"/>
              </a:defRPr>
            </a:lvl2pPr>
            <a:lvl3pPr>
              <a:defRPr sz="2400">
                <a:solidFill>
                  <a:srgbClr val="001965"/>
                </a:solidFill>
                <a:latin typeface="Georgia"/>
                <a:cs typeface="Georgia"/>
              </a:defRPr>
            </a:lvl3pPr>
            <a:lvl4pPr>
              <a:defRPr sz="1800">
                <a:solidFill>
                  <a:srgbClr val="001965"/>
                </a:solidFill>
                <a:latin typeface="Georgia"/>
                <a:cs typeface="Georgia"/>
              </a:defRPr>
            </a:lvl4pPr>
            <a:lvl5pPr>
              <a:defRPr sz="1800">
                <a:solidFill>
                  <a:srgbClr val="001965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 b="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8" name="Object 2" descr="Object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7429500"/>
            <a:ext cx="2876550" cy="2857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3969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rgbClr val="D4E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2" descr="Object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6587872" y="9056920"/>
            <a:ext cx="1520694" cy="821532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8" name="Object 1" descr="Object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7448550" cy="1028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bject 3" descr="Object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7429500"/>
            <a:ext cx="2876550" cy="2857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2835" y="2652384"/>
            <a:ext cx="8077200" cy="17145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772834" y="4366884"/>
            <a:ext cx="8077200" cy="420561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 marL="816422" indent="0">
              <a:buNone/>
              <a:defRPr sz="4300"/>
            </a:lvl2pPr>
            <a:lvl3pPr marL="1632844" indent="0">
              <a:buNone/>
              <a:defRPr sz="3600"/>
            </a:lvl3pPr>
            <a:lvl4pPr marL="2449266" indent="0">
              <a:buNone/>
              <a:defRPr sz="3200"/>
            </a:lvl4pPr>
            <a:lvl5pPr marL="3265688" indent="0">
              <a:buNone/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35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" descr="Object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020050" cy="1028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Object 3" descr="Object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54450" y="8534400"/>
            <a:ext cx="1733550" cy="173355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8" name="Object 2" descr="Object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7429500"/>
            <a:ext cx="2876550" cy="285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8772835" y="3824760"/>
            <a:ext cx="8077200" cy="17145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3" name="Marcador de contenido 3"/>
          <p:cNvSpPr>
            <a:spLocks noGrp="1"/>
          </p:cNvSpPr>
          <p:nvPr>
            <p:ph sz="half" idx="2"/>
          </p:nvPr>
        </p:nvSpPr>
        <p:spPr>
          <a:xfrm>
            <a:off x="8772834" y="5539260"/>
            <a:ext cx="8077200" cy="420561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 marL="816422" indent="0">
              <a:buNone/>
              <a:defRPr sz="4300"/>
            </a:lvl2pPr>
            <a:lvl3pPr marL="1632844" indent="0">
              <a:buNone/>
              <a:defRPr sz="3600"/>
            </a:lvl3pPr>
            <a:lvl4pPr marL="2449266" indent="0">
              <a:buNone/>
              <a:defRPr sz="3200"/>
            </a:lvl4pPr>
            <a:lvl5pPr marL="3265688" indent="0">
              <a:buNone/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3"/>
          </p:nvPr>
        </p:nvSpPr>
        <p:spPr>
          <a:xfrm>
            <a:off x="360363" y="374495"/>
            <a:ext cx="6689725" cy="2703512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710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9204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8943898" y="4568971"/>
            <a:ext cx="8424862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0" name="Título 1"/>
          <p:cNvSpPr>
            <a:spLocks noGrp="1"/>
          </p:cNvSpPr>
          <p:nvPr>
            <p:ph type="ctrTitle"/>
          </p:nvPr>
        </p:nvSpPr>
        <p:spPr>
          <a:xfrm>
            <a:off x="8960179" y="2689593"/>
            <a:ext cx="9327821" cy="1879378"/>
          </a:xfrm>
        </p:spPr>
        <p:txBody>
          <a:bodyPr>
            <a:normAutofit/>
          </a:bodyPr>
          <a:lstStyle>
            <a:lvl1pPr algn="l">
              <a:defRPr sz="71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21" name="Marcador de contenido 3"/>
          <p:cNvSpPr>
            <a:spLocks noGrp="1"/>
          </p:cNvSpPr>
          <p:nvPr>
            <p:ph sz="half" idx="2"/>
          </p:nvPr>
        </p:nvSpPr>
        <p:spPr>
          <a:xfrm>
            <a:off x="8960179" y="5326692"/>
            <a:ext cx="8077200" cy="420561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 marL="816422" indent="0">
              <a:buNone/>
              <a:defRPr sz="4300"/>
            </a:lvl2pPr>
            <a:lvl3pPr marL="1632844" indent="0">
              <a:buNone/>
              <a:defRPr sz="3600"/>
            </a:lvl3pPr>
            <a:lvl4pPr marL="2449266" indent="0">
              <a:buNone/>
              <a:defRPr sz="3200"/>
            </a:lvl4pPr>
            <a:lvl5pPr marL="3265688" indent="0">
              <a:buNone/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pic>
        <p:nvPicPr>
          <p:cNvPr id="11" name="Object 1" descr="Object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448550" cy="1028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Object 2" descr="Object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Object 3" descr="Object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7429500"/>
            <a:ext cx="2876550" cy="28575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661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/>
          <p:cNvSpPr>
            <a:spLocks noGrp="1"/>
          </p:cNvSpPr>
          <p:nvPr>
            <p:ph type="title"/>
          </p:nvPr>
        </p:nvSpPr>
        <p:spPr>
          <a:xfrm>
            <a:off x="1558446" y="3417591"/>
            <a:ext cx="4238625" cy="499910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pic>
        <p:nvPicPr>
          <p:cNvPr id="8" name="Object 1" descr="Object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Object 2" descr="Object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04975" y="3986212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bject 3" descr="Object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05475" y="3986212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Object 4" descr="Object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5975" y="3986212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Object 5" descr="Object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6475" y="3986212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Object 6" descr="Object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4975" y="2271713"/>
            <a:ext cx="15449550" cy="3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Object 7" descr="Object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14500" y="2171700"/>
            <a:ext cx="285750" cy="285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Object 8" descr="Object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15000" y="2171700"/>
            <a:ext cx="285750" cy="285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Object 9" descr="Object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15500" y="2171700"/>
            <a:ext cx="285750" cy="285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Object 10" descr="Object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706475" y="2095500"/>
            <a:ext cx="438150" cy="419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Object 11" descr="Object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7429500"/>
            <a:ext cx="2876550" cy="285750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40" name="Marcador de texto 39"/>
          <p:cNvSpPr>
            <a:spLocks noGrp="1"/>
          </p:cNvSpPr>
          <p:nvPr>
            <p:ph type="body" sz="quarter" idx="13"/>
          </p:nvPr>
        </p:nvSpPr>
        <p:spPr>
          <a:xfrm>
            <a:off x="1542165" y="4107482"/>
            <a:ext cx="2867025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4362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 descr="Object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90975" y="0"/>
            <a:ext cx="6305550" cy="10287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ítulo 1"/>
          <p:cNvSpPr>
            <a:spLocks noGrp="1"/>
          </p:cNvSpPr>
          <p:nvPr>
            <p:ph type="ctrTitle"/>
          </p:nvPr>
        </p:nvSpPr>
        <p:spPr>
          <a:xfrm>
            <a:off x="4921106" y="1542865"/>
            <a:ext cx="4527608" cy="1879378"/>
          </a:xfrm>
        </p:spPr>
        <p:txBody>
          <a:bodyPr>
            <a:normAutofit/>
          </a:bodyPr>
          <a:lstStyle>
            <a:lvl1pPr algn="l">
              <a:lnSpc>
                <a:spcPct val="70000"/>
              </a:lnSpc>
              <a:defRPr sz="71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pic>
        <p:nvPicPr>
          <p:cNvPr id="6" name="Object 1" descr="Object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019550" cy="1028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Object 2" descr="Object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4450" y="8534400"/>
            <a:ext cx="1733550" cy="173355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4921106" y="3628143"/>
            <a:ext cx="4527608" cy="295333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565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ople">
    <p:bg>
      <p:bgPr>
        <a:solidFill>
          <a:srgbClr val="D4E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3" descr="Object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86000"/>
            <a:ext cx="6115050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Marcador de posición de imagen 24"/>
          <p:cNvSpPr>
            <a:spLocks noGrp="1"/>
          </p:cNvSpPr>
          <p:nvPr>
            <p:ph type="pic" sz="quarter" idx="15"/>
          </p:nvPr>
        </p:nvSpPr>
        <p:spPr>
          <a:xfrm>
            <a:off x="1457325" y="4686300"/>
            <a:ext cx="3200400" cy="3200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" dirty="0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>
          <a:xfrm>
            <a:off x="930681" y="395674"/>
            <a:ext cx="12737694" cy="142806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1392201" y="3642949"/>
            <a:ext cx="4355106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D3D9-519F-8C46-812B-589694C95712}" type="slidenum">
              <a:rPr lang="es-ES" smtClean="0"/>
              <a:t>‹#›</a:t>
            </a:fld>
            <a:endParaRPr lang="es-ES"/>
          </a:p>
        </p:txBody>
      </p:sp>
      <p:pic>
        <p:nvPicPr>
          <p:cNvPr id="5" name="Object 1" descr="Object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86475" y="2286000"/>
            <a:ext cx="6134100" cy="800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Object 2" descr="Object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192000" y="2286000"/>
            <a:ext cx="6096000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1343358" y="8293598"/>
            <a:ext cx="4322544" cy="1092200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2" name="Marcador de número de diapositiva 5"/>
          <p:cNvSpPr txBox="1">
            <a:spLocks/>
          </p:cNvSpPr>
          <p:nvPr userDrawn="1"/>
        </p:nvSpPr>
        <p:spPr>
          <a:xfrm>
            <a:off x="16554450" y="812016"/>
            <a:ext cx="1628133" cy="547688"/>
          </a:xfrm>
          <a:prstGeom prst="rect">
            <a:avLst/>
          </a:prstGeom>
        </p:spPr>
        <p:txBody>
          <a:bodyPr vert="horz" lIns="163284" tIns="81642" rIns="163284" bIns="81642" rtlCol="0" anchor="ctr"/>
          <a:lstStyle>
            <a:defPPr>
              <a:defRPr lang="es-ES"/>
            </a:defPPr>
            <a:lvl1pPr marL="0" algn="ctr" defTabSz="816422" rtl="0" eaLnBrk="1" latinLnBrk="0" hangingPunct="1">
              <a:defRPr sz="3600" kern="1200">
                <a:solidFill>
                  <a:srgbClr val="001965"/>
                </a:solidFill>
                <a:latin typeface="Georgia"/>
                <a:ea typeface="+mn-ea"/>
                <a:cs typeface="Georgia"/>
              </a:defRPr>
            </a:lvl1pPr>
            <a:lvl2pPr marL="816422" algn="l" defTabSz="8164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844" algn="l" defTabSz="8164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266" algn="l" defTabSz="8164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688" algn="l" defTabSz="8164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2110" algn="l" defTabSz="8164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532" algn="l" defTabSz="8164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954" algn="l" defTabSz="8164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1376" algn="l" defTabSz="8164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383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</p:spPr>
        <p:txBody>
          <a:bodyPr vert="horz" lIns="163284" tIns="81642" rIns="163284" bIns="81642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4400" y="2400301"/>
            <a:ext cx="16459200" cy="6788945"/>
          </a:xfrm>
          <a:prstGeom prst="rect">
            <a:avLst/>
          </a:prstGeom>
        </p:spPr>
        <p:txBody>
          <a:bodyPr vert="horz" lIns="163284" tIns="81642" rIns="163284" bIns="81642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14400" y="9534526"/>
            <a:ext cx="4267200" cy="547688"/>
          </a:xfrm>
          <a:prstGeom prst="rect">
            <a:avLst/>
          </a:prstGeom>
        </p:spPr>
        <p:txBody>
          <a:bodyPr vert="horz" lIns="163284" tIns="81642" rIns="163284" bIns="81642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248400" y="9534526"/>
            <a:ext cx="5791200" cy="547688"/>
          </a:xfrm>
          <a:prstGeom prst="rect">
            <a:avLst/>
          </a:prstGeom>
        </p:spPr>
        <p:txBody>
          <a:bodyPr vert="horz" lIns="163284" tIns="81642" rIns="163284" bIns="81642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3106400" y="9534526"/>
            <a:ext cx="4267200" cy="547688"/>
          </a:xfrm>
          <a:prstGeom prst="rect">
            <a:avLst/>
          </a:prstGeom>
        </p:spPr>
        <p:txBody>
          <a:bodyPr vert="horz" lIns="163284" tIns="81642" rIns="163284" bIns="81642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D3D9-519F-8C46-812B-589694C9571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6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60" r:id="rId5"/>
    <p:sldLayoutId id="2147483674" r:id="rId6"/>
    <p:sldLayoutId id="2147483661" r:id="rId7"/>
    <p:sldLayoutId id="2147483654" r:id="rId8"/>
    <p:sldLayoutId id="2147483655" r:id="rId9"/>
    <p:sldLayoutId id="2147483676" r:id="rId10"/>
    <p:sldLayoutId id="2147483678" r:id="rId11"/>
    <p:sldLayoutId id="2147483677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75" r:id="rId20"/>
  </p:sldLayoutIdLst>
  <p:hf hdr="0" ftr="0" dt="0"/>
  <p:txStyles>
    <p:titleStyle>
      <a:lvl1pPr algn="ctr" defTabSz="816422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317" indent="-612317" algn="l" defTabSz="816422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86" indent="-510264" algn="l" defTabSz="816422" rtl="0" eaLnBrk="1" latinLnBrk="0" hangingPunct="1">
        <a:spcBef>
          <a:spcPct val="20000"/>
        </a:spcBef>
        <a:buFont typeface="Arial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055" indent="-408211" algn="l" defTabSz="816422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477" indent="-408211" algn="l" defTabSz="816422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899" indent="-408211" algn="l" defTabSz="816422" rtl="0" eaLnBrk="1" latinLnBrk="0" hangingPunct="1">
        <a:spcBef>
          <a:spcPct val="20000"/>
        </a:spcBef>
        <a:buFont typeface="Arial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321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743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165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587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422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44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266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88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110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532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954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376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4778" y="2548801"/>
            <a:ext cx="12269482" cy="1879378"/>
          </a:xfrm>
        </p:spPr>
        <p:txBody>
          <a:bodyPr>
            <a:normAutofit/>
          </a:bodyPr>
          <a:lstStyle/>
          <a:p>
            <a:r>
              <a:rPr lang="es-ES" dirty="0"/>
              <a:t>Basic Time Series </a:t>
            </a:r>
            <a:r>
              <a:rPr lang="es-ES" dirty="0" err="1"/>
              <a:t>patterns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35564" y="4428179"/>
            <a:ext cx="11592398" cy="2628900"/>
          </a:xfrm>
        </p:spPr>
        <p:txBody>
          <a:bodyPr/>
          <a:lstStyle/>
          <a:p>
            <a:endParaRPr lang="es-ES" sz="2000" dirty="0"/>
          </a:p>
          <a:p>
            <a:r>
              <a:rPr lang="es-ES" dirty="0"/>
              <a:t>Juan Garbayo</a:t>
            </a:r>
          </a:p>
          <a:p>
            <a:r>
              <a:rPr lang="es-ES" dirty="0"/>
              <a:t>Time Series </a:t>
            </a:r>
            <a:r>
              <a:rPr lang="es-ES" dirty="0" err="1"/>
              <a:t>Analysis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927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E241ED-0CB2-5E06-ECC1-FB2F5984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D3D9-519F-8C46-812B-589694C95712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2ACE9-8BA9-76EE-E47E-9E6AB8358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186" y="163274"/>
            <a:ext cx="16125466" cy="1879378"/>
          </a:xfrm>
        </p:spPr>
        <p:txBody>
          <a:bodyPr>
            <a:normAutofit fontScale="90000"/>
          </a:bodyPr>
          <a:lstStyle/>
          <a:p>
            <a:br>
              <a:rPr lang="en-US" sz="5000" dirty="0"/>
            </a:br>
            <a:br>
              <a:rPr lang="en-US" sz="5000" dirty="0"/>
            </a:br>
            <a:r>
              <a:rPr lang="en-US" sz="5000" dirty="0"/>
              <a:t>Monthly sales of new one-family houses sold in US since 1973.</a:t>
            </a:r>
            <a:br>
              <a:rPr lang="en-US" sz="5000" dirty="0"/>
            </a:br>
            <a:br>
              <a:rPr lang="en-US" sz="5000" dirty="0"/>
            </a:br>
            <a:endParaRPr lang="en-US" sz="50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02E0638-AFC8-1FF4-8BCE-FAD447267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53" y="1930458"/>
            <a:ext cx="8996516" cy="642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34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E241ED-0CB2-5E06-ECC1-FB2F5984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D3D9-519F-8C46-812B-589694C95712}" type="slidenum">
              <a:rPr lang="es-ES" smtClean="0"/>
              <a:pPr/>
              <a:t>11</a:t>
            </a:fld>
            <a:endParaRPr lang="es-E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367E774-1E48-7436-E6EB-D3B863606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53" y="1930458"/>
            <a:ext cx="8996516" cy="642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12ACE9-8BA9-76EE-E47E-9E6AB8358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186" y="163274"/>
            <a:ext cx="16125466" cy="1879378"/>
          </a:xfrm>
        </p:spPr>
        <p:txBody>
          <a:bodyPr>
            <a:normAutofit fontScale="90000"/>
          </a:bodyPr>
          <a:lstStyle/>
          <a:p>
            <a:br>
              <a:rPr lang="en-US" sz="5000" dirty="0"/>
            </a:br>
            <a:br>
              <a:rPr lang="en-US" sz="5000" dirty="0"/>
            </a:br>
            <a:r>
              <a:rPr lang="en-US" sz="5000" dirty="0"/>
              <a:t>Monthly sales of new one-family houses sold in US since 1973.</a:t>
            </a:r>
            <a:br>
              <a:rPr lang="en-US" sz="5000" dirty="0"/>
            </a:br>
            <a:br>
              <a:rPr lang="en-US" sz="5000" dirty="0"/>
            </a:br>
            <a:endParaRPr lang="en-US" sz="5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ED4516-237C-9ED4-45AA-114E53CDF386}"/>
              </a:ext>
            </a:extLst>
          </p:cNvPr>
          <p:cNvSpPr/>
          <p:nvPr/>
        </p:nvSpPr>
        <p:spPr>
          <a:xfrm>
            <a:off x="2551471" y="2595715"/>
            <a:ext cx="545690" cy="31119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544DE-1DF3-C945-0862-B960F73828BE}"/>
              </a:ext>
            </a:extLst>
          </p:cNvPr>
          <p:cNvSpPr txBox="1"/>
          <p:nvPr/>
        </p:nvSpPr>
        <p:spPr>
          <a:xfrm>
            <a:off x="9891006" y="2043237"/>
            <a:ext cx="71876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Untrended</a:t>
            </a:r>
            <a:r>
              <a:rPr lang="es-ES_tradnl" dirty="0"/>
              <a:t> data.</a:t>
            </a:r>
          </a:p>
          <a:p>
            <a:endParaRPr lang="es-ES_tradnl" dirty="0"/>
          </a:p>
          <a:p>
            <a:r>
              <a:rPr lang="es-ES_tradnl" dirty="0" err="1"/>
              <a:t>Seasonal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length</a:t>
            </a:r>
            <a:r>
              <a:rPr lang="es-ES_tradnl" dirty="0"/>
              <a:t> </a:t>
            </a:r>
            <a:r>
              <a:rPr lang="es-ES_tradnl" dirty="0" err="1"/>
              <a:t>one</a:t>
            </a:r>
            <a:r>
              <a:rPr lang="es-ES_tradnl" dirty="0"/>
              <a:t> </a:t>
            </a:r>
            <a:r>
              <a:rPr lang="es-ES_tradnl" dirty="0" err="1"/>
              <a:t>year</a:t>
            </a:r>
            <a:r>
              <a:rPr lang="es-ES_tradnl" dirty="0"/>
              <a:t> (red)</a:t>
            </a:r>
          </a:p>
          <a:p>
            <a:endParaRPr lang="es-ES_tradnl" dirty="0"/>
          </a:p>
          <a:p>
            <a:r>
              <a:rPr lang="es-ES_tradnl" dirty="0" err="1"/>
              <a:t>Cycles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different</a:t>
            </a:r>
            <a:r>
              <a:rPr lang="es-ES_tradnl" dirty="0"/>
              <a:t> </a:t>
            </a:r>
            <a:r>
              <a:rPr lang="es-ES_tradnl" dirty="0" err="1"/>
              <a:t>strength</a:t>
            </a:r>
            <a:r>
              <a:rPr lang="es-ES_tradnl" dirty="0"/>
              <a:t> and </a:t>
            </a:r>
            <a:r>
              <a:rPr lang="es-ES_tradnl" dirty="0" err="1"/>
              <a:t>duration</a:t>
            </a:r>
            <a:r>
              <a:rPr lang="es-ES_tradnl" dirty="0"/>
              <a:t> (</a:t>
            </a:r>
            <a:r>
              <a:rPr lang="es-ES_tradnl" dirty="0" err="1"/>
              <a:t>green</a:t>
            </a:r>
            <a:r>
              <a:rPr lang="es-ES_tradnl" dirty="0"/>
              <a:t>).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one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not</a:t>
            </a:r>
            <a:r>
              <a:rPr lang="es-ES_tradnl" dirty="0"/>
              <a:t> </a:t>
            </a:r>
            <a:r>
              <a:rPr lang="es-ES_tradnl" dirty="0" err="1"/>
              <a:t>fully</a:t>
            </a:r>
            <a:r>
              <a:rPr lang="es-ES_tradnl" dirty="0"/>
              <a:t> </a:t>
            </a:r>
            <a:r>
              <a:rPr lang="es-ES_tradnl" dirty="0" err="1"/>
              <a:t>developed</a:t>
            </a:r>
            <a:r>
              <a:rPr lang="es-ES_tradnl" dirty="0"/>
              <a:t> in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graph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8107530-F7CE-9F7F-D6DF-03A026394D78}"/>
              </a:ext>
            </a:extLst>
          </p:cNvPr>
          <p:cNvSpPr/>
          <p:nvPr/>
        </p:nvSpPr>
        <p:spPr>
          <a:xfrm>
            <a:off x="1946787" y="4380271"/>
            <a:ext cx="2404209" cy="3008671"/>
          </a:xfrm>
          <a:custGeom>
            <a:avLst/>
            <a:gdLst>
              <a:gd name="connsiteX0" fmla="*/ 0 w 2404209"/>
              <a:gd name="connsiteY0" fmla="*/ 3008671 h 3008671"/>
              <a:gd name="connsiteX1" fmla="*/ 58994 w 2404209"/>
              <a:gd name="connsiteY1" fmla="*/ 2374490 h 3008671"/>
              <a:gd name="connsiteX2" fmla="*/ 73742 w 2404209"/>
              <a:gd name="connsiteY2" fmla="*/ 2212258 h 3008671"/>
              <a:gd name="connsiteX3" fmla="*/ 191729 w 2404209"/>
              <a:gd name="connsiteY3" fmla="*/ 1592826 h 3008671"/>
              <a:gd name="connsiteX4" fmla="*/ 309716 w 2404209"/>
              <a:gd name="connsiteY4" fmla="*/ 1194619 h 3008671"/>
              <a:gd name="connsiteX5" fmla="*/ 412955 w 2404209"/>
              <a:gd name="connsiteY5" fmla="*/ 825910 h 3008671"/>
              <a:gd name="connsiteX6" fmla="*/ 471948 w 2404209"/>
              <a:gd name="connsiteY6" fmla="*/ 707923 h 3008671"/>
              <a:gd name="connsiteX7" fmla="*/ 575187 w 2404209"/>
              <a:gd name="connsiteY7" fmla="*/ 589935 h 3008671"/>
              <a:gd name="connsiteX8" fmla="*/ 663678 w 2404209"/>
              <a:gd name="connsiteY8" fmla="*/ 471948 h 3008671"/>
              <a:gd name="connsiteX9" fmla="*/ 707923 w 2404209"/>
              <a:gd name="connsiteY9" fmla="*/ 383458 h 3008671"/>
              <a:gd name="connsiteX10" fmla="*/ 766916 w 2404209"/>
              <a:gd name="connsiteY10" fmla="*/ 353961 h 3008671"/>
              <a:gd name="connsiteX11" fmla="*/ 943897 w 2404209"/>
              <a:gd name="connsiteY11" fmla="*/ 162232 h 3008671"/>
              <a:gd name="connsiteX12" fmla="*/ 1017639 w 2404209"/>
              <a:gd name="connsiteY12" fmla="*/ 73742 h 3008671"/>
              <a:gd name="connsiteX13" fmla="*/ 1061884 w 2404209"/>
              <a:gd name="connsiteY13" fmla="*/ 58994 h 3008671"/>
              <a:gd name="connsiteX14" fmla="*/ 1179871 w 2404209"/>
              <a:gd name="connsiteY14" fmla="*/ 44245 h 3008671"/>
              <a:gd name="connsiteX15" fmla="*/ 1356852 w 2404209"/>
              <a:gd name="connsiteY15" fmla="*/ 0 h 3008671"/>
              <a:gd name="connsiteX16" fmla="*/ 1666568 w 2404209"/>
              <a:gd name="connsiteY16" fmla="*/ 29497 h 3008671"/>
              <a:gd name="connsiteX17" fmla="*/ 1710813 w 2404209"/>
              <a:gd name="connsiteY17" fmla="*/ 58994 h 3008671"/>
              <a:gd name="connsiteX18" fmla="*/ 1784555 w 2404209"/>
              <a:gd name="connsiteY18" fmla="*/ 103239 h 3008671"/>
              <a:gd name="connsiteX19" fmla="*/ 1887794 w 2404209"/>
              <a:gd name="connsiteY19" fmla="*/ 235974 h 3008671"/>
              <a:gd name="connsiteX20" fmla="*/ 2020529 w 2404209"/>
              <a:gd name="connsiteY20" fmla="*/ 516194 h 3008671"/>
              <a:gd name="connsiteX21" fmla="*/ 2123768 w 2404209"/>
              <a:gd name="connsiteY21" fmla="*/ 722671 h 3008671"/>
              <a:gd name="connsiteX22" fmla="*/ 2227007 w 2404209"/>
              <a:gd name="connsiteY22" fmla="*/ 958645 h 3008671"/>
              <a:gd name="connsiteX23" fmla="*/ 2330245 w 2404209"/>
              <a:gd name="connsiteY23" fmla="*/ 1578077 h 3008671"/>
              <a:gd name="connsiteX24" fmla="*/ 2344994 w 2404209"/>
              <a:gd name="connsiteY24" fmla="*/ 1740310 h 3008671"/>
              <a:gd name="connsiteX25" fmla="*/ 2374490 w 2404209"/>
              <a:gd name="connsiteY25" fmla="*/ 1976284 h 3008671"/>
              <a:gd name="connsiteX26" fmla="*/ 2403987 w 2404209"/>
              <a:gd name="connsiteY26" fmla="*/ 2610464 h 300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04209" h="3008671">
                <a:moveTo>
                  <a:pt x="0" y="3008671"/>
                </a:moveTo>
                <a:cubicBezTo>
                  <a:pt x="56373" y="2191263"/>
                  <a:pt x="-1461" y="2878288"/>
                  <a:pt x="58994" y="2374490"/>
                </a:cubicBezTo>
                <a:cubicBezTo>
                  <a:pt x="65464" y="2320576"/>
                  <a:pt x="66063" y="2266013"/>
                  <a:pt x="73742" y="2212258"/>
                </a:cubicBezTo>
                <a:cubicBezTo>
                  <a:pt x="125815" y="1847751"/>
                  <a:pt x="123327" y="1915293"/>
                  <a:pt x="191729" y="1592826"/>
                </a:cubicBezTo>
                <a:cubicBezTo>
                  <a:pt x="255517" y="1292109"/>
                  <a:pt x="201093" y="1455314"/>
                  <a:pt x="309716" y="1194619"/>
                </a:cubicBezTo>
                <a:cubicBezTo>
                  <a:pt x="344422" y="986384"/>
                  <a:pt x="324668" y="1031914"/>
                  <a:pt x="412955" y="825910"/>
                </a:cubicBezTo>
                <a:cubicBezTo>
                  <a:pt x="430276" y="785494"/>
                  <a:pt x="447037" y="744157"/>
                  <a:pt x="471948" y="707923"/>
                </a:cubicBezTo>
                <a:cubicBezTo>
                  <a:pt x="501554" y="664859"/>
                  <a:pt x="542233" y="630494"/>
                  <a:pt x="575187" y="589935"/>
                </a:cubicBezTo>
                <a:cubicBezTo>
                  <a:pt x="606188" y="551780"/>
                  <a:pt x="637093" y="513301"/>
                  <a:pt x="663678" y="471948"/>
                </a:cubicBezTo>
                <a:cubicBezTo>
                  <a:pt x="681511" y="444207"/>
                  <a:pt x="686207" y="408277"/>
                  <a:pt x="707923" y="383458"/>
                </a:cubicBezTo>
                <a:cubicBezTo>
                  <a:pt x="722400" y="366912"/>
                  <a:pt x="747252" y="363793"/>
                  <a:pt x="766916" y="353961"/>
                </a:cubicBezTo>
                <a:cubicBezTo>
                  <a:pt x="825910" y="290051"/>
                  <a:pt x="885902" y="227049"/>
                  <a:pt x="943897" y="162232"/>
                </a:cubicBezTo>
                <a:cubicBezTo>
                  <a:pt x="969499" y="133618"/>
                  <a:pt x="988743" y="99026"/>
                  <a:pt x="1017639" y="73742"/>
                </a:cubicBezTo>
                <a:cubicBezTo>
                  <a:pt x="1029339" y="63505"/>
                  <a:pt x="1046589" y="61775"/>
                  <a:pt x="1061884" y="58994"/>
                </a:cubicBezTo>
                <a:cubicBezTo>
                  <a:pt x="1100880" y="51904"/>
                  <a:pt x="1141006" y="52018"/>
                  <a:pt x="1179871" y="44245"/>
                </a:cubicBezTo>
                <a:cubicBezTo>
                  <a:pt x="1239499" y="32319"/>
                  <a:pt x="1297858" y="14748"/>
                  <a:pt x="1356852" y="0"/>
                </a:cubicBezTo>
                <a:cubicBezTo>
                  <a:pt x="1460091" y="9832"/>
                  <a:pt x="1564273" y="12448"/>
                  <a:pt x="1666568" y="29497"/>
                </a:cubicBezTo>
                <a:cubicBezTo>
                  <a:pt x="1684052" y="32411"/>
                  <a:pt x="1695782" y="49600"/>
                  <a:pt x="1710813" y="58994"/>
                </a:cubicBezTo>
                <a:cubicBezTo>
                  <a:pt x="1735121" y="74187"/>
                  <a:pt x="1759974" y="88491"/>
                  <a:pt x="1784555" y="103239"/>
                </a:cubicBezTo>
                <a:cubicBezTo>
                  <a:pt x="1818968" y="147484"/>
                  <a:pt x="1859984" y="187307"/>
                  <a:pt x="1887794" y="235974"/>
                </a:cubicBezTo>
                <a:cubicBezTo>
                  <a:pt x="1939073" y="325712"/>
                  <a:pt x="1970335" y="425845"/>
                  <a:pt x="2020529" y="516194"/>
                </a:cubicBezTo>
                <a:cubicBezTo>
                  <a:pt x="2203303" y="845185"/>
                  <a:pt x="2025168" y="511386"/>
                  <a:pt x="2123768" y="722671"/>
                </a:cubicBezTo>
                <a:cubicBezTo>
                  <a:pt x="2169159" y="819938"/>
                  <a:pt x="2204032" y="862150"/>
                  <a:pt x="2227007" y="958645"/>
                </a:cubicBezTo>
                <a:cubicBezTo>
                  <a:pt x="2264743" y="1117134"/>
                  <a:pt x="2318801" y="1452198"/>
                  <a:pt x="2330245" y="1578077"/>
                </a:cubicBezTo>
                <a:cubicBezTo>
                  <a:pt x="2335161" y="1632155"/>
                  <a:pt x="2338998" y="1686341"/>
                  <a:pt x="2344994" y="1740310"/>
                </a:cubicBezTo>
                <a:cubicBezTo>
                  <a:pt x="2353748" y="1819095"/>
                  <a:pt x="2367472" y="1897325"/>
                  <a:pt x="2374490" y="1976284"/>
                </a:cubicBezTo>
                <a:cubicBezTo>
                  <a:pt x="2408722" y="2361402"/>
                  <a:pt x="2403987" y="2314659"/>
                  <a:pt x="2403987" y="2610464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BCE1A25-D99B-B815-C85B-36E91CEDE2EF}"/>
              </a:ext>
            </a:extLst>
          </p:cNvPr>
          <p:cNvSpPr/>
          <p:nvPr/>
        </p:nvSpPr>
        <p:spPr>
          <a:xfrm>
            <a:off x="4321277" y="3893574"/>
            <a:ext cx="3126658" cy="3244645"/>
          </a:xfrm>
          <a:custGeom>
            <a:avLst/>
            <a:gdLst>
              <a:gd name="connsiteX0" fmla="*/ 0 w 3126658"/>
              <a:gd name="connsiteY0" fmla="*/ 3244645 h 3244645"/>
              <a:gd name="connsiteX1" fmla="*/ 103239 w 3126658"/>
              <a:gd name="connsiteY1" fmla="*/ 3052916 h 3244645"/>
              <a:gd name="connsiteX2" fmla="*/ 191729 w 3126658"/>
              <a:gd name="connsiteY2" fmla="*/ 2831691 h 3244645"/>
              <a:gd name="connsiteX3" fmla="*/ 235975 w 3126658"/>
              <a:gd name="connsiteY3" fmla="*/ 2728452 h 3244645"/>
              <a:gd name="connsiteX4" fmla="*/ 339213 w 3126658"/>
              <a:gd name="connsiteY4" fmla="*/ 2212258 h 3244645"/>
              <a:gd name="connsiteX5" fmla="*/ 398207 w 3126658"/>
              <a:gd name="connsiteY5" fmla="*/ 2020529 h 3244645"/>
              <a:gd name="connsiteX6" fmla="*/ 457200 w 3126658"/>
              <a:gd name="connsiteY6" fmla="*/ 1548581 h 3244645"/>
              <a:gd name="connsiteX7" fmla="*/ 471949 w 3126658"/>
              <a:gd name="connsiteY7" fmla="*/ 1327355 h 3244645"/>
              <a:gd name="connsiteX8" fmla="*/ 516194 w 3126658"/>
              <a:gd name="connsiteY8" fmla="*/ 1253613 h 3244645"/>
              <a:gd name="connsiteX9" fmla="*/ 766917 w 3126658"/>
              <a:gd name="connsiteY9" fmla="*/ 958645 h 3244645"/>
              <a:gd name="connsiteX10" fmla="*/ 929149 w 3126658"/>
              <a:gd name="connsiteY10" fmla="*/ 796413 h 3244645"/>
              <a:gd name="connsiteX11" fmla="*/ 1076633 w 3126658"/>
              <a:gd name="connsiteY11" fmla="*/ 648929 h 3244645"/>
              <a:gd name="connsiteX12" fmla="*/ 1268362 w 3126658"/>
              <a:gd name="connsiteY12" fmla="*/ 471949 h 3244645"/>
              <a:gd name="connsiteX13" fmla="*/ 1474839 w 3126658"/>
              <a:gd name="connsiteY13" fmla="*/ 324465 h 3244645"/>
              <a:gd name="connsiteX14" fmla="*/ 1666568 w 3126658"/>
              <a:gd name="connsiteY14" fmla="*/ 176981 h 3244645"/>
              <a:gd name="connsiteX15" fmla="*/ 1828800 w 3126658"/>
              <a:gd name="connsiteY15" fmla="*/ 44245 h 3244645"/>
              <a:gd name="connsiteX16" fmla="*/ 1917291 w 3126658"/>
              <a:gd name="connsiteY16" fmla="*/ 0 h 3244645"/>
              <a:gd name="connsiteX17" fmla="*/ 2035278 w 3126658"/>
              <a:gd name="connsiteY17" fmla="*/ 44245 h 3244645"/>
              <a:gd name="connsiteX18" fmla="*/ 2138517 w 3126658"/>
              <a:gd name="connsiteY18" fmla="*/ 221226 h 3244645"/>
              <a:gd name="connsiteX19" fmla="*/ 2271252 w 3126658"/>
              <a:gd name="connsiteY19" fmla="*/ 324465 h 3244645"/>
              <a:gd name="connsiteX20" fmla="*/ 2374491 w 3126658"/>
              <a:gd name="connsiteY20" fmla="*/ 398207 h 3244645"/>
              <a:gd name="connsiteX21" fmla="*/ 2433484 w 3126658"/>
              <a:gd name="connsiteY21" fmla="*/ 471949 h 3244645"/>
              <a:gd name="connsiteX22" fmla="*/ 2521975 w 3126658"/>
              <a:gd name="connsiteY22" fmla="*/ 604684 h 3244645"/>
              <a:gd name="connsiteX23" fmla="*/ 2713704 w 3126658"/>
              <a:gd name="connsiteY23" fmla="*/ 825910 h 3244645"/>
              <a:gd name="connsiteX24" fmla="*/ 2831691 w 3126658"/>
              <a:gd name="connsiteY24" fmla="*/ 1076632 h 3244645"/>
              <a:gd name="connsiteX25" fmla="*/ 2890684 w 3126658"/>
              <a:gd name="connsiteY25" fmla="*/ 1165123 h 3244645"/>
              <a:gd name="connsiteX26" fmla="*/ 2934929 w 3126658"/>
              <a:gd name="connsiteY26" fmla="*/ 1253613 h 3244645"/>
              <a:gd name="connsiteX27" fmla="*/ 2949678 w 3126658"/>
              <a:gd name="connsiteY27" fmla="*/ 1430594 h 3244645"/>
              <a:gd name="connsiteX28" fmla="*/ 3008671 w 3126658"/>
              <a:gd name="connsiteY28" fmla="*/ 1755058 h 3244645"/>
              <a:gd name="connsiteX29" fmla="*/ 3023420 w 3126658"/>
              <a:gd name="connsiteY29" fmla="*/ 1873045 h 3244645"/>
              <a:gd name="connsiteX30" fmla="*/ 2993923 w 3126658"/>
              <a:gd name="connsiteY30" fmla="*/ 2035278 h 3244645"/>
              <a:gd name="connsiteX31" fmla="*/ 3023420 w 3126658"/>
              <a:gd name="connsiteY31" fmla="*/ 2168013 h 3244645"/>
              <a:gd name="connsiteX32" fmla="*/ 3067665 w 3126658"/>
              <a:gd name="connsiteY32" fmla="*/ 2359742 h 3244645"/>
              <a:gd name="connsiteX33" fmla="*/ 3082413 w 3126658"/>
              <a:gd name="connsiteY33" fmla="*/ 2580968 h 3244645"/>
              <a:gd name="connsiteX34" fmla="*/ 3097162 w 3126658"/>
              <a:gd name="connsiteY34" fmla="*/ 2846439 h 3244645"/>
              <a:gd name="connsiteX35" fmla="*/ 3111910 w 3126658"/>
              <a:gd name="connsiteY35" fmla="*/ 2905432 h 3244645"/>
              <a:gd name="connsiteX36" fmla="*/ 3126658 w 3126658"/>
              <a:gd name="connsiteY36" fmla="*/ 3023420 h 324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126658" h="3244645">
                <a:moveTo>
                  <a:pt x="0" y="3244645"/>
                </a:moveTo>
                <a:cubicBezTo>
                  <a:pt x="52826" y="3156603"/>
                  <a:pt x="52967" y="3160642"/>
                  <a:pt x="103239" y="3052916"/>
                </a:cubicBezTo>
                <a:cubicBezTo>
                  <a:pt x="155486" y="2940957"/>
                  <a:pt x="143923" y="2951205"/>
                  <a:pt x="191729" y="2831691"/>
                </a:cubicBezTo>
                <a:cubicBezTo>
                  <a:pt x="205634" y="2796929"/>
                  <a:pt x="221226" y="2762865"/>
                  <a:pt x="235975" y="2728452"/>
                </a:cubicBezTo>
                <a:cubicBezTo>
                  <a:pt x="262213" y="2588516"/>
                  <a:pt x="306193" y="2344338"/>
                  <a:pt x="339213" y="2212258"/>
                </a:cubicBezTo>
                <a:cubicBezTo>
                  <a:pt x="355431" y="2147388"/>
                  <a:pt x="378542" y="2084439"/>
                  <a:pt x="398207" y="2020529"/>
                </a:cubicBezTo>
                <a:cubicBezTo>
                  <a:pt x="425784" y="1827495"/>
                  <a:pt x="438611" y="1753061"/>
                  <a:pt x="457200" y="1548581"/>
                </a:cubicBezTo>
                <a:cubicBezTo>
                  <a:pt x="463891" y="1474979"/>
                  <a:pt x="457455" y="1399825"/>
                  <a:pt x="471949" y="1327355"/>
                </a:cubicBezTo>
                <a:cubicBezTo>
                  <a:pt x="477571" y="1299246"/>
                  <a:pt x="498287" y="1275997"/>
                  <a:pt x="516194" y="1253613"/>
                </a:cubicBezTo>
                <a:cubicBezTo>
                  <a:pt x="596806" y="1152848"/>
                  <a:pt x="680421" y="1054408"/>
                  <a:pt x="766917" y="958645"/>
                </a:cubicBezTo>
                <a:cubicBezTo>
                  <a:pt x="818178" y="901891"/>
                  <a:pt x="875072" y="850490"/>
                  <a:pt x="929149" y="796413"/>
                </a:cubicBezTo>
                <a:cubicBezTo>
                  <a:pt x="978310" y="747252"/>
                  <a:pt x="1026392" y="696986"/>
                  <a:pt x="1076633" y="648929"/>
                </a:cubicBezTo>
                <a:cubicBezTo>
                  <a:pt x="1139485" y="588810"/>
                  <a:pt x="1197588" y="522502"/>
                  <a:pt x="1268362" y="471949"/>
                </a:cubicBezTo>
                <a:cubicBezTo>
                  <a:pt x="1337188" y="422788"/>
                  <a:pt x="1406874" y="374810"/>
                  <a:pt x="1474839" y="324465"/>
                </a:cubicBezTo>
                <a:cubicBezTo>
                  <a:pt x="1539630" y="276471"/>
                  <a:pt x="1603350" y="227029"/>
                  <a:pt x="1666568" y="176981"/>
                </a:cubicBezTo>
                <a:cubicBezTo>
                  <a:pt x="1721350" y="133612"/>
                  <a:pt x="1766305" y="75492"/>
                  <a:pt x="1828800" y="44245"/>
                </a:cubicBezTo>
                <a:lnTo>
                  <a:pt x="1917291" y="0"/>
                </a:lnTo>
                <a:cubicBezTo>
                  <a:pt x="1956620" y="14748"/>
                  <a:pt x="2000329" y="20946"/>
                  <a:pt x="2035278" y="44245"/>
                </a:cubicBezTo>
                <a:cubicBezTo>
                  <a:pt x="2132670" y="109173"/>
                  <a:pt x="2064018" y="134310"/>
                  <a:pt x="2138517" y="221226"/>
                </a:cubicBezTo>
                <a:cubicBezTo>
                  <a:pt x="2174995" y="263784"/>
                  <a:pt x="2228462" y="288258"/>
                  <a:pt x="2271252" y="324465"/>
                </a:cubicBezTo>
                <a:cubicBezTo>
                  <a:pt x="2362233" y="401449"/>
                  <a:pt x="2292127" y="370751"/>
                  <a:pt x="2374491" y="398207"/>
                </a:cubicBezTo>
                <a:cubicBezTo>
                  <a:pt x="2394155" y="422788"/>
                  <a:pt x="2415187" y="446334"/>
                  <a:pt x="2433484" y="471949"/>
                </a:cubicBezTo>
                <a:cubicBezTo>
                  <a:pt x="2464392" y="515220"/>
                  <a:pt x="2488756" y="563161"/>
                  <a:pt x="2521975" y="604684"/>
                </a:cubicBezTo>
                <a:cubicBezTo>
                  <a:pt x="2677120" y="798614"/>
                  <a:pt x="2548548" y="571823"/>
                  <a:pt x="2713704" y="825910"/>
                </a:cubicBezTo>
                <a:cubicBezTo>
                  <a:pt x="2961254" y="1206757"/>
                  <a:pt x="2709943" y="833135"/>
                  <a:pt x="2831691" y="1076632"/>
                </a:cubicBezTo>
                <a:cubicBezTo>
                  <a:pt x="2847545" y="1108340"/>
                  <a:pt x="2872821" y="1134501"/>
                  <a:pt x="2890684" y="1165123"/>
                </a:cubicBezTo>
                <a:cubicBezTo>
                  <a:pt x="2907301" y="1193609"/>
                  <a:pt x="2920181" y="1224116"/>
                  <a:pt x="2934929" y="1253613"/>
                </a:cubicBezTo>
                <a:cubicBezTo>
                  <a:pt x="2939845" y="1312607"/>
                  <a:pt x="2941065" y="1372026"/>
                  <a:pt x="2949678" y="1430594"/>
                </a:cubicBezTo>
                <a:cubicBezTo>
                  <a:pt x="2965672" y="1539352"/>
                  <a:pt x="2990599" y="1646626"/>
                  <a:pt x="3008671" y="1755058"/>
                </a:cubicBezTo>
                <a:cubicBezTo>
                  <a:pt x="3015187" y="1794154"/>
                  <a:pt x="3018504" y="1833716"/>
                  <a:pt x="3023420" y="1873045"/>
                </a:cubicBezTo>
                <a:cubicBezTo>
                  <a:pt x="3018623" y="1897027"/>
                  <a:pt x="2993923" y="2016401"/>
                  <a:pt x="2993923" y="2035278"/>
                </a:cubicBezTo>
                <a:cubicBezTo>
                  <a:pt x="2993923" y="2116453"/>
                  <a:pt x="3008210" y="2107174"/>
                  <a:pt x="3023420" y="2168013"/>
                </a:cubicBezTo>
                <a:cubicBezTo>
                  <a:pt x="3039328" y="2231644"/>
                  <a:pt x="3052917" y="2295832"/>
                  <a:pt x="3067665" y="2359742"/>
                </a:cubicBezTo>
                <a:cubicBezTo>
                  <a:pt x="3072581" y="2433484"/>
                  <a:pt x="3077942" y="2507198"/>
                  <a:pt x="3082413" y="2580968"/>
                </a:cubicBezTo>
                <a:cubicBezTo>
                  <a:pt x="3087775" y="2669432"/>
                  <a:pt x="3089138" y="2758176"/>
                  <a:pt x="3097162" y="2846439"/>
                </a:cubicBezTo>
                <a:cubicBezTo>
                  <a:pt x="3098997" y="2866625"/>
                  <a:pt x="3108578" y="2885438"/>
                  <a:pt x="3111910" y="2905432"/>
                </a:cubicBezTo>
                <a:cubicBezTo>
                  <a:pt x="3118426" y="2944528"/>
                  <a:pt x="3121742" y="2984091"/>
                  <a:pt x="3126658" y="302342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18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15B2A60-AD3C-4373-121A-454CD47AB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439" y="2530318"/>
            <a:ext cx="8334375" cy="51435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E241ED-0CB2-5E06-ECC1-FB2F5984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D3D9-519F-8C46-812B-589694C95712}" type="slidenum">
              <a:rPr lang="es-ES" smtClean="0"/>
              <a:pPr/>
              <a:t>12</a:t>
            </a:fld>
            <a:endParaRPr lang="es-ES" dirty="0"/>
          </a:p>
        </p:txBody>
      </p:sp>
      <p:pic>
        <p:nvPicPr>
          <p:cNvPr id="6" name="Picture 5" descr="A graph showing the time of a wave&#10;&#10;Description automatically generated with medium confidence">
            <a:extLst>
              <a:ext uri="{FF2B5EF4-FFF2-40B4-BE49-F238E27FC236}">
                <a16:creationId xmlns:a16="http://schemas.microsoft.com/office/drawing/2014/main" id="{33C463A4-3FF6-8C77-31B6-3150CACC5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86" y="2613182"/>
            <a:ext cx="8200102" cy="506063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5D04EC8-17C1-9CC3-128E-4925E4E93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186" y="163274"/>
            <a:ext cx="16125466" cy="1879378"/>
          </a:xfrm>
        </p:spPr>
        <p:txBody>
          <a:bodyPr>
            <a:normAutofit/>
          </a:bodyPr>
          <a:lstStyle/>
          <a:p>
            <a:r>
              <a:rPr lang="en-US" sz="5000" dirty="0"/>
              <a:t>Half-hourly electricity demand in England and Wales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B36BC3-091F-288C-B85D-208D4A4DB16E}"/>
              </a:ext>
            </a:extLst>
          </p:cNvPr>
          <p:cNvSpPr/>
          <p:nvPr/>
        </p:nvSpPr>
        <p:spPr>
          <a:xfrm>
            <a:off x="1784555" y="2802194"/>
            <a:ext cx="2212258" cy="4188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0B9463-614F-A7FE-138B-7C5DDBACB4CF}"/>
              </a:ext>
            </a:extLst>
          </p:cNvPr>
          <p:cNvCxnSpPr>
            <a:cxnSpLocks/>
          </p:cNvCxnSpPr>
          <p:nvPr/>
        </p:nvCxnSpPr>
        <p:spPr>
          <a:xfrm>
            <a:off x="3996813" y="3288890"/>
            <a:ext cx="5486400" cy="412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81DB5C-77D7-7A19-AF9E-10D72626C4BC}"/>
              </a:ext>
            </a:extLst>
          </p:cNvPr>
          <p:cNvSpPr txBox="1"/>
          <p:nvPr/>
        </p:nvSpPr>
        <p:spPr>
          <a:xfrm>
            <a:off x="5550187" y="8160514"/>
            <a:ext cx="7187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Filter</a:t>
            </a:r>
            <a:r>
              <a:rPr lang="es-ES_tradnl" dirty="0"/>
              <a:t> </a:t>
            </a:r>
            <a:r>
              <a:rPr lang="es-ES_tradnl" dirty="0" err="1"/>
              <a:t>first</a:t>
            </a:r>
            <a:r>
              <a:rPr lang="es-ES_tradnl" dirty="0"/>
              <a:t> </a:t>
            </a:r>
            <a:r>
              <a:rPr lang="es-ES_tradnl" dirty="0" err="1"/>
              <a:t>four</a:t>
            </a:r>
            <a:r>
              <a:rPr lang="es-ES_tradnl" dirty="0"/>
              <a:t> </a:t>
            </a:r>
            <a:r>
              <a:rPr lang="es-ES_tradnl" dirty="0" err="1"/>
              <a:t>weeks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make</a:t>
            </a:r>
            <a:r>
              <a:rPr lang="es-ES_tradnl" dirty="0"/>
              <a:t> </a:t>
            </a:r>
            <a:r>
              <a:rPr lang="es-ES_tradnl" dirty="0" err="1"/>
              <a:t>patterns</a:t>
            </a:r>
            <a:r>
              <a:rPr lang="es-ES_tradnl" dirty="0"/>
              <a:t> more </a:t>
            </a:r>
            <a:r>
              <a:rPr lang="es-ES_tradnl" dirty="0" err="1"/>
              <a:t>clear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E241ED-0CB2-5E06-ECC1-FB2F5984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D3D9-519F-8C46-812B-589694C95712}" type="slidenum">
              <a:rPr lang="es-ES" smtClean="0"/>
              <a:pPr/>
              <a:t>13</a:t>
            </a:fld>
            <a:endParaRPr lang="es-E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14AC66-A034-FC92-3ABF-B5B0232B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571750"/>
            <a:ext cx="8334375" cy="5143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8A1D4E0-5EBF-E2AD-274F-C5318683A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186" y="163274"/>
            <a:ext cx="16125466" cy="1879378"/>
          </a:xfrm>
        </p:spPr>
        <p:txBody>
          <a:bodyPr>
            <a:normAutofit/>
          </a:bodyPr>
          <a:lstStyle/>
          <a:p>
            <a:r>
              <a:rPr lang="en-US" sz="5000" dirty="0"/>
              <a:t>Half-hourly electricity demand in England and Wales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B6720-4AAD-D7ED-0B21-02E0D5AD931B}"/>
              </a:ext>
            </a:extLst>
          </p:cNvPr>
          <p:cNvSpPr txBox="1"/>
          <p:nvPr/>
        </p:nvSpPr>
        <p:spPr>
          <a:xfrm>
            <a:off x="9891006" y="2987134"/>
            <a:ext cx="71876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dirty="0"/>
              <a:t>Data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multiple</a:t>
            </a:r>
            <a:r>
              <a:rPr lang="es-ES_tradnl" dirty="0"/>
              <a:t> </a:t>
            </a:r>
            <a:r>
              <a:rPr lang="es-ES_tradnl" dirty="0" err="1"/>
              <a:t>seasonal</a:t>
            </a:r>
            <a:r>
              <a:rPr lang="es-ES_tradnl" dirty="0"/>
              <a:t> </a:t>
            </a:r>
            <a:r>
              <a:rPr lang="es-ES_tradnl" dirty="0" err="1"/>
              <a:t>patterns</a:t>
            </a:r>
            <a:r>
              <a:rPr lang="es-ES_tradnl" dirty="0"/>
              <a:t>.</a:t>
            </a:r>
          </a:p>
          <a:p>
            <a:pPr algn="just"/>
            <a:endParaRPr lang="es-ES_tradnl" dirty="0"/>
          </a:p>
          <a:p>
            <a:pPr algn="just"/>
            <a:r>
              <a:rPr lang="es-ES_tradnl" dirty="0" err="1"/>
              <a:t>Daily</a:t>
            </a:r>
            <a:r>
              <a:rPr lang="es-ES_tradnl" dirty="0"/>
              <a:t> </a:t>
            </a:r>
            <a:r>
              <a:rPr lang="es-ES_tradnl" dirty="0" err="1"/>
              <a:t>seasonal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 (red)</a:t>
            </a:r>
          </a:p>
          <a:p>
            <a:pPr algn="just"/>
            <a:endParaRPr lang="es-ES_tradnl" dirty="0"/>
          </a:p>
          <a:p>
            <a:pPr algn="just"/>
            <a:r>
              <a:rPr lang="es-ES_tradnl" dirty="0" err="1"/>
              <a:t>Weekly</a:t>
            </a:r>
            <a:r>
              <a:rPr lang="es-ES_tradnl" dirty="0"/>
              <a:t> </a:t>
            </a:r>
            <a:r>
              <a:rPr lang="es-ES_tradnl" dirty="0" err="1"/>
              <a:t>seasonal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 (</a:t>
            </a:r>
            <a:r>
              <a:rPr lang="es-ES_tradnl" dirty="0" err="1"/>
              <a:t>green</a:t>
            </a:r>
            <a:r>
              <a:rPr lang="es-ES_tradnl" dirty="0"/>
              <a:t>)</a:t>
            </a:r>
          </a:p>
          <a:p>
            <a:pPr algn="just"/>
            <a:endParaRPr lang="es-ES_tradnl" dirty="0"/>
          </a:p>
          <a:p>
            <a:pPr algn="just"/>
            <a:r>
              <a:rPr lang="es-ES_tradnl" dirty="0"/>
              <a:t>Note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electricity</a:t>
            </a:r>
            <a:r>
              <a:rPr lang="es-ES_tradnl" dirty="0"/>
              <a:t> </a:t>
            </a:r>
            <a:r>
              <a:rPr lang="es-ES_tradnl" dirty="0" err="1"/>
              <a:t>demand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lower</a:t>
            </a:r>
            <a:r>
              <a:rPr lang="es-ES_tradnl" dirty="0"/>
              <a:t> </a:t>
            </a:r>
            <a:r>
              <a:rPr lang="es-ES_tradnl" dirty="0" err="1"/>
              <a:t>during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weekends</a:t>
            </a:r>
            <a:r>
              <a:rPr lang="es-ES_tradnl" dirty="0"/>
              <a:t> in </a:t>
            </a:r>
            <a:r>
              <a:rPr lang="es-ES_tradnl" dirty="0" err="1"/>
              <a:t>these</a:t>
            </a:r>
            <a:r>
              <a:rPr lang="es-ES_tradnl" dirty="0"/>
              <a:t> </a:t>
            </a:r>
            <a:r>
              <a:rPr lang="es-ES_tradnl" dirty="0" err="1"/>
              <a:t>regions</a:t>
            </a:r>
            <a:r>
              <a:rPr lang="es-ES_tradnl" dirty="0"/>
              <a:t>, </a:t>
            </a:r>
            <a:r>
              <a:rPr lang="es-ES_tradnl" dirty="0" err="1"/>
              <a:t>probably</a:t>
            </a:r>
            <a:r>
              <a:rPr lang="es-ES_tradnl" dirty="0"/>
              <a:t> </a:t>
            </a:r>
            <a:r>
              <a:rPr lang="es-ES_tradnl" dirty="0" err="1"/>
              <a:t>due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shutdown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industry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E332D8-5D8D-4A95-C5AD-25AEC8004481}"/>
              </a:ext>
            </a:extLst>
          </p:cNvPr>
          <p:cNvSpPr/>
          <p:nvPr/>
        </p:nvSpPr>
        <p:spPr>
          <a:xfrm>
            <a:off x="1887792" y="2987133"/>
            <a:ext cx="412955" cy="3664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85205A-3867-9AB7-488B-86FF25AD80F8}"/>
              </a:ext>
            </a:extLst>
          </p:cNvPr>
          <p:cNvSpPr/>
          <p:nvPr/>
        </p:nvSpPr>
        <p:spPr>
          <a:xfrm>
            <a:off x="1833714" y="2750531"/>
            <a:ext cx="1956621" cy="42991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6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E241ED-0CB2-5E06-ECC1-FB2F5984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D3D9-519F-8C46-812B-589694C95712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917EC-F2FC-99C6-87D9-369FC4441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186" y="163274"/>
            <a:ext cx="16125466" cy="1879378"/>
          </a:xfrm>
        </p:spPr>
        <p:txBody>
          <a:bodyPr>
            <a:normAutofit/>
          </a:bodyPr>
          <a:lstStyle/>
          <a:p>
            <a:r>
              <a:rPr lang="en-US" sz="5000" dirty="0"/>
              <a:t>Half-hourly electricity demand in Victoria (Australia)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963BC-B4AE-0E03-94B1-19348E288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95" y="2571750"/>
            <a:ext cx="8334375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CE2824-E370-1754-5940-97D90654A03E}"/>
              </a:ext>
            </a:extLst>
          </p:cNvPr>
          <p:cNvSpPr/>
          <p:nvPr/>
        </p:nvSpPr>
        <p:spPr>
          <a:xfrm>
            <a:off x="2285997" y="3164114"/>
            <a:ext cx="294971" cy="3664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3B527-BCED-505D-24AA-CF8481E08E2B}"/>
              </a:ext>
            </a:extLst>
          </p:cNvPr>
          <p:cNvSpPr txBox="1"/>
          <p:nvPr/>
        </p:nvSpPr>
        <p:spPr>
          <a:xfrm>
            <a:off x="9891006" y="2987134"/>
            <a:ext cx="71876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dirty="0" err="1"/>
              <a:t>Daily</a:t>
            </a:r>
            <a:r>
              <a:rPr lang="es-ES_tradnl" dirty="0"/>
              <a:t> </a:t>
            </a:r>
            <a:r>
              <a:rPr lang="es-ES_tradnl" dirty="0" err="1"/>
              <a:t>seasonal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 (red)</a:t>
            </a:r>
          </a:p>
          <a:p>
            <a:pPr algn="just"/>
            <a:endParaRPr lang="es-ES_tradnl" dirty="0"/>
          </a:p>
          <a:p>
            <a:pPr algn="just"/>
            <a:r>
              <a:rPr lang="es-ES_tradnl" dirty="0"/>
              <a:t>No </a:t>
            </a:r>
            <a:r>
              <a:rPr lang="es-ES_tradnl" dirty="0" err="1"/>
              <a:t>clear</a:t>
            </a:r>
            <a:r>
              <a:rPr lang="es-ES_tradnl" dirty="0"/>
              <a:t> </a:t>
            </a:r>
            <a:r>
              <a:rPr lang="es-ES_tradnl" dirty="0" err="1"/>
              <a:t>weekly</a:t>
            </a:r>
            <a:r>
              <a:rPr lang="es-ES_tradnl" dirty="0"/>
              <a:t> </a:t>
            </a:r>
            <a:r>
              <a:rPr lang="es-ES_tradnl" dirty="0" err="1"/>
              <a:t>seasonal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endParaRPr lang="es-ES_tradnl" dirty="0"/>
          </a:p>
          <a:p>
            <a:pPr algn="just"/>
            <a:endParaRPr lang="es-ES_tradnl" dirty="0"/>
          </a:p>
          <a:p>
            <a:pPr algn="just"/>
            <a:r>
              <a:rPr lang="es-ES_tradnl" b="1" dirty="0"/>
              <a:t>A time series </a:t>
            </a:r>
            <a:r>
              <a:rPr lang="es-ES_tradnl" b="1" dirty="0" err="1"/>
              <a:t>will</a:t>
            </a:r>
            <a:r>
              <a:rPr lang="es-ES_tradnl" b="1" dirty="0"/>
              <a:t> </a:t>
            </a:r>
            <a:r>
              <a:rPr lang="es-ES_tradnl" b="1" dirty="0" err="1"/>
              <a:t>not</a:t>
            </a:r>
            <a:r>
              <a:rPr lang="es-ES_tradnl" b="1" dirty="0"/>
              <a:t> </a:t>
            </a:r>
            <a:r>
              <a:rPr lang="es-ES_tradnl" b="1" dirty="0" err="1"/>
              <a:t>always</a:t>
            </a:r>
            <a:r>
              <a:rPr lang="es-ES_tradnl" b="1" dirty="0"/>
              <a:t> </a:t>
            </a:r>
            <a:r>
              <a:rPr lang="es-ES_tradnl" b="1" dirty="0" err="1"/>
              <a:t>exhibit</a:t>
            </a:r>
            <a:r>
              <a:rPr lang="es-ES_tradnl" b="1" dirty="0"/>
              <a:t> </a:t>
            </a:r>
            <a:r>
              <a:rPr lang="es-ES_tradnl" b="1" dirty="0" err="1"/>
              <a:t>seasonal</a:t>
            </a:r>
            <a:r>
              <a:rPr lang="es-ES_tradnl" b="1" dirty="0"/>
              <a:t> </a:t>
            </a:r>
            <a:r>
              <a:rPr lang="es-ES_tradnl" b="1" dirty="0" err="1"/>
              <a:t>patterns</a:t>
            </a:r>
            <a:r>
              <a:rPr lang="es-ES_tradnl" b="1" dirty="0"/>
              <a:t> at </a:t>
            </a:r>
            <a:r>
              <a:rPr lang="es-ES_tradnl" b="1" dirty="0" err="1"/>
              <a:t>every</a:t>
            </a:r>
            <a:r>
              <a:rPr lang="es-ES_tradnl" b="1" dirty="0"/>
              <a:t> </a:t>
            </a:r>
            <a:r>
              <a:rPr lang="es-ES_tradnl" b="1" dirty="0" err="1"/>
              <a:t>possible</a:t>
            </a:r>
            <a:r>
              <a:rPr lang="es-ES_tradnl" b="1" dirty="0"/>
              <a:t> </a:t>
            </a:r>
            <a:r>
              <a:rPr lang="es-ES_tradnl" b="1" dirty="0" err="1"/>
              <a:t>seasonal</a:t>
            </a:r>
            <a:r>
              <a:rPr lang="es-ES_tradnl" b="1" dirty="0"/>
              <a:t> </a:t>
            </a:r>
            <a:r>
              <a:rPr lang="es-ES_tradnl" b="1" dirty="0" err="1"/>
              <a:t>period</a:t>
            </a:r>
            <a:r>
              <a:rPr lang="es-ES_tradnl" b="1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3595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Object 1" descr="Objec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9500"/>
            <a:ext cx="2876550" cy="2857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445338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Object 1" descr="Objec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34050" cy="1028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Object 6" descr="Objec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Object 7" descr="Object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429500"/>
            <a:ext cx="2876550" cy="285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Object8"/>
          <p:cNvSpPr txBox="1"/>
          <p:nvPr/>
        </p:nvSpPr>
        <p:spPr>
          <a:xfrm>
            <a:off x="8001000" y="1795021"/>
            <a:ext cx="571500" cy="410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3300"/>
              </a:lnSpc>
              <a:defRPr sz="2700" spc="54">
                <a:solidFill>
                  <a:srgbClr val="00006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rPr dirty="0"/>
              <a:t>01</a:t>
            </a:r>
          </a:p>
        </p:txBody>
      </p:sp>
      <p:sp>
        <p:nvSpPr>
          <p:cNvPr id="70" name="Object13"/>
          <p:cNvSpPr txBox="1"/>
          <p:nvPr/>
        </p:nvSpPr>
        <p:spPr>
          <a:xfrm>
            <a:off x="8726714" y="1919632"/>
            <a:ext cx="3429000" cy="285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lnSpc>
                <a:spcPts val="2200"/>
              </a:lnSpc>
              <a:defRPr spc="36">
                <a:solidFill>
                  <a:srgbClr val="00006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rPr lang="es-ES_tradnl" sz="2500" dirty="0"/>
              <a:t>D</a:t>
            </a:r>
            <a:r>
              <a:rPr lang="en-US" sz="2500" dirty="0" err="1"/>
              <a:t>escription</a:t>
            </a:r>
            <a:r>
              <a:rPr lang="en-US" sz="2500" dirty="0"/>
              <a:t> of patterns</a:t>
            </a:r>
            <a:endParaRPr sz="2500" dirty="0"/>
          </a:p>
        </p:txBody>
      </p:sp>
      <p:sp>
        <p:nvSpPr>
          <p:cNvPr id="77" name="Object20"/>
          <p:cNvSpPr txBox="1"/>
          <p:nvPr/>
        </p:nvSpPr>
        <p:spPr>
          <a:xfrm>
            <a:off x="17145000" y="9144000"/>
            <a:ext cx="571500" cy="557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4500"/>
              </a:lnSpc>
              <a:defRPr sz="3600" spc="72">
                <a:solidFill>
                  <a:srgbClr val="00006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rPr dirty="0"/>
              <a:t>02</a:t>
            </a:r>
          </a:p>
        </p:txBody>
      </p:sp>
      <p:sp>
        <p:nvSpPr>
          <p:cNvPr id="2" name="Object8">
            <a:extLst>
              <a:ext uri="{FF2B5EF4-FFF2-40B4-BE49-F238E27FC236}">
                <a16:creationId xmlns:a16="http://schemas.microsoft.com/office/drawing/2014/main" id="{AC1282BE-2748-2CEF-4787-8C8FBA8D7C7F}"/>
              </a:ext>
            </a:extLst>
          </p:cNvPr>
          <p:cNvSpPr txBox="1"/>
          <p:nvPr/>
        </p:nvSpPr>
        <p:spPr>
          <a:xfrm>
            <a:off x="8001000" y="2683756"/>
            <a:ext cx="571500" cy="410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3300"/>
              </a:lnSpc>
              <a:defRPr sz="2700" spc="54">
                <a:solidFill>
                  <a:srgbClr val="00006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rPr dirty="0"/>
              <a:t>0</a:t>
            </a:r>
            <a:r>
              <a:rPr lang="es-ES" dirty="0"/>
              <a:t>2</a:t>
            </a:r>
            <a:endParaRPr dirty="0"/>
          </a:p>
        </p:txBody>
      </p:sp>
      <p:sp>
        <p:nvSpPr>
          <p:cNvPr id="3" name="Object13">
            <a:extLst>
              <a:ext uri="{FF2B5EF4-FFF2-40B4-BE49-F238E27FC236}">
                <a16:creationId xmlns:a16="http://schemas.microsoft.com/office/drawing/2014/main" id="{A929A38B-F66A-ADDC-8C36-F2CFBD4BFAB9}"/>
              </a:ext>
            </a:extLst>
          </p:cNvPr>
          <p:cNvSpPr txBox="1"/>
          <p:nvPr/>
        </p:nvSpPr>
        <p:spPr>
          <a:xfrm>
            <a:off x="8726714" y="2808367"/>
            <a:ext cx="3429000" cy="285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lnSpc>
                <a:spcPts val="2200"/>
              </a:lnSpc>
              <a:defRPr spc="36">
                <a:solidFill>
                  <a:srgbClr val="00006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rPr lang="en-US" sz="2500" dirty="0"/>
              <a:t>Examples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19510144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E241ED-0CB2-5E06-ECC1-FB2F5984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D3D9-519F-8C46-812B-589694C95712}" type="slidenum">
              <a:rPr lang="es-ES" smtClean="0"/>
              <a:pPr/>
              <a:t>3</a:t>
            </a:fld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95D95-BA12-3491-8CF7-C5276958E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832" y="1747363"/>
            <a:ext cx="13508335" cy="679227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2EC002-0CC8-0523-EA34-0BB860532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186" y="163274"/>
            <a:ext cx="16125466" cy="1879378"/>
          </a:xfrm>
        </p:spPr>
        <p:txBody>
          <a:bodyPr>
            <a:normAutofit/>
          </a:bodyPr>
          <a:lstStyle/>
          <a:p>
            <a:r>
              <a:rPr lang="es-ES_tradnl" sz="5000" dirty="0" err="1"/>
              <a:t>Description</a:t>
            </a:r>
            <a:r>
              <a:rPr lang="es-ES_tradnl" sz="5000" dirty="0"/>
              <a:t> </a:t>
            </a:r>
            <a:r>
              <a:rPr lang="es-ES_tradnl" sz="5000" dirty="0" err="1"/>
              <a:t>of</a:t>
            </a:r>
            <a:r>
              <a:rPr lang="es-ES_tradnl" sz="5000" dirty="0"/>
              <a:t> </a:t>
            </a:r>
            <a:r>
              <a:rPr lang="es-ES_tradnl" sz="5000" dirty="0" err="1"/>
              <a:t>basic</a:t>
            </a:r>
            <a:r>
              <a:rPr lang="es-ES_tradnl" sz="5000" dirty="0"/>
              <a:t> time series </a:t>
            </a:r>
            <a:r>
              <a:rPr lang="es-ES_tradnl" sz="5000" dirty="0" err="1"/>
              <a:t>patterns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00942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E241ED-0CB2-5E06-ECC1-FB2F5984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D3D9-519F-8C46-812B-589694C95712}" type="slidenum">
              <a:rPr lang="es-ES" smtClean="0"/>
              <a:pPr/>
              <a:t>4</a:t>
            </a:fld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D2168F-45AC-6782-024F-393145ED8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7" y="2042652"/>
            <a:ext cx="8682374" cy="620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A6C7D9-70A2-149F-56C3-F1CD03D7F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186" y="163274"/>
            <a:ext cx="16125466" cy="1879378"/>
          </a:xfrm>
        </p:spPr>
        <p:txBody>
          <a:bodyPr>
            <a:normAutofit/>
          </a:bodyPr>
          <a:lstStyle/>
          <a:p>
            <a:r>
              <a:rPr lang="es-ES_tradnl" sz="5000" dirty="0" err="1"/>
              <a:t>Quarterly</a:t>
            </a:r>
            <a:r>
              <a:rPr lang="es-ES_tradnl" sz="5000" dirty="0"/>
              <a:t> </a:t>
            </a:r>
            <a:r>
              <a:rPr lang="es-ES_tradnl" sz="5000" dirty="0" err="1"/>
              <a:t>electricity</a:t>
            </a:r>
            <a:r>
              <a:rPr lang="es-ES_tradnl" sz="5000" dirty="0"/>
              <a:t> </a:t>
            </a:r>
            <a:r>
              <a:rPr lang="es-ES_tradnl" sz="5000" dirty="0" err="1"/>
              <a:t>production</a:t>
            </a:r>
            <a:r>
              <a:rPr lang="es-ES_tradnl" sz="5000" dirty="0"/>
              <a:t> in Australia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61048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E241ED-0CB2-5E06-ECC1-FB2F5984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D3D9-519F-8C46-812B-589694C95712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D2168F-45AC-6782-024F-393145ED8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7" y="2042652"/>
            <a:ext cx="8682374" cy="620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535DBFE-9A81-F1B0-49C6-9932A4F47BBD}"/>
              </a:ext>
            </a:extLst>
          </p:cNvPr>
          <p:cNvCxnSpPr/>
          <p:nvPr/>
        </p:nvCxnSpPr>
        <p:spPr>
          <a:xfrm flipV="1">
            <a:off x="1917290" y="4630994"/>
            <a:ext cx="3406878" cy="2330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2D3E02-C488-EAA6-4604-73F523DCD61D}"/>
              </a:ext>
            </a:extLst>
          </p:cNvPr>
          <p:cNvCxnSpPr>
            <a:cxnSpLocks/>
          </p:cNvCxnSpPr>
          <p:nvPr/>
        </p:nvCxnSpPr>
        <p:spPr>
          <a:xfrm flipV="1">
            <a:off x="5476568" y="2772697"/>
            <a:ext cx="3667432" cy="1858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935C163-67DF-B9D9-30C2-C806A000B9F3}"/>
              </a:ext>
            </a:extLst>
          </p:cNvPr>
          <p:cNvSpPr/>
          <p:nvPr/>
        </p:nvSpPr>
        <p:spPr>
          <a:xfrm>
            <a:off x="3982065" y="5143500"/>
            <a:ext cx="457200" cy="888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B28B3-1034-6EA8-146D-4CBA4190EC78}"/>
              </a:ext>
            </a:extLst>
          </p:cNvPr>
          <p:cNvSpPr txBox="1"/>
          <p:nvPr/>
        </p:nvSpPr>
        <p:spPr>
          <a:xfrm>
            <a:off x="9891006" y="2043237"/>
            <a:ext cx="71876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Trended</a:t>
            </a:r>
            <a:r>
              <a:rPr lang="es-ES_tradnl" dirty="0"/>
              <a:t> data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change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slope</a:t>
            </a:r>
            <a:r>
              <a:rPr lang="es-ES_tradnl" dirty="0"/>
              <a:t> </a:t>
            </a:r>
            <a:r>
              <a:rPr lang="es-ES_tradnl" dirty="0" err="1"/>
              <a:t>around</a:t>
            </a:r>
            <a:r>
              <a:rPr lang="es-ES_tradnl" dirty="0"/>
              <a:t> 1990 (blue)</a:t>
            </a:r>
          </a:p>
          <a:p>
            <a:endParaRPr lang="es-ES_tradnl" dirty="0"/>
          </a:p>
          <a:p>
            <a:r>
              <a:rPr lang="es-ES_tradnl" dirty="0" err="1"/>
              <a:t>Seasonal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length</a:t>
            </a:r>
            <a:r>
              <a:rPr lang="es-ES_tradnl" dirty="0"/>
              <a:t> 1 </a:t>
            </a:r>
            <a:r>
              <a:rPr lang="es-ES_tradnl" dirty="0" err="1"/>
              <a:t>year</a:t>
            </a:r>
            <a:r>
              <a:rPr lang="es-ES_tradnl" dirty="0"/>
              <a:t> (red)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D069FC5-53C4-916D-A6A4-5E5F9ADE7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186" y="163274"/>
            <a:ext cx="16125466" cy="1879378"/>
          </a:xfrm>
        </p:spPr>
        <p:txBody>
          <a:bodyPr>
            <a:normAutofit/>
          </a:bodyPr>
          <a:lstStyle/>
          <a:p>
            <a:r>
              <a:rPr lang="es-ES_tradnl" sz="5000" dirty="0" err="1"/>
              <a:t>Quarterly</a:t>
            </a:r>
            <a:r>
              <a:rPr lang="es-ES_tradnl" sz="5000" dirty="0"/>
              <a:t> </a:t>
            </a:r>
            <a:r>
              <a:rPr lang="es-ES_tradnl" sz="5000" dirty="0" err="1"/>
              <a:t>electricity</a:t>
            </a:r>
            <a:r>
              <a:rPr lang="es-ES_tradnl" sz="5000" dirty="0"/>
              <a:t> </a:t>
            </a:r>
            <a:r>
              <a:rPr lang="es-ES_tradnl" sz="5000" dirty="0" err="1"/>
              <a:t>production</a:t>
            </a:r>
            <a:r>
              <a:rPr lang="es-ES_tradnl" sz="5000" dirty="0"/>
              <a:t> in Australia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03597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E241ED-0CB2-5E06-ECC1-FB2F5984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D3D9-519F-8C46-812B-589694C95712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F0FDB-4045-BCFA-95A7-20CC135C4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186" y="163274"/>
            <a:ext cx="16125466" cy="1879378"/>
          </a:xfrm>
        </p:spPr>
        <p:txBody>
          <a:bodyPr>
            <a:normAutofit/>
          </a:bodyPr>
          <a:lstStyle/>
          <a:p>
            <a:r>
              <a:rPr lang="es-ES_tradnl" sz="5000" dirty="0" err="1"/>
              <a:t>Quarterly</a:t>
            </a:r>
            <a:r>
              <a:rPr lang="es-ES_tradnl" sz="5000" dirty="0"/>
              <a:t> </a:t>
            </a:r>
            <a:r>
              <a:rPr lang="es-ES_tradnl" sz="5000" dirty="0" err="1"/>
              <a:t>bricks</a:t>
            </a:r>
            <a:r>
              <a:rPr lang="es-ES_tradnl" sz="5000" dirty="0"/>
              <a:t> </a:t>
            </a:r>
            <a:r>
              <a:rPr lang="es-ES_tradnl" sz="5000" dirty="0" err="1"/>
              <a:t>production</a:t>
            </a:r>
            <a:r>
              <a:rPr lang="es-ES_tradnl" sz="5000" dirty="0"/>
              <a:t> in Australia</a:t>
            </a:r>
            <a:endParaRPr lang="en-US" sz="5000" dirty="0"/>
          </a:p>
        </p:txBody>
      </p:sp>
      <p:pic>
        <p:nvPicPr>
          <p:cNvPr id="2070" name="Picture 2">
            <a:extLst>
              <a:ext uri="{FF2B5EF4-FFF2-40B4-BE49-F238E27FC236}">
                <a16:creationId xmlns:a16="http://schemas.microsoft.com/office/drawing/2014/main" id="{1245DD5B-1583-B9F7-4C0A-D4723419B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79" y="2243598"/>
            <a:ext cx="8119724" cy="579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94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E241ED-0CB2-5E06-ECC1-FB2F5984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D3D9-519F-8C46-812B-589694C95712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7D6DB1-73BE-69D6-8EFE-19F8E5281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79" y="2243598"/>
            <a:ext cx="8119724" cy="579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EF0FDB-4045-BCFA-95A7-20CC135C4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186" y="163274"/>
            <a:ext cx="16125466" cy="1879378"/>
          </a:xfrm>
        </p:spPr>
        <p:txBody>
          <a:bodyPr>
            <a:normAutofit/>
          </a:bodyPr>
          <a:lstStyle/>
          <a:p>
            <a:r>
              <a:rPr lang="es-ES_tradnl" sz="5000" dirty="0" err="1"/>
              <a:t>Quarterly</a:t>
            </a:r>
            <a:r>
              <a:rPr lang="es-ES_tradnl" sz="5000" dirty="0"/>
              <a:t> </a:t>
            </a:r>
            <a:r>
              <a:rPr lang="es-ES_tradnl" sz="5000" dirty="0" err="1"/>
              <a:t>bricks</a:t>
            </a:r>
            <a:r>
              <a:rPr lang="es-ES_tradnl" sz="5000" dirty="0"/>
              <a:t> </a:t>
            </a:r>
            <a:r>
              <a:rPr lang="es-ES_tradnl" sz="5000" dirty="0" err="1"/>
              <a:t>production</a:t>
            </a:r>
            <a:r>
              <a:rPr lang="es-ES_tradnl" sz="5000" dirty="0"/>
              <a:t> in Australia</a:t>
            </a:r>
            <a:endParaRPr lang="en-US" sz="5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523291-6A24-1895-116E-2824D2A22618}"/>
              </a:ext>
            </a:extLst>
          </p:cNvPr>
          <p:cNvSpPr/>
          <p:nvPr/>
        </p:nvSpPr>
        <p:spPr>
          <a:xfrm>
            <a:off x="3192208" y="4128811"/>
            <a:ext cx="231712" cy="8885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987E1F-86BC-8B3F-7D58-8959EE575D1A}"/>
              </a:ext>
            </a:extLst>
          </p:cNvPr>
          <p:cNvCxnSpPr>
            <a:cxnSpLocks/>
          </p:cNvCxnSpPr>
          <p:nvPr/>
        </p:nvCxnSpPr>
        <p:spPr>
          <a:xfrm flipV="1">
            <a:off x="1604625" y="3637280"/>
            <a:ext cx="2276495" cy="356779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F1B70C-DC50-CE24-7B09-10F8BB0973F9}"/>
              </a:ext>
            </a:extLst>
          </p:cNvPr>
          <p:cNvCxnSpPr>
            <a:cxnSpLocks/>
          </p:cNvCxnSpPr>
          <p:nvPr/>
        </p:nvCxnSpPr>
        <p:spPr>
          <a:xfrm>
            <a:off x="3881120" y="3637280"/>
            <a:ext cx="142240" cy="1783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D99C8D-5398-884E-332D-5BBBAED07121}"/>
              </a:ext>
            </a:extLst>
          </p:cNvPr>
          <p:cNvCxnSpPr>
            <a:cxnSpLocks/>
          </p:cNvCxnSpPr>
          <p:nvPr/>
        </p:nvCxnSpPr>
        <p:spPr>
          <a:xfrm flipV="1">
            <a:off x="4033520" y="2844800"/>
            <a:ext cx="788546" cy="2576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5B49CA-090A-FB02-1DE7-AF8026B6BCA9}"/>
              </a:ext>
            </a:extLst>
          </p:cNvPr>
          <p:cNvCxnSpPr>
            <a:cxnSpLocks/>
          </p:cNvCxnSpPr>
          <p:nvPr/>
        </p:nvCxnSpPr>
        <p:spPr>
          <a:xfrm>
            <a:off x="4822066" y="3007360"/>
            <a:ext cx="188249" cy="2865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AB4017-7406-3F13-740D-7608DF1DE2D8}"/>
              </a:ext>
            </a:extLst>
          </p:cNvPr>
          <p:cNvCxnSpPr>
            <a:cxnSpLocks/>
          </p:cNvCxnSpPr>
          <p:nvPr/>
        </p:nvCxnSpPr>
        <p:spPr>
          <a:xfrm flipV="1">
            <a:off x="4974466" y="2844800"/>
            <a:ext cx="725949" cy="3027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04D0BC-7B77-3AF8-7A61-1C53C6CE9025}"/>
              </a:ext>
            </a:extLst>
          </p:cNvPr>
          <p:cNvCxnSpPr>
            <a:cxnSpLocks/>
          </p:cNvCxnSpPr>
          <p:nvPr/>
        </p:nvCxnSpPr>
        <p:spPr>
          <a:xfrm>
            <a:off x="5763012" y="2844800"/>
            <a:ext cx="188249" cy="2172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872971-A71B-1796-DC19-9480D04893DD}"/>
              </a:ext>
            </a:extLst>
          </p:cNvPr>
          <p:cNvCxnSpPr>
            <a:cxnSpLocks/>
          </p:cNvCxnSpPr>
          <p:nvPr/>
        </p:nvCxnSpPr>
        <p:spPr>
          <a:xfrm flipV="1">
            <a:off x="5967001" y="4003040"/>
            <a:ext cx="490683" cy="1014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6679EE-8B4B-F10D-147A-738DDFC53E6C}"/>
              </a:ext>
            </a:extLst>
          </p:cNvPr>
          <p:cNvCxnSpPr>
            <a:cxnSpLocks/>
          </p:cNvCxnSpPr>
          <p:nvPr/>
        </p:nvCxnSpPr>
        <p:spPr>
          <a:xfrm>
            <a:off x="6457684" y="4128811"/>
            <a:ext cx="152400" cy="1631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A07C86-3811-684E-D3DB-4C90B976C4B5}"/>
              </a:ext>
            </a:extLst>
          </p:cNvPr>
          <p:cNvCxnSpPr>
            <a:cxnSpLocks/>
          </p:cNvCxnSpPr>
          <p:nvPr/>
        </p:nvCxnSpPr>
        <p:spPr>
          <a:xfrm flipV="1">
            <a:off x="6610084" y="4439920"/>
            <a:ext cx="555625" cy="1432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Arrow Connector 2048">
            <a:extLst>
              <a:ext uri="{FF2B5EF4-FFF2-40B4-BE49-F238E27FC236}">
                <a16:creationId xmlns:a16="http://schemas.microsoft.com/office/drawing/2014/main" id="{40A98335-00D8-43A5-6F3D-AC7344887A9E}"/>
              </a:ext>
            </a:extLst>
          </p:cNvPr>
          <p:cNvCxnSpPr>
            <a:cxnSpLocks/>
          </p:cNvCxnSpPr>
          <p:nvPr/>
        </p:nvCxnSpPr>
        <p:spPr>
          <a:xfrm>
            <a:off x="7165709" y="4573106"/>
            <a:ext cx="85252" cy="1299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Arrow Connector 2052">
            <a:extLst>
              <a:ext uri="{FF2B5EF4-FFF2-40B4-BE49-F238E27FC236}">
                <a16:creationId xmlns:a16="http://schemas.microsoft.com/office/drawing/2014/main" id="{6ECA1B54-B729-183D-CFF6-FC3D54AA9825}"/>
              </a:ext>
            </a:extLst>
          </p:cNvPr>
          <p:cNvCxnSpPr>
            <a:cxnSpLocks/>
          </p:cNvCxnSpPr>
          <p:nvPr/>
        </p:nvCxnSpPr>
        <p:spPr>
          <a:xfrm flipV="1">
            <a:off x="7250961" y="4510220"/>
            <a:ext cx="470373" cy="1250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8" name="Freeform: Shape 2057">
            <a:extLst>
              <a:ext uri="{FF2B5EF4-FFF2-40B4-BE49-F238E27FC236}">
                <a16:creationId xmlns:a16="http://schemas.microsoft.com/office/drawing/2014/main" id="{FFE1258B-9F9B-BF25-BC86-001F58E84FBE}"/>
              </a:ext>
            </a:extLst>
          </p:cNvPr>
          <p:cNvSpPr/>
          <p:nvPr/>
        </p:nvSpPr>
        <p:spPr>
          <a:xfrm>
            <a:off x="1635760" y="6289040"/>
            <a:ext cx="859820" cy="1036320"/>
          </a:xfrm>
          <a:custGeom>
            <a:avLst/>
            <a:gdLst>
              <a:gd name="connsiteX0" fmla="*/ 0 w 859820"/>
              <a:gd name="connsiteY0" fmla="*/ 1036320 h 1036320"/>
              <a:gd name="connsiteX1" fmla="*/ 60960 w 859820"/>
              <a:gd name="connsiteY1" fmla="*/ 812800 h 1036320"/>
              <a:gd name="connsiteX2" fmla="*/ 91440 w 859820"/>
              <a:gd name="connsiteY2" fmla="*/ 701040 h 1036320"/>
              <a:gd name="connsiteX3" fmla="*/ 152400 w 859820"/>
              <a:gd name="connsiteY3" fmla="*/ 558800 h 1036320"/>
              <a:gd name="connsiteX4" fmla="*/ 233680 w 859820"/>
              <a:gd name="connsiteY4" fmla="*/ 416560 h 1036320"/>
              <a:gd name="connsiteX5" fmla="*/ 274320 w 859820"/>
              <a:gd name="connsiteY5" fmla="*/ 335280 h 1036320"/>
              <a:gd name="connsiteX6" fmla="*/ 294640 w 859820"/>
              <a:gd name="connsiteY6" fmla="*/ 284480 h 1036320"/>
              <a:gd name="connsiteX7" fmla="*/ 365760 w 859820"/>
              <a:gd name="connsiteY7" fmla="*/ 172720 h 1036320"/>
              <a:gd name="connsiteX8" fmla="*/ 386080 w 859820"/>
              <a:gd name="connsiteY8" fmla="*/ 142240 h 1036320"/>
              <a:gd name="connsiteX9" fmla="*/ 457200 w 859820"/>
              <a:gd name="connsiteY9" fmla="*/ 91440 h 1036320"/>
              <a:gd name="connsiteX10" fmla="*/ 609600 w 859820"/>
              <a:gd name="connsiteY10" fmla="*/ 20320 h 1036320"/>
              <a:gd name="connsiteX11" fmla="*/ 701040 w 859820"/>
              <a:gd name="connsiteY11" fmla="*/ 0 h 1036320"/>
              <a:gd name="connsiteX12" fmla="*/ 792480 w 859820"/>
              <a:gd name="connsiteY12" fmla="*/ 10160 h 1036320"/>
              <a:gd name="connsiteX13" fmla="*/ 833120 w 859820"/>
              <a:gd name="connsiteY13" fmla="*/ 60960 h 1036320"/>
              <a:gd name="connsiteX14" fmla="*/ 843280 w 859820"/>
              <a:gd name="connsiteY14" fmla="*/ 91440 h 1036320"/>
              <a:gd name="connsiteX15" fmla="*/ 853440 w 859820"/>
              <a:gd name="connsiteY15" fmla="*/ 3759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59820" h="1036320">
                <a:moveTo>
                  <a:pt x="0" y="1036320"/>
                </a:moveTo>
                <a:lnTo>
                  <a:pt x="60960" y="812800"/>
                </a:lnTo>
                <a:cubicBezTo>
                  <a:pt x="71120" y="775547"/>
                  <a:pt x="74171" y="735577"/>
                  <a:pt x="91440" y="701040"/>
                </a:cubicBezTo>
                <a:cubicBezTo>
                  <a:pt x="183942" y="516035"/>
                  <a:pt x="92602" y="708295"/>
                  <a:pt x="152400" y="558800"/>
                </a:cubicBezTo>
                <a:cubicBezTo>
                  <a:pt x="169977" y="514858"/>
                  <a:pt x="218139" y="447641"/>
                  <a:pt x="233680" y="416560"/>
                </a:cubicBezTo>
                <a:cubicBezTo>
                  <a:pt x="247227" y="389467"/>
                  <a:pt x="261626" y="362783"/>
                  <a:pt x="274320" y="335280"/>
                </a:cubicBezTo>
                <a:cubicBezTo>
                  <a:pt x="281963" y="318721"/>
                  <a:pt x="286484" y="300792"/>
                  <a:pt x="294640" y="284480"/>
                </a:cubicBezTo>
                <a:cubicBezTo>
                  <a:pt x="331643" y="210473"/>
                  <a:pt x="326363" y="227876"/>
                  <a:pt x="365760" y="172720"/>
                </a:cubicBezTo>
                <a:cubicBezTo>
                  <a:pt x="372857" y="162784"/>
                  <a:pt x="376954" y="150352"/>
                  <a:pt x="386080" y="142240"/>
                </a:cubicBezTo>
                <a:cubicBezTo>
                  <a:pt x="407854" y="122885"/>
                  <a:pt x="432960" y="107600"/>
                  <a:pt x="457200" y="91440"/>
                </a:cubicBezTo>
                <a:cubicBezTo>
                  <a:pt x="508099" y="57507"/>
                  <a:pt x="547254" y="40008"/>
                  <a:pt x="609600" y="20320"/>
                </a:cubicBezTo>
                <a:cubicBezTo>
                  <a:pt x="639374" y="10918"/>
                  <a:pt x="670560" y="6773"/>
                  <a:pt x="701040" y="0"/>
                </a:cubicBezTo>
                <a:cubicBezTo>
                  <a:pt x="731520" y="3387"/>
                  <a:pt x="764635" y="-2691"/>
                  <a:pt x="792480" y="10160"/>
                </a:cubicBezTo>
                <a:cubicBezTo>
                  <a:pt x="812169" y="19247"/>
                  <a:pt x="821627" y="42571"/>
                  <a:pt x="833120" y="60960"/>
                </a:cubicBezTo>
                <a:cubicBezTo>
                  <a:pt x="838796" y="70042"/>
                  <a:pt x="840338" y="81142"/>
                  <a:pt x="843280" y="91440"/>
                </a:cubicBezTo>
                <a:cubicBezTo>
                  <a:pt x="873153" y="195997"/>
                  <a:pt x="853440" y="205060"/>
                  <a:pt x="853440" y="37592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Freeform: Shape 2059">
            <a:extLst>
              <a:ext uri="{FF2B5EF4-FFF2-40B4-BE49-F238E27FC236}">
                <a16:creationId xmlns:a16="http://schemas.microsoft.com/office/drawing/2014/main" id="{AD51549C-82CA-AEFC-7FD0-6F14337F6C8F}"/>
              </a:ext>
            </a:extLst>
          </p:cNvPr>
          <p:cNvSpPr/>
          <p:nvPr/>
        </p:nvSpPr>
        <p:spPr>
          <a:xfrm>
            <a:off x="2499360" y="5201920"/>
            <a:ext cx="619778" cy="1483360"/>
          </a:xfrm>
          <a:custGeom>
            <a:avLst/>
            <a:gdLst>
              <a:gd name="connsiteX0" fmla="*/ 0 w 619778"/>
              <a:gd name="connsiteY0" fmla="*/ 1483360 h 1483360"/>
              <a:gd name="connsiteX1" fmla="*/ 91440 w 619778"/>
              <a:gd name="connsiteY1" fmla="*/ 1148080 h 1483360"/>
              <a:gd name="connsiteX2" fmla="*/ 142240 w 619778"/>
              <a:gd name="connsiteY2" fmla="*/ 934720 h 1483360"/>
              <a:gd name="connsiteX3" fmla="*/ 172720 w 619778"/>
              <a:gd name="connsiteY3" fmla="*/ 802640 h 1483360"/>
              <a:gd name="connsiteX4" fmla="*/ 193040 w 619778"/>
              <a:gd name="connsiteY4" fmla="*/ 579120 h 1483360"/>
              <a:gd name="connsiteX5" fmla="*/ 203200 w 619778"/>
              <a:gd name="connsiteY5" fmla="*/ 497840 h 1483360"/>
              <a:gd name="connsiteX6" fmla="*/ 254000 w 619778"/>
              <a:gd name="connsiteY6" fmla="*/ 172720 h 1483360"/>
              <a:gd name="connsiteX7" fmla="*/ 264160 w 619778"/>
              <a:gd name="connsiteY7" fmla="*/ 142240 h 1483360"/>
              <a:gd name="connsiteX8" fmla="*/ 355600 w 619778"/>
              <a:gd name="connsiteY8" fmla="*/ 0 h 1483360"/>
              <a:gd name="connsiteX9" fmla="*/ 457200 w 619778"/>
              <a:gd name="connsiteY9" fmla="*/ 20320 h 1483360"/>
              <a:gd name="connsiteX10" fmla="*/ 487680 w 619778"/>
              <a:gd name="connsiteY10" fmla="*/ 91440 h 1483360"/>
              <a:gd name="connsiteX11" fmla="*/ 528320 w 619778"/>
              <a:gd name="connsiteY11" fmla="*/ 172720 h 1483360"/>
              <a:gd name="connsiteX12" fmla="*/ 538480 w 619778"/>
              <a:gd name="connsiteY12" fmla="*/ 203200 h 1483360"/>
              <a:gd name="connsiteX13" fmla="*/ 558800 w 619778"/>
              <a:gd name="connsiteY13" fmla="*/ 233680 h 1483360"/>
              <a:gd name="connsiteX14" fmla="*/ 619760 w 619778"/>
              <a:gd name="connsiteY14" fmla="*/ 284480 h 148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9778" h="1483360">
                <a:moveTo>
                  <a:pt x="0" y="1483360"/>
                </a:moveTo>
                <a:cubicBezTo>
                  <a:pt x="56741" y="1199657"/>
                  <a:pt x="12186" y="1306588"/>
                  <a:pt x="91440" y="1148080"/>
                </a:cubicBezTo>
                <a:cubicBezTo>
                  <a:pt x="108373" y="1076960"/>
                  <a:pt x="122156" y="1005015"/>
                  <a:pt x="142240" y="934720"/>
                </a:cubicBezTo>
                <a:cubicBezTo>
                  <a:pt x="158499" y="877815"/>
                  <a:pt x="166629" y="859493"/>
                  <a:pt x="172720" y="802640"/>
                </a:cubicBezTo>
                <a:cubicBezTo>
                  <a:pt x="180690" y="728252"/>
                  <a:pt x="185596" y="653563"/>
                  <a:pt x="193040" y="579120"/>
                </a:cubicBezTo>
                <a:cubicBezTo>
                  <a:pt x="195757" y="551951"/>
                  <a:pt x="200390" y="524999"/>
                  <a:pt x="203200" y="497840"/>
                </a:cubicBezTo>
                <a:cubicBezTo>
                  <a:pt x="227958" y="258517"/>
                  <a:pt x="204303" y="346661"/>
                  <a:pt x="254000" y="172720"/>
                </a:cubicBezTo>
                <a:cubicBezTo>
                  <a:pt x="256942" y="162422"/>
                  <a:pt x="259083" y="151669"/>
                  <a:pt x="264160" y="142240"/>
                </a:cubicBezTo>
                <a:cubicBezTo>
                  <a:pt x="308497" y="59900"/>
                  <a:pt x="312285" y="57753"/>
                  <a:pt x="355600" y="0"/>
                </a:cubicBezTo>
                <a:cubicBezTo>
                  <a:pt x="389467" y="6773"/>
                  <a:pt x="425319" y="7036"/>
                  <a:pt x="457200" y="20320"/>
                </a:cubicBezTo>
                <a:cubicBezTo>
                  <a:pt x="477938" y="28961"/>
                  <a:pt x="482938" y="77214"/>
                  <a:pt x="487680" y="91440"/>
                </a:cubicBezTo>
                <a:cubicBezTo>
                  <a:pt x="522837" y="196911"/>
                  <a:pt x="490986" y="98052"/>
                  <a:pt x="528320" y="172720"/>
                </a:cubicBezTo>
                <a:cubicBezTo>
                  <a:pt x="533109" y="182299"/>
                  <a:pt x="533691" y="193621"/>
                  <a:pt x="538480" y="203200"/>
                </a:cubicBezTo>
                <a:cubicBezTo>
                  <a:pt x="543941" y="214122"/>
                  <a:pt x="549610" y="225639"/>
                  <a:pt x="558800" y="233680"/>
                </a:cubicBezTo>
                <a:cubicBezTo>
                  <a:pt x="622578" y="289486"/>
                  <a:pt x="619760" y="248056"/>
                  <a:pt x="619760" y="28448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39A93749-D2AA-6631-ACC5-9CE5D4B399DE}"/>
              </a:ext>
            </a:extLst>
          </p:cNvPr>
          <p:cNvSpPr/>
          <p:nvPr/>
        </p:nvSpPr>
        <p:spPr>
          <a:xfrm>
            <a:off x="3149600" y="4378960"/>
            <a:ext cx="528698" cy="1026160"/>
          </a:xfrm>
          <a:custGeom>
            <a:avLst/>
            <a:gdLst>
              <a:gd name="connsiteX0" fmla="*/ 0 w 528698"/>
              <a:gd name="connsiteY0" fmla="*/ 1026160 h 1026160"/>
              <a:gd name="connsiteX1" fmla="*/ 40640 w 528698"/>
              <a:gd name="connsiteY1" fmla="*/ 629920 h 1026160"/>
              <a:gd name="connsiteX2" fmla="*/ 60960 w 528698"/>
              <a:gd name="connsiteY2" fmla="*/ 467360 h 1026160"/>
              <a:gd name="connsiteX3" fmla="*/ 81280 w 528698"/>
              <a:gd name="connsiteY3" fmla="*/ 314960 h 1026160"/>
              <a:gd name="connsiteX4" fmla="*/ 91440 w 528698"/>
              <a:gd name="connsiteY4" fmla="*/ 213360 h 1026160"/>
              <a:gd name="connsiteX5" fmla="*/ 101600 w 528698"/>
              <a:gd name="connsiteY5" fmla="*/ 182880 h 1026160"/>
              <a:gd name="connsiteX6" fmla="*/ 162560 w 528698"/>
              <a:gd name="connsiteY6" fmla="*/ 101600 h 1026160"/>
              <a:gd name="connsiteX7" fmla="*/ 243840 w 528698"/>
              <a:gd name="connsiteY7" fmla="*/ 0 h 1026160"/>
              <a:gd name="connsiteX8" fmla="*/ 396240 w 528698"/>
              <a:gd name="connsiteY8" fmla="*/ 20320 h 1026160"/>
              <a:gd name="connsiteX9" fmla="*/ 436880 w 528698"/>
              <a:gd name="connsiteY9" fmla="*/ 30480 h 1026160"/>
              <a:gd name="connsiteX10" fmla="*/ 497840 w 528698"/>
              <a:gd name="connsiteY10" fmla="*/ 111760 h 1026160"/>
              <a:gd name="connsiteX11" fmla="*/ 508000 w 528698"/>
              <a:gd name="connsiteY11" fmla="*/ 142240 h 1026160"/>
              <a:gd name="connsiteX12" fmla="*/ 528320 w 528698"/>
              <a:gd name="connsiteY12" fmla="*/ 193040 h 1026160"/>
              <a:gd name="connsiteX13" fmla="*/ 518160 w 528698"/>
              <a:gd name="connsiteY13" fmla="*/ 314960 h 1026160"/>
              <a:gd name="connsiteX14" fmla="*/ 518160 w 528698"/>
              <a:gd name="connsiteY14" fmla="*/ 335280 h 10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8698" h="1026160">
                <a:moveTo>
                  <a:pt x="0" y="1026160"/>
                </a:moveTo>
                <a:cubicBezTo>
                  <a:pt x="13547" y="894080"/>
                  <a:pt x="26241" y="761910"/>
                  <a:pt x="40640" y="629920"/>
                </a:cubicBezTo>
                <a:cubicBezTo>
                  <a:pt x="46562" y="575634"/>
                  <a:pt x="53897" y="521510"/>
                  <a:pt x="60960" y="467360"/>
                </a:cubicBezTo>
                <a:cubicBezTo>
                  <a:pt x="73355" y="372331"/>
                  <a:pt x="70004" y="416444"/>
                  <a:pt x="81280" y="314960"/>
                </a:cubicBezTo>
                <a:cubicBezTo>
                  <a:pt x="85039" y="281133"/>
                  <a:pt x="86265" y="247000"/>
                  <a:pt x="91440" y="213360"/>
                </a:cubicBezTo>
                <a:cubicBezTo>
                  <a:pt x="93068" y="202775"/>
                  <a:pt x="95850" y="191915"/>
                  <a:pt x="101600" y="182880"/>
                </a:cubicBezTo>
                <a:cubicBezTo>
                  <a:pt x="119782" y="154308"/>
                  <a:pt x="145389" y="130791"/>
                  <a:pt x="162560" y="101600"/>
                </a:cubicBezTo>
                <a:cubicBezTo>
                  <a:pt x="226437" y="-6992"/>
                  <a:pt x="163487" y="20088"/>
                  <a:pt x="243840" y="0"/>
                </a:cubicBezTo>
                <a:cubicBezTo>
                  <a:pt x="294640" y="6773"/>
                  <a:pt x="345618" y="12327"/>
                  <a:pt x="396240" y="20320"/>
                </a:cubicBezTo>
                <a:cubicBezTo>
                  <a:pt x="410033" y="22498"/>
                  <a:pt x="426501" y="21139"/>
                  <a:pt x="436880" y="30480"/>
                </a:cubicBezTo>
                <a:cubicBezTo>
                  <a:pt x="462053" y="53136"/>
                  <a:pt x="497840" y="111760"/>
                  <a:pt x="497840" y="111760"/>
                </a:cubicBezTo>
                <a:cubicBezTo>
                  <a:pt x="501227" y="121920"/>
                  <a:pt x="504240" y="132212"/>
                  <a:pt x="508000" y="142240"/>
                </a:cubicBezTo>
                <a:cubicBezTo>
                  <a:pt x="514404" y="159317"/>
                  <a:pt x="527249" y="174834"/>
                  <a:pt x="528320" y="193040"/>
                </a:cubicBezTo>
                <a:cubicBezTo>
                  <a:pt x="530715" y="233750"/>
                  <a:pt x="521066" y="274283"/>
                  <a:pt x="518160" y="314960"/>
                </a:cubicBezTo>
                <a:cubicBezTo>
                  <a:pt x="517677" y="321716"/>
                  <a:pt x="518160" y="328507"/>
                  <a:pt x="518160" y="33528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reeform: Shape 2061">
            <a:extLst>
              <a:ext uri="{FF2B5EF4-FFF2-40B4-BE49-F238E27FC236}">
                <a16:creationId xmlns:a16="http://schemas.microsoft.com/office/drawing/2014/main" id="{FAD98232-CD3C-ECCD-CDB7-BDAF880C081B}"/>
              </a:ext>
            </a:extLst>
          </p:cNvPr>
          <p:cNvSpPr/>
          <p:nvPr/>
        </p:nvSpPr>
        <p:spPr>
          <a:xfrm>
            <a:off x="3647440" y="3688080"/>
            <a:ext cx="366433" cy="1615440"/>
          </a:xfrm>
          <a:custGeom>
            <a:avLst/>
            <a:gdLst>
              <a:gd name="connsiteX0" fmla="*/ 0 w 447040"/>
              <a:gd name="connsiteY0" fmla="*/ 1066800 h 1615440"/>
              <a:gd name="connsiteX1" fmla="*/ 40640 w 447040"/>
              <a:gd name="connsiteY1" fmla="*/ 568960 h 1615440"/>
              <a:gd name="connsiteX2" fmla="*/ 50800 w 447040"/>
              <a:gd name="connsiteY2" fmla="*/ 508000 h 1615440"/>
              <a:gd name="connsiteX3" fmla="*/ 91440 w 447040"/>
              <a:gd name="connsiteY3" fmla="*/ 365760 h 1615440"/>
              <a:gd name="connsiteX4" fmla="*/ 111760 w 447040"/>
              <a:gd name="connsiteY4" fmla="*/ 284480 h 1615440"/>
              <a:gd name="connsiteX5" fmla="*/ 132080 w 447040"/>
              <a:gd name="connsiteY5" fmla="*/ 243840 h 1615440"/>
              <a:gd name="connsiteX6" fmla="*/ 172720 w 447040"/>
              <a:gd name="connsiteY6" fmla="*/ 101600 h 1615440"/>
              <a:gd name="connsiteX7" fmla="*/ 193040 w 447040"/>
              <a:gd name="connsiteY7" fmla="*/ 20320 h 1615440"/>
              <a:gd name="connsiteX8" fmla="*/ 223520 w 447040"/>
              <a:gd name="connsiteY8" fmla="*/ 0 h 1615440"/>
              <a:gd name="connsiteX9" fmla="*/ 264160 w 447040"/>
              <a:gd name="connsiteY9" fmla="*/ 81280 h 1615440"/>
              <a:gd name="connsiteX10" fmla="*/ 284480 w 447040"/>
              <a:gd name="connsiteY10" fmla="*/ 111760 h 1615440"/>
              <a:gd name="connsiteX11" fmla="*/ 355600 w 447040"/>
              <a:gd name="connsiteY11" fmla="*/ 254000 h 1615440"/>
              <a:gd name="connsiteX12" fmla="*/ 416560 w 447040"/>
              <a:gd name="connsiteY12" fmla="*/ 436880 h 1615440"/>
              <a:gd name="connsiteX13" fmla="*/ 426720 w 447040"/>
              <a:gd name="connsiteY13" fmla="*/ 518160 h 1615440"/>
              <a:gd name="connsiteX14" fmla="*/ 436880 w 447040"/>
              <a:gd name="connsiteY14" fmla="*/ 579120 h 1615440"/>
              <a:gd name="connsiteX15" fmla="*/ 447040 w 447040"/>
              <a:gd name="connsiteY15" fmla="*/ 751840 h 1615440"/>
              <a:gd name="connsiteX16" fmla="*/ 426720 w 447040"/>
              <a:gd name="connsiteY16" fmla="*/ 1229360 h 1615440"/>
              <a:gd name="connsiteX17" fmla="*/ 416560 w 447040"/>
              <a:gd name="connsiteY17" fmla="*/ 1310640 h 1615440"/>
              <a:gd name="connsiteX18" fmla="*/ 426720 w 447040"/>
              <a:gd name="connsiteY18" fmla="*/ 1615440 h 161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7040" h="1615440">
                <a:moveTo>
                  <a:pt x="0" y="1066800"/>
                </a:moveTo>
                <a:cubicBezTo>
                  <a:pt x="19327" y="738236"/>
                  <a:pt x="6854" y="805464"/>
                  <a:pt x="40640" y="568960"/>
                </a:cubicBezTo>
                <a:cubicBezTo>
                  <a:pt x="43553" y="548567"/>
                  <a:pt x="45804" y="527985"/>
                  <a:pt x="50800" y="508000"/>
                </a:cubicBezTo>
                <a:cubicBezTo>
                  <a:pt x="62760" y="460162"/>
                  <a:pt x="78466" y="413333"/>
                  <a:pt x="91440" y="365760"/>
                </a:cubicBezTo>
                <a:cubicBezTo>
                  <a:pt x="98788" y="338817"/>
                  <a:pt x="102929" y="310974"/>
                  <a:pt x="111760" y="284480"/>
                </a:cubicBezTo>
                <a:cubicBezTo>
                  <a:pt x="116549" y="270112"/>
                  <a:pt x="127291" y="258208"/>
                  <a:pt x="132080" y="243840"/>
                </a:cubicBezTo>
                <a:cubicBezTo>
                  <a:pt x="147673" y="197060"/>
                  <a:pt x="159746" y="149173"/>
                  <a:pt x="172720" y="101600"/>
                </a:cubicBezTo>
                <a:cubicBezTo>
                  <a:pt x="180068" y="74657"/>
                  <a:pt x="180551" y="45299"/>
                  <a:pt x="193040" y="20320"/>
                </a:cubicBezTo>
                <a:cubicBezTo>
                  <a:pt x="198501" y="9398"/>
                  <a:pt x="213360" y="6773"/>
                  <a:pt x="223520" y="0"/>
                </a:cubicBezTo>
                <a:cubicBezTo>
                  <a:pt x="281328" y="57808"/>
                  <a:pt x="233013" y="-1778"/>
                  <a:pt x="264160" y="81280"/>
                </a:cubicBezTo>
                <a:cubicBezTo>
                  <a:pt x="268447" y="92713"/>
                  <a:pt x="278327" y="101213"/>
                  <a:pt x="284480" y="111760"/>
                </a:cubicBezTo>
                <a:cubicBezTo>
                  <a:pt x="319182" y="171249"/>
                  <a:pt x="335383" y="195877"/>
                  <a:pt x="355600" y="254000"/>
                </a:cubicBezTo>
                <a:cubicBezTo>
                  <a:pt x="376710" y="314691"/>
                  <a:pt x="416560" y="436880"/>
                  <a:pt x="416560" y="436880"/>
                </a:cubicBezTo>
                <a:cubicBezTo>
                  <a:pt x="419947" y="463973"/>
                  <a:pt x="422859" y="491130"/>
                  <a:pt x="426720" y="518160"/>
                </a:cubicBezTo>
                <a:cubicBezTo>
                  <a:pt x="429633" y="538553"/>
                  <a:pt x="435095" y="558597"/>
                  <a:pt x="436880" y="579120"/>
                </a:cubicBezTo>
                <a:cubicBezTo>
                  <a:pt x="441876" y="636576"/>
                  <a:pt x="443653" y="694267"/>
                  <a:pt x="447040" y="751840"/>
                </a:cubicBezTo>
                <a:cubicBezTo>
                  <a:pt x="442628" y="879780"/>
                  <a:pt x="437453" y="1089835"/>
                  <a:pt x="426720" y="1229360"/>
                </a:cubicBezTo>
                <a:cubicBezTo>
                  <a:pt x="424626" y="1256584"/>
                  <a:pt x="419947" y="1283547"/>
                  <a:pt x="416560" y="1310640"/>
                </a:cubicBezTo>
                <a:lnTo>
                  <a:pt x="426720" y="1615440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F7CA0765-EAEF-6F3E-DE06-842EAECBB4F3}"/>
              </a:ext>
            </a:extLst>
          </p:cNvPr>
          <p:cNvSpPr/>
          <p:nvPr/>
        </p:nvSpPr>
        <p:spPr>
          <a:xfrm>
            <a:off x="3972560" y="3393440"/>
            <a:ext cx="461999" cy="1950720"/>
          </a:xfrm>
          <a:custGeom>
            <a:avLst/>
            <a:gdLst>
              <a:gd name="connsiteX0" fmla="*/ 0 w 548640"/>
              <a:gd name="connsiteY0" fmla="*/ 1950720 h 1950720"/>
              <a:gd name="connsiteX1" fmla="*/ 10160 w 548640"/>
              <a:gd name="connsiteY1" fmla="*/ 1798320 h 1950720"/>
              <a:gd name="connsiteX2" fmla="*/ 30480 w 548640"/>
              <a:gd name="connsiteY2" fmla="*/ 619760 h 1950720"/>
              <a:gd name="connsiteX3" fmla="*/ 40640 w 548640"/>
              <a:gd name="connsiteY3" fmla="*/ 477520 h 1950720"/>
              <a:gd name="connsiteX4" fmla="*/ 50800 w 548640"/>
              <a:gd name="connsiteY4" fmla="*/ 243840 h 1950720"/>
              <a:gd name="connsiteX5" fmla="*/ 111760 w 548640"/>
              <a:gd name="connsiteY5" fmla="*/ 71120 h 1950720"/>
              <a:gd name="connsiteX6" fmla="*/ 142240 w 548640"/>
              <a:gd name="connsiteY6" fmla="*/ 40640 h 1950720"/>
              <a:gd name="connsiteX7" fmla="*/ 182880 w 548640"/>
              <a:gd name="connsiteY7" fmla="*/ 10160 h 1950720"/>
              <a:gd name="connsiteX8" fmla="*/ 233680 w 548640"/>
              <a:gd name="connsiteY8" fmla="*/ 0 h 1950720"/>
              <a:gd name="connsiteX9" fmla="*/ 386080 w 548640"/>
              <a:gd name="connsiteY9" fmla="*/ 30480 h 1950720"/>
              <a:gd name="connsiteX10" fmla="*/ 396240 w 548640"/>
              <a:gd name="connsiteY10" fmla="*/ 71120 h 1950720"/>
              <a:gd name="connsiteX11" fmla="*/ 447040 w 548640"/>
              <a:gd name="connsiteY11" fmla="*/ 182880 h 1950720"/>
              <a:gd name="connsiteX12" fmla="*/ 457200 w 548640"/>
              <a:gd name="connsiteY12" fmla="*/ 223520 h 1950720"/>
              <a:gd name="connsiteX13" fmla="*/ 467360 w 548640"/>
              <a:gd name="connsiteY13" fmla="*/ 254000 h 1950720"/>
              <a:gd name="connsiteX14" fmla="*/ 477520 w 548640"/>
              <a:gd name="connsiteY14" fmla="*/ 304800 h 1950720"/>
              <a:gd name="connsiteX15" fmla="*/ 518160 w 548640"/>
              <a:gd name="connsiteY15" fmla="*/ 558800 h 1950720"/>
              <a:gd name="connsiteX16" fmla="*/ 528320 w 548640"/>
              <a:gd name="connsiteY16" fmla="*/ 670560 h 1950720"/>
              <a:gd name="connsiteX17" fmla="*/ 538480 w 548640"/>
              <a:gd name="connsiteY17" fmla="*/ 731520 h 1950720"/>
              <a:gd name="connsiteX18" fmla="*/ 548640 w 548640"/>
              <a:gd name="connsiteY18" fmla="*/ 812800 h 1950720"/>
              <a:gd name="connsiteX19" fmla="*/ 538480 w 548640"/>
              <a:gd name="connsiteY19" fmla="*/ 995680 h 1950720"/>
              <a:gd name="connsiteX20" fmla="*/ 518160 w 548640"/>
              <a:gd name="connsiteY20" fmla="*/ 1056640 h 1950720"/>
              <a:gd name="connsiteX21" fmla="*/ 487680 w 548640"/>
              <a:gd name="connsiteY21" fmla="*/ 1087120 h 195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8640" h="1950720">
                <a:moveTo>
                  <a:pt x="0" y="1950720"/>
                </a:moveTo>
                <a:cubicBezTo>
                  <a:pt x="3387" y="1899920"/>
                  <a:pt x="7848" y="1849180"/>
                  <a:pt x="10160" y="1798320"/>
                </a:cubicBezTo>
                <a:cubicBezTo>
                  <a:pt x="30307" y="1355084"/>
                  <a:pt x="19693" y="1164512"/>
                  <a:pt x="30480" y="619760"/>
                </a:cubicBezTo>
                <a:cubicBezTo>
                  <a:pt x="31421" y="572235"/>
                  <a:pt x="38074" y="524985"/>
                  <a:pt x="40640" y="477520"/>
                </a:cubicBezTo>
                <a:cubicBezTo>
                  <a:pt x="44848" y="399667"/>
                  <a:pt x="41947" y="321303"/>
                  <a:pt x="50800" y="243840"/>
                </a:cubicBezTo>
                <a:cubicBezTo>
                  <a:pt x="58520" y="176287"/>
                  <a:pt x="72714" y="123181"/>
                  <a:pt x="111760" y="71120"/>
                </a:cubicBezTo>
                <a:cubicBezTo>
                  <a:pt x="120381" y="59625"/>
                  <a:pt x="131331" y="49991"/>
                  <a:pt x="142240" y="40640"/>
                </a:cubicBezTo>
                <a:cubicBezTo>
                  <a:pt x="155097" y="29620"/>
                  <a:pt x="167406" y="17037"/>
                  <a:pt x="182880" y="10160"/>
                </a:cubicBezTo>
                <a:cubicBezTo>
                  <a:pt x="198660" y="3147"/>
                  <a:pt x="216747" y="3387"/>
                  <a:pt x="233680" y="0"/>
                </a:cubicBezTo>
                <a:cubicBezTo>
                  <a:pt x="250908" y="1723"/>
                  <a:pt x="358613" y="3013"/>
                  <a:pt x="386080" y="30480"/>
                </a:cubicBezTo>
                <a:cubicBezTo>
                  <a:pt x="395954" y="40354"/>
                  <a:pt x="391824" y="57873"/>
                  <a:pt x="396240" y="71120"/>
                </a:cubicBezTo>
                <a:cubicBezTo>
                  <a:pt x="427256" y="164168"/>
                  <a:pt x="405590" y="79256"/>
                  <a:pt x="447040" y="182880"/>
                </a:cubicBezTo>
                <a:cubicBezTo>
                  <a:pt x="452226" y="195845"/>
                  <a:pt x="453364" y="210094"/>
                  <a:pt x="457200" y="223520"/>
                </a:cubicBezTo>
                <a:cubicBezTo>
                  <a:pt x="460142" y="233818"/>
                  <a:pt x="464763" y="243610"/>
                  <a:pt x="467360" y="254000"/>
                </a:cubicBezTo>
                <a:cubicBezTo>
                  <a:pt x="471548" y="270753"/>
                  <a:pt x="474681" y="287766"/>
                  <a:pt x="477520" y="304800"/>
                </a:cubicBezTo>
                <a:cubicBezTo>
                  <a:pt x="491616" y="389377"/>
                  <a:pt x="510397" y="473409"/>
                  <a:pt x="518160" y="558800"/>
                </a:cubicBezTo>
                <a:cubicBezTo>
                  <a:pt x="521547" y="596053"/>
                  <a:pt x="523949" y="633409"/>
                  <a:pt x="528320" y="670560"/>
                </a:cubicBezTo>
                <a:cubicBezTo>
                  <a:pt x="530727" y="691019"/>
                  <a:pt x="535567" y="711127"/>
                  <a:pt x="538480" y="731520"/>
                </a:cubicBezTo>
                <a:cubicBezTo>
                  <a:pt x="542341" y="758550"/>
                  <a:pt x="545253" y="785707"/>
                  <a:pt x="548640" y="812800"/>
                </a:cubicBezTo>
                <a:cubicBezTo>
                  <a:pt x="545253" y="873760"/>
                  <a:pt x="546053" y="935097"/>
                  <a:pt x="538480" y="995680"/>
                </a:cubicBezTo>
                <a:cubicBezTo>
                  <a:pt x="535823" y="1016934"/>
                  <a:pt x="533306" y="1041494"/>
                  <a:pt x="518160" y="1056640"/>
                </a:cubicBezTo>
                <a:lnTo>
                  <a:pt x="487680" y="1087120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reeform: Shape 2065">
            <a:extLst>
              <a:ext uri="{FF2B5EF4-FFF2-40B4-BE49-F238E27FC236}">
                <a16:creationId xmlns:a16="http://schemas.microsoft.com/office/drawing/2014/main" id="{E11535A7-7DD1-C923-41F2-51E2931BC7E5}"/>
              </a:ext>
            </a:extLst>
          </p:cNvPr>
          <p:cNvSpPr/>
          <p:nvPr/>
        </p:nvSpPr>
        <p:spPr>
          <a:xfrm>
            <a:off x="4449692" y="4069080"/>
            <a:ext cx="23248" cy="388620"/>
          </a:xfrm>
          <a:custGeom>
            <a:avLst/>
            <a:gdLst>
              <a:gd name="connsiteX0" fmla="*/ 23248 w 23248"/>
              <a:gd name="connsiteY0" fmla="*/ 0 h 388620"/>
              <a:gd name="connsiteX1" fmla="*/ 388 w 23248"/>
              <a:gd name="connsiteY1" fmla="*/ 312420 h 388620"/>
              <a:gd name="connsiteX2" fmla="*/ 388 w 23248"/>
              <a:gd name="connsiteY2" fmla="*/ 38862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8" h="388620">
                <a:moveTo>
                  <a:pt x="23248" y="0"/>
                </a:moveTo>
                <a:cubicBezTo>
                  <a:pt x="10450" y="140777"/>
                  <a:pt x="5085" y="176196"/>
                  <a:pt x="388" y="312420"/>
                </a:cubicBezTo>
                <a:cubicBezTo>
                  <a:pt x="-487" y="337805"/>
                  <a:pt x="388" y="363220"/>
                  <a:pt x="388" y="388620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reeform: Shape 2067">
            <a:extLst>
              <a:ext uri="{FF2B5EF4-FFF2-40B4-BE49-F238E27FC236}">
                <a16:creationId xmlns:a16="http://schemas.microsoft.com/office/drawing/2014/main" id="{6BF63C0B-2973-D6DF-57D6-892E0D9136FC}"/>
              </a:ext>
            </a:extLst>
          </p:cNvPr>
          <p:cNvSpPr/>
          <p:nvPr/>
        </p:nvSpPr>
        <p:spPr>
          <a:xfrm>
            <a:off x="4983480" y="3436374"/>
            <a:ext cx="563880" cy="2347206"/>
          </a:xfrm>
          <a:custGeom>
            <a:avLst/>
            <a:gdLst>
              <a:gd name="connsiteX0" fmla="*/ 7620 w 563880"/>
              <a:gd name="connsiteY0" fmla="*/ 2347206 h 2347206"/>
              <a:gd name="connsiteX1" fmla="*/ 22860 w 563880"/>
              <a:gd name="connsiteY1" fmla="*/ 2088126 h 2347206"/>
              <a:gd name="connsiteX2" fmla="*/ 0 w 563880"/>
              <a:gd name="connsiteY2" fmla="*/ 1211826 h 2347206"/>
              <a:gd name="connsiteX3" fmla="*/ 7620 w 563880"/>
              <a:gd name="connsiteY3" fmla="*/ 1089906 h 2347206"/>
              <a:gd name="connsiteX4" fmla="*/ 22860 w 563880"/>
              <a:gd name="connsiteY4" fmla="*/ 983226 h 2347206"/>
              <a:gd name="connsiteX5" fmla="*/ 30480 w 563880"/>
              <a:gd name="connsiteY5" fmla="*/ 739386 h 2347206"/>
              <a:gd name="connsiteX6" fmla="*/ 68580 w 563880"/>
              <a:gd name="connsiteY6" fmla="*/ 579366 h 2347206"/>
              <a:gd name="connsiteX7" fmla="*/ 99060 w 563880"/>
              <a:gd name="connsiteY7" fmla="*/ 495546 h 2347206"/>
              <a:gd name="connsiteX8" fmla="*/ 160020 w 563880"/>
              <a:gd name="connsiteY8" fmla="*/ 411726 h 2347206"/>
              <a:gd name="connsiteX9" fmla="*/ 182880 w 563880"/>
              <a:gd name="connsiteY9" fmla="*/ 320286 h 2347206"/>
              <a:gd name="connsiteX10" fmla="*/ 266700 w 563880"/>
              <a:gd name="connsiteY10" fmla="*/ 137406 h 2347206"/>
              <a:gd name="connsiteX11" fmla="*/ 297180 w 563880"/>
              <a:gd name="connsiteY11" fmla="*/ 68826 h 2347206"/>
              <a:gd name="connsiteX12" fmla="*/ 320040 w 563880"/>
              <a:gd name="connsiteY12" fmla="*/ 61206 h 2347206"/>
              <a:gd name="connsiteX13" fmla="*/ 381000 w 563880"/>
              <a:gd name="connsiteY13" fmla="*/ 15486 h 2347206"/>
              <a:gd name="connsiteX14" fmla="*/ 403860 w 563880"/>
              <a:gd name="connsiteY14" fmla="*/ 246 h 2347206"/>
              <a:gd name="connsiteX15" fmla="*/ 441960 w 563880"/>
              <a:gd name="connsiteY15" fmla="*/ 7866 h 2347206"/>
              <a:gd name="connsiteX16" fmla="*/ 480060 w 563880"/>
              <a:gd name="connsiteY16" fmla="*/ 30726 h 2347206"/>
              <a:gd name="connsiteX17" fmla="*/ 495300 w 563880"/>
              <a:gd name="connsiteY17" fmla="*/ 84066 h 2347206"/>
              <a:gd name="connsiteX18" fmla="*/ 510540 w 563880"/>
              <a:gd name="connsiteY18" fmla="*/ 129786 h 2347206"/>
              <a:gd name="connsiteX19" fmla="*/ 533400 w 563880"/>
              <a:gd name="connsiteY19" fmla="*/ 152646 h 2347206"/>
              <a:gd name="connsiteX20" fmla="*/ 541020 w 563880"/>
              <a:gd name="connsiteY20" fmla="*/ 190746 h 2347206"/>
              <a:gd name="connsiteX21" fmla="*/ 556260 w 563880"/>
              <a:gd name="connsiteY21" fmla="*/ 274566 h 2347206"/>
              <a:gd name="connsiteX22" fmla="*/ 563880 w 563880"/>
              <a:gd name="connsiteY22" fmla="*/ 297426 h 2347206"/>
              <a:gd name="connsiteX23" fmla="*/ 548640 w 563880"/>
              <a:gd name="connsiteY23" fmla="*/ 731766 h 2347206"/>
              <a:gd name="connsiteX24" fmla="*/ 533400 w 563880"/>
              <a:gd name="connsiteY24" fmla="*/ 823206 h 2347206"/>
              <a:gd name="connsiteX25" fmla="*/ 518160 w 563880"/>
              <a:gd name="connsiteY25" fmla="*/ 1067046 h 234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3880" h="2347206">
                <a:moveTo>
                  <a:pt x="7620" y="2347206"/>
                </a:moveTo>
                <a:cubicBezTo>
                  <a:pt x="12700" y="2260846"/>
                  <a:pt x="22860" y="2174635"/>
                  <a:pt x="22860" y="2088126"/>
                </a:cubicBezTo>
                <a:cubicBezTo>
                  <a:pt x="22860" y="1899859"/>
                  <a:pt x="8183" y="1465503"/>
                  <a:pt x="0" y="1211826"/>
                </a:cubicBezTo>
                <a:cubicBezTo>
                  <a:pt x="2540" y="1171186"/>
                  <a:pt x="3568" y="1130423"/>
                  <a:pt x="7620" y="1089906"/>
                </a:cubicBezTo>
                <a:cubicBezTo>
                  <a:pt x="11194" y="1054163"/>
                  <a:pt x="20522" y="1019071"/>
                  <a:pt x="22860" y="983226"/>
                </a:cubicBezTo>
                <a:cubicBezTo>
                  <a:pt x="28152" y="902079"/>
                  <a:pt x="25407" y="820547"/>
                  <a:pt x="30480" y="739386"/>
                </a:cubicBezTo>
                <a:cubicBezTo>
                  <a:pt x="43079" y="537799"/>
                  <a:pt x="26267" y="676080"/>
                  <a:pt x="68580" y="579366"/>
                </a:cubicBezTo>
                <a:cubicBezTo>
                  <a:pt x="80496" y="552129"/>
                  <a:pt x="84824" y="521646"/>
                  <a:pt x="99060" y="495546"/>
                </a:cubicBezTo>
                <a:cubicBezTo>
                  <a:pt x="115603" y="465217"/>
                  <a:pt x="139700" y="439666"/>
                  <a:pt x="160020" y="411726"/>
                </a:cubicBezTo>
                <a:cubicBezTo>
                  <a:pt x="166762" y="371276"/>
                  <a:pt x="166413" y="358708"/>
                  <a:pt x="182880" y="320286"/>
                </a:cubicBezTo>
                <a:cubicBezTo>
                  <a:pt x="224091" y="224127"/>
                  <a:pt x="222036" y="271398"/>
                  <a:pt x="266700" y="137406"/>
                </a:cubicBezTo>
                <a:cubicBezTo>
                  <a:pt x="271357" y="123436"/>
                  <a:pt x="280713" y="81999"/>
                  <a:pt x="297180" y="68826"/>
                </a:cubicBezTo>
                <a:cubicBezTo>
                  <a:pt x="303452" y="63808"/>
                  <a:pt x="312420" y="63746"/>
                  <a:pt x="320040" y="61206"/>
                </a:cubicBezTo>
                <a:cubicBezTo>
                  <a:pt x="340360" y="45966"/>
                  <a:pt x="360458" y="30426"/>
                  <a:pt x="381000" y="15486"/>
                </a:cubicBezTo>
                <a:cubicBezTo>
                  <a:pt x="388406" y="10099"/>
                  <a:pt x="394773" y="1382"/>
                  <a:pt x="403860" y="246"/>
                </a:cubicBezTo>
                <a:cubicBezTo>
                  <a:pt x="416711" y="-1360"/>
                  <a:pt x="429260" y="5326"/>
                  <a:pt x="441960" y="7866"/>
                </a:cubicBezTo>
                <a:cubicBezTo>
                  <a:pt x="454660" y="15486"/>
                  <a:pt x="471567" y="18593"/>
                  <a:pt x="480060" y="30726"/>
                </a:cubicBezTo>
                <a:cubicBezTo>
                  <a:pt x="490664" y="45875"/>
                  <a:pt x="489862" y="66392"/>
                  <a:pt x="495300" y="84066"/>
                </a:cubicBezTo>
                <a:cubicBezTo>
                  <a:pt x="500024" y="99420"/>
                  <a:pt x="502738" y="115743"/>
                  <a:pt x="510540" y="129786"/>
                </a:cubicBezTo>
                <a:cubicBezTo>
                  <a:pt x="515773" y="139206"/>
                  <a:pt x="525780" y="145026"/>
                  <a:pt x="533400" y="152646"/>
                </a:cubicBezTo>
                <a:cubicBezTo>
                  <a:pt x="535940" y="165346"/>
                  <a:pt x="538703" y="178003"/>
                  <a:pt x="541020" y="190746"/>
                </a:cubicBezTo>
                <a:cubicBezTo>
                  <a:pt x="545549" y="215656"/>
                  <a:pt x="549986" y="249469"/>
                  <a:pt x="556260" y="274566"/>
                </a:cubicBezTo>
                <a:cubicBezTo>
                  <a:pt x="558208" y="282358"/>
                  <a:pt x="561340" y="289806"/>
                  <a:pt x="563880" y="297426"/>
                </a:cubicBezTo>
                <a:cubicBezTo>
                  <a:pt x="562917" y="334998"/>
                  <a:pt x="558138" y="636783"/>
                  <a:pt x="548640" y="731766"/>
                </a:cubicBezTo>
                <a:cubicBezTo>
                  <a:pt x="545565" y="762513"/>
                  <a:pt x="538480" y="792726"/>
                  <a:pt x="533400" y="823206"/>
                </a:cubicBezTo>
                <a:cubicBezTo>
                  <a:pt x="516742" y="1031429"/>
                  <a:pt x="518160" y="950003"/>
                  <a:pt x="518160" y="1067046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ECEC3B45-8AC3-896D-3C9A-A8237454C087}"/>
              </a:ext>
            </a:extLst>
          </p:cNvPr>
          <p:cNvSpPr txBox="1"/>
          <p:nvPr/>
        </p:nvSpPr>
        <p:spPr>
          <a:xfrm>
            <a:off x="9891006" y="2043237"/>
            <a:ext cx="71876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Trended</a:t>
            </a:r>
            <a:r>
              <a:rPr lang="es-ES_tradnl" dirty="0"/>
              <a:t> data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recessions</a:t>
            </a:r>
            <a:r>
              <a:rPr lang="es-ES_tradnl" dirty="0"/>
              <a:t> (blue </a:t>
            </a:r>
            <a:r>
              <a:rPr lang="es-ES_tradnl" dirty="0" err="1"/>
              <a:t>arrows</a:t>
            </a:r>
            <a:r>
              <a:rPr lang="es-ES_tradnl" dirty="0"/>
              <a:t>)</a:t>
            </a:r>
          </a:p>
          <a:p>
            <a:endParaRPr lang="es-ES_tradnl" dirty="0"/>
          </a:p>
          <a:p>
            <a:r>
              <a:rPr lang="es-ES_tradnl" dirty="0" err="1"/>
              <a:t>Seasonal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length</a:t>
            </a:r>
            <a:r>
              <a:rPr lang="es-ES_tradnl" dirty="0"/>
              <a:t> 1 </a:t>
            </a:r>
            <a:r>
              <a:rPr lang="es-ES_tradnl" dirty="0" err="1"/>
              <a:t>year</a:t>
            </a:r>
            <a:r>
              <a:rPr lang="es-ES_tradnl" dirty="0"/>
              <a:t> (red). </a:t>
            </a:r>
            <a:r>
              <a:rPr lang="es-ES_tradnl" dirty="0" err="1"/>
              <a:t>Repeats</a:t>
            </a:r>
            <a:r>
              <a:rPr lang="es-ES_tradnl" dirty="0"/>
              <a:t> </a:t>
            </a:r>
            <a:r>
              <a:rPr lang="es-ES_tradnl" dirty="0" err="1"/>
              <a:t>every</a:t>
            </a:r>
            <a:r>
              <a:rPr lang="es-ES_tradnl" dirty="0"/>
              <a:t> </a:t>
            </a:r>
            <a:r>
              <a:rPr lang="es-ES_tradnl" dirty="0" err="1"/>
              <a:t>year</a:t>
            </a:r>
            <a:r>
              <a:rPr lang="es-ES_tradnl" dirty="0"/>
              <a:t>.</a:t>
            </a:r>
          </a:p>
          <a:p>
            <a:endParaRPr lang="es-ES_tradnl" dirty="0"/>
          </a:p>
          <a:p>
            <a:r>
              <a:rPr lang="es-ES_tradnl" dirty="0"/>
              <a:t>Cicles </a:t>
            </a:r>
            <a:r>
              <a:rPr lang="es-ES_tradnl" dirty="0" err="1"/>
              <a:t>of</a:t>
            </a:r>
            <a:r>
              <a:rPr lang="es-ES_tradnl" dirty="0"/>
              <a:t> variable </a:t>
            </a:r>
            <a:r>
              <a:rPr lang="es-ES_tradnl" dirty="0" err="1"/>
              <a:t>length</a:t>
            </a:r>
            <a:r>
              <a:rPr lang="es-ES_tradnl" dirty="0"/>
              <a:t> and </a:t>
            </a:r>
            <a:r>
              <a:rPr lang="es-ES_tradnl" dirty="0" err="1"/>
              <a:t>variance</a:t>
            </a:r>
            <a:r>
              <a:rPr lang="es-ES_tradnl" dirty="0"/>
              <a:t> (</a:t>
            </a:r>
            <a:r>
              <a:rPr lang="es-ES_tradnl" dirty="0" err="1"/>
              <a:t>green</a:t>
            </a:r>
            <a:r>
              <a:rPr lang="es-ES_tradnl" dirty="0"/>
              <a:t>). </a:t>
            </a:r>
            <a:r>
              <a:rPr lang="es-ES_tradnl" dirty="0" err="1"/>
              <a:t>Not</a:t>
            </a:r>
            <a:r>
              <a:rPr lang="es-ES_tradnl" dirty="0"/>
              <a:t> 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cycles</a:t>
            </a:r>
            <a:r>
              <a:rPr lang="es-ES_tradnl" dirty="0"/>
              <a:t> </a:t>
            </a:r>
            <a:r>
              <a:rPr lang="es-ES_tradnl" dirty="0" err="1"/>
              <a:t>have</a:t>
            </a:r>
            <a:r>
              <a:rPr lang="es-ES_tradnl" dirty="0"/>
              <a:t> </a:t>
            </a:r>
            <a:r>
              <a:rPr lang="es-ES_tradnl" dirty="0" err="1"/>
              <a:t>been</a:t>
            </a:r>
            <a:r>
              <a:rPr lang="es-ES_tradnl" dirty="0"/>
              <a:t> </a:t>
            </a:r>
            <a:r>
              <a:rPr lang="es-ES_tradnl" dirty="0" err="1"/>
              <a:t>signalled</a:t>
            </a:r>
            <a:r>
              <a:rPr lang="es-ES_tradn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3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E241ED-0CB2-5E06-ECC1-FB2F5984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D3D9-519F-8C46-812B-589694C95712}" type="slidenum">
              <a:rPr lang="es-ES" smtClean="0"/>
              <a:pPr/>
              <a:t>8</a:t>
            </a:fld>
            <a:endParaRPr lang="es-E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931CA2A-40A4-FB23-1787-5A7A81E24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4" y="2116394"/>
            <a:ext cx="8475896" cy="605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CA3522-65C1-FADE-8D9D-3E0E2C111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186" y="163274"/>
            <a:ext cx="16125466" cy="1879378"/>
          </a:xfrm>
        </p:spPr>
        <p:txBody>
          <a:bodyPr>
            <a:normAutofit/>
          </a:bodyPr>
          <a:lstStyle/>
          <a:p>
            <a:r>
              <a:rPr lang="es-ES_tradnl" sz="5000" dirty="0" err="1"/>
              <a:t>Number</a:t>
            </a:r>
            <a:r>
              <a:rPr lang="es-ES_tradnl" sz="5000" dirty="0"/>
              <a:t> </a:t>
            </a:r>
            <a:r>
              <a:rPr lang="es-ES_tradnl" sz="5000" dirty="0" err="1"/>
              <a:t>of</a:t>
            </a:r>
            <a:r>
              <a:rPr lang="es-ES_tradnl" sz="5000" dirty="0"/>
              <a:t> </a:t>
            </a:r>
            <a:r>
              <a:rPr lang="es-ES_tradnl" sz="5000" dirty="0" err="1"/>
              <a:t>lynxes</a:t>
            </a:r>
            <a:r>
              <a:rPr lang="es-ES_tradnl" sz="5000" dirty="0"/>
              <a:t> </a:t>
            </a:r>
            <a:r>
              <a:rPr lang="es-ES_tradnl" sz="5000" dirty="0" err="1"/>
              <a:t>trapped</a:t>
            </a:r>
            <a:r>
              <a:rPr lang="es-ES_tradnl" sz="5000" dirty="0"/>
              <a:t> in a particular </a:t>
            </a:r>
            <a:r>
              <a:rPr lang="es-ES_tradnl" sz="5000" dirty="0" err="1"/>
              <a:t>region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9095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E241ED-0CB2-5E06-ECC1-FB2F5984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D3D9-519F-8C46-812B-589694C95712}" type="slidenum">
              <a:rPr lang="es-ES" smtClean="0"/>
              <a:pPr/>
              <a:t>9</a:t>
            </a:fld>
            <a:endParaRPr lang="es-E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931CA2A-40A4-FB23-1787-5A7A81E24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4" y="2116394"/>
            <a:ext cx="8475896" cy="605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CA3522-65C1-FADE-8D9D-3E0E2C111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186" y="163274"/>
            <a:ext cx="16125466" cy="1879378"/>
          </a:xfrm>
        </p:spPr>
        <p:txBody>
          <a:bodyPr>
            <a:normAutofit/>
          </a:bodyPr>
          <a:lstStyle/>
          <a:p>
            <a:r>
              <a:rPr lang="es-ES_tradnl" sz="5000" dirty="0" err="1"/>
              <a:t>Number</a:t>
            </a:r>
            <a:r>
              <a:rPr lang="es-ES_tradnl" sz="5000" dirty="0"/>
              <a:t> </a:t>
            </a:r>
            <a:r>
              <a:rPr lang="es-ES_tradnl" sz="5000" dirty="0" err="1"/>
              <a:t>of</a:t>
            </a:r>
            <a:r>
              <a:rPr lang="es-ES_tradnl" sz="5000" dirty="0"/>
              <a:t> </a:t>
            </a:r>
            <a:r>
              <a:rPr lang="es-ES_tradnl" sz="5000" dirty="0" err="1"/>
              <a:t>lynxes</a:t>
            </a:r>
            <a:r>
              <a:rPr lang="es-ES_tradnl" sz="5000" dirty="0"/>
              <a:t> </a:t>
            </a:r>
            <a:r>
              <a:rPr lang="es-ES_tradnl" sz="5000" dirty="0" err="1"/>
              <a:t>trapped</a:t>
            </a:r>
            <a:r>
              <a:rPr lang="es-ES_tradnl" sz="5000" dirty="0"/>
              <a:t> in a particular </a:t>
            </a:r>
            <a:r>
              <a:rPr lang="es-ES_tradnl" sz="5000" dirty="0" err="1"/>
              <a:t>region</a:t>
            </a:r>
            <a:endParaRPr lang="en-US" sz="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448D7-8AE7-5A49-DBC1-32380ACC74F1}"/>
              </a:ext>
            </a:extLst>
          </p:cNvPr>
          <p:cNvSpPr txBox="1"/>
          <p:nvPr/>
        </p:nvSpPr>
        <p:spPr>
          <a:xfrm>
            <a:off x="9891006" y="2043237"/>
            <a:ext cx="718762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Untrended</a:t>
            </a:r>
            <a:r>
              <a:rPr lang="es-ES_tradnl" dirty="0"/>
              <a:t> data.</a:t>
            </a:r>
          </a:p>
          <a:p>
            <a:endParaRPr lang="es-ES_tradnl" dirty="0"/>
          </a:p>
          <a:p>
            <a:r>
              <a:rPr lang="es-ES_tradnl" b="1" dirty="0"/>
              <a:t>No </a:t>
            </a:r>
            <a:r>
              <a:rPr lang="es-ES_tradnl" b="1" dirty="0" err="1"/>
              <a:t>seasonality</a:t>
            </a:r>
            <a:r>
              <a:rPr lang="es-ES_tradnl" b="1" dirty="0"/>
              <a:t> </a:t>
            </a:r>
            <a:r>
              <a:rPr lang="es-ES_tradnl" b="1" dirty="0" err="1"/>
              <a:t>since</a:t>
            </a:r>
            <a:r>
              <a:rPr lang="es-ES_tradnl" b="1" dirty="0"/>
              <a:t> </a:t>
            </a:r>
            <a:r>
              <a:rPr lang="es-ES_tradnl" b="1" dirty="0" err="1"/>
              <a:t>this</a:t>
            </a:r>
            <a:r>
              <a:rPr lang="es-ES_tradnl" b="1" dirty="0"/>
              <a:t> </a:t>
            </a:r>
            <a:r>
              <a:rPr lang="es-ES_tradnl" b="1" dirty="0" err="1"/>
              <a:t>is</a:t>
            </a:r>
            <a:r>
              <a:rPr lang="es-ES_tradnl" b="1" dirty="0"/>
              <a:t> </a:t>
            </a:r>
            <a:r>
              <a:rPr lang="es-ES_tradnl" b="1" dirty="0" err="1"/>
              <a:t>yearly</a:t>
            </a:r>
            <a:r>
              <a:rPr lang="es-ES_tradnl" b="1" dirty="0"/>
              <a:t> data and </a:t>
            </a:r>
            <a:r>
              <a:rPr lang="es-ES_tradnl" b="1" dirty="0" err="1"/>
              <a:t>seasonality</a:t>
            </a:r>
            <a:r>
              <a:rPr lang="es-ES_tradnl" b="1" dirty="0"/>
              <a:t> </a:t>
            </a:r>
            <a:r>
              <a:rPr lang="es-ES_tradnl" b="1" dirty="0" err="1"/>
              <a:t>is</a:t>
            </a:r>
            <a:r>
              <a:rPr lang="es-ES_tradnl" b="1" dirty="0"/>
              <a:t> </a:t>
            </a:r>
            <a:r>
              <a:rPr lang="es-ES_tradnl" b="1" dirty="0" err="1"/>
              <a:t>caused</a:t>
            </a:r>
            <a:r>
              <a:rPr lang="es-ES_tradnl" b="1" dirty="0"/>
              <a:t> </a:t>
            </a:r>
            <a:r>
              <a:rPr lang="es-ES_tradnl" b="1" dirty="0" err="1"/>
              <a:t>by</a:t>
            </a:r>
            <a:r>
              <a:rPr lang="es-ES_tradnl" b="1" dirty="0"/>
              <a:t> calendar </a:t>
            </a:r>
            <a:r>
              <a:rPr lang="es-ES_tradnl" b="1" dirty="0" err="1"/>
              <a:t>variations</a:t>
            </a:r>
            <a:endParaRPr lang="es-ES_tradnl" b="1" dirty="0"/>
          </a:p>
          <a:p>
            <a:endParaRPr lang="es-ES_tradnl" dirty="0"/>
          </a:p>
          <a:p>
            <a:r>
              <a:rPr lang="es-ES_tradnl" dirty="0" err="1"/>
              <a:t>Cycles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variable </a:t>
            </a:r>
            <a:r>
              <a:rPr lang="es-ES_tradnl" dirty="0" err="1"/>
              <a:t>length</a:t>
            </a:r>
            <a:r>
              <a:rPr lang="es-ES_tradnl" dirty="0"/>
              <a:t> in time and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different</a:t>
            </a:r>
            <a:r>
              <a:rPr lang="es-ES_tradnl" dirty="0"/>
              <a:t> </a:t>
            </a:r>
            <a:r>
              <a:rPr lang="es-ES_tradnl" dirty="0" err="1"/>
              <a:t>strength</a:t>
            </a:r>
            <a:r>
              <a:rPr lang="es-ES_tradnl" dirty="0"/>
              <a:t>.</a:t>
            </a:r>
          </a:p>
          <a:p>
            <a:endParaRPr lang="es-ES_tradnl" dirty="0"/>
          </a:p>
          <a:p>
            <a:r>
              <a:rPr lang="es-ES_tradnl" dirty="0"/>
              <a:t>In </a:t>
            </a:r>
            <a:r>
              <a:rPr lang="es-ES_tradnl" dirty="0" err="1"/>
              <a:t>this</a:t>
            </a:r>
            <a:r>
              <a:rPr lang="es-ES_tradnl" dirty="0"/>
              <a:t> particular case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cycles</a:t>
            </a:r>
            <a:r>
              <a:rPr lang="es-ES_tradnl" dirty="0"/>
              <a:t> are </a:t>
            </a:r>
            <a:r>
              <a:rPr lang="es-ES_tradnl" dirty="0" err="1"/>
              <a:t>explained</a:t>
            </a:r>
            <a:r>
              <a:rPr lang="es-ES_tradnl" dirty="0"/>
              <a:t> </a:t>
            </a:r>
            <a:r>
              <a:rPr lang="es-ES_tradnl" dirty="0" err="1"/>
              <a:t>by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decrease</a:t>
            </a:r>
            <a:r>
              <a:rPr lang="es-ES_tradnl" dirty="0"/>
              <a:t> in </a:t>
            </a:r>
            <a:r>
              <a:rPr lang="es-ES_tradnl" dirty="0" err="1"/>
              <a:t>population</a:t>
            </a:r>
            <a:r>
              <a:rPr lang="es-ES_tradnl" dirty="0"/>
              <a:t> </a:t>
            </a:r>
            <a:r>
              <a:rPr lang="es-ES_tradnl" dirty="0" err="1"/>
              <a:t>when</a:t>
            </a:r>
            <a:r>
              <a:rPr lang="es-ES_tradnl" dirty="0"/>
              <a:t> </a:t>
            </a:r>
            <a:r>
              <a:rPr lang="es-ES_tradnl" dirty="0" err="1"/>
              <a:t>too</a:t>
            </a:r>
            <a:r>
              <a:rPr lang="es-ES_tradnl" dirty="0"/>
              <a:t> </a:t>
            </a:r>
            <a:r>
              <a:rPr lang="es-ES_tradnl" dirty="0" err="1"/>
              <a:t>many</a:t>
            </a:r>
            <a:r>
              <a:rPr lang="es-ES_tradnl" dirty="0"/>
              <a:t> </a:t>
            </a:r>
            <a:r>
              <a:rPr lang="es-ES_tradnl" dirty="0" err="1"/>
              <a:t>lynxes</a:t>
            </a:r>
            <a:r>
              <a:rPr lang="es-ES_tradnl" dirty="0"/>
              <a:t> are </a:t>
            </a:r>
            <a:r>
              <a:rPr lang="es-ES_tradnl" dirty="0" err="1"/>
              <a:t>trapped</a:t>
            </a:r>
            <a:r>
              <a:rPr lang="es-ES_tradnl" dirty="0"/>
              <a:t>. </a:t>
            </a:r>
            <a:r>
              <a:rPr lang="es-ES_tradnl" dirty="0" err="1"/>
              <a:t>This</a:t>
            </a:r>
            <a:r>
              <a:rPr lang="es-ES_tradnl" dirty="0"/>
              <a:t> leads </a:t>
            </a:r>
            <a:r>
              <a:rPr lang="es-ES_tradnl" dirty="0" err="1"/>
              <a:t>to</a:t>
            </a:r>
            <a:r>
              <a:rPr lang="es-ES_tradnl" dirty="0"/>
              <a:t> a ban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results</a:t>
            </a:r>
            <a:r>
              <a:rPr lang="es-ES_tradnl" dirty="0"/>
              <a:t> in </a:t>
            </a:r>
            <a:r>
              <a:rPr lang="es-ES_tradnl" dirty="0" err="1"/>
              <a:t>their</a:t>
            </a:r>
            <a:r>
              <a:rPr lang="es-ES_tradnl" dirty="0"/>
              <a:t> </a:t>
            </a:r>
            <a:r>
              <a:rPr lang="es-ES_tradnl" dirty="0" err="1"/>
              <a:t>population</a:t>
            </a:r>
            <a:r>
              <a:rPr lang="es-ES_tradnl" dirty="0"/>
              <a:t> </a:t>
            </a:r>
            <a:r>
              <a:rPr lang="es-ES_tradnl" dirty="0" err="1"/>
              <a:t>growth</a:t>
            </a:r>
            <a:r>
              <a:rPr lang="es-ES_tradnl" dirty="0"/>
              <a:t>, after </a:t>
            </a:r>
            <a:r>
              <a:rPr lang="es-ES_tradnl" dirty="0" err="1"/>
              <a:t>which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number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trapped</a:t>
            </a:r>
            <a:r>
              <a:rPr lang="es-ES_tradnl" dirty="0"/>
              <a:t> </a:t>
            </a:r>
            <a:r>
              <a:rPr lang="es-ES_tradnl" dirty="0" err="1"/>
              <a:t>lynxes</a:t>
            </a:r>
            <a:r>
              <a:rPr lang="es-ES_tradnl" dirty="0"/>
              <a:t> </a:t>
            </a:r>
            <a:r>
              <a:rPr lang="es-ES_tradnl" dirty="0" err="1"/>
              <a:t>increases</a:t>
            </a:r>
            <a:r>
              <a:rPr lang="es-ES_tradn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86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360</Words>
  <Application>Microsoft Office PowerPoint</Application>
  <PresentationFormat>Custom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Georgia</vt:lpstr>
      <vt:lpstr>Tema de Office</vt:lpstr>
      <vt:lpstr>Basic Time Series patterns</vt:lpstr>
      <vt:lpstr>PowerPoint Presentation</vt:lpstr>
      <vt:lpstr>Description of basic time series patterns</vt:lpstr>
      <vt:lpstr>Quarterly electricity production in Australia</vt:lpstr>
      <vt:lpstr>Quarterly electricity production in Australia</vt:lpstr>
      <vt:lpstr>Quarterly bricks production in Australia</vt:lpstr>
      <vt:lpstr>Quarterly bricks production in Australia</vt:lpstr>
      <vt:lpstr>Number of lynxes trapped in a particular region</vt:lpstr>
      <vt:lpstr>Number of lynxes trapped in a particular region</vt:lpstr>
      <vt:lpstr>  Monthly sales of new one-family houses sold in US since 1973.  </vt:lpstr>
      <vt:lpstr>  Monthly sales of new one-family houses sold in US since 1973.  </vt:lpstr>
      <vt:lpstr>Half-hourly electricity demand in England and Wales</vt:lpstr>
      <vt:lpstr>Half-hourly electricity demand in England and Wales</vt:lpstr>
      <vt:lpstr>Half-hourly electricity demand in Victoria (Australia)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Koldo Ugarte</dc:creator>
  <cp:lastModifiedBy>Garbayo, Juan</cp:lastModifiedBy>
  <cp:revision>25</cp:revision>
  <dcterms:created xsi:type="dcterms:W3CDTF">2021-09-20T12:54:38Z</dcterms:created>
  <dcterms:modified xsi:type="dcterms:W3CDTF">2023-09-06T09:37:49Z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eeb3d4-5fa3-4d52-bbca-afcec5e4965b_Enabled">
    <vt:lpwstr>true</vt:lpwstr>
  </property>
  <property fmtid="{D5CDD505-2E9C-101B-9397-08002B2CF9AE}" pid="3" name="MSIP_Label_02eeb3d4-5fa3-4d52-bbca-afcec5e4965b_SetDate">
    <vt:lpwstr>2023-09-06T08:21:07Z</vt:lpwstr>
  </property>
  <property fmtid="{D5CDD505-2E9C-101B-9397-08002B2CF9AE}" pid="4" name="MSIP_Label_02eeb3d4-5fa3-4d52-bbca-afcec5e4965b_Method">
    <vt:lpwstr>Standard</vt:lpwstr>
  </property>
  <property fmtid="{D5CDD505-2E9C-101B-9397-08002B2CF9AE}" pid="5" name="MSIP_Label_02eeb3d4-5fa3-4d52-bbca-afcec5e4965b_Name">
    <vt:lpwstr>KR0045-Internal</vt:lpwstr>
  </property>
  <property fmtid="{D5CDD505-2E9C-101B-9397-08002B2CF9AE}" pid="6" name="MSIP_Label_02eeb3d4-5fa3-4d52-bbca-afcec5e4965b_SiteId">
    <vt:lpwstr>dd2ecb31-c138-46e0-a747-6b6da4a77f79</vt:lpwstr>
  </property>
  <property fmtid="{D5CDD505-2E9C-101B-9397-08002B2CF9AE}" pid="7" name="MSIP_Label_02eeb3d4-5fa3-4d52-bbca-afcec5e4965b_ActionId">
    <vt:lpwstr>b998c82d-6561-4caf-a659-5e98ad2bfc75</vt:lpwstr>
  </property>
  <property fmtid="{D5CDD505-2E9C-101B-9397-08002B2CF9AE}" pid="8" name="MSIP_Label_02eeb3d4-5fa3-4d52-bbca-afcec5e4965b_ContentBits">
    <vt:lpwstr>0</vt:lpwstr>
  </property>
</Properties>
</file>