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F09E-8DA6-8100-9D7B-604D1E08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FC44A-DBCD-C499-B618-850959F5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E020-1C58-B9E0-9694-125D1D57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D98D-A338-D382-8E76-C08650C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787B-2634-6EBA-078C-F3BE1E1E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3EFF-60C1-9659-DDAF-D1D37B74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7882-22F9-3BA6-9F59-7330309F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95BA-5EFF-3C82-50B7-AADC969E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0835-B98D-24C8-9B26-F0BE510D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1B6F-003C-C045-0F85-C7A7F3D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55FEB-F3A4-D804-8D27-5B553A87C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58E2-D774-202A-9492-C3CC36F1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92B9-28D9-8DAE-8EA9-D661DDA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B8C1-2513-9D08-B62E-988AF9FE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C55-C974-0295-6E45-BCC75E0A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A1F1-6C9F-9BB1-3ADF-73E5B07A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E5F0-0AEB-537C-4D20-D03E64BE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211F-9030-BFBD-FBB2-7677058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AE4E-308C-7982-D487-CA38F348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364C-9817-CC4C-3656-790F7EFF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D09D-D996-39AF-98E5-78B8ECCA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30B1-DEAF-E9FD-8C07-3AD283D8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F5B2-2AA4-E068-9F90-FB1B386A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D3BB-C00A-4DBE-8095-1E1A792B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AB2E-F073-11F7-EED9-848DD0B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D8F6-4183-8989-2D24-966E7CE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0010-6AF6-AFB4-32D2-B428C8747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61BA5-3B8E-2B54-5B25-22F84FF1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3B1A1-0AB9-5E59-197E-D15F86DB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F9B9-3DDF-15D6-F933-8E945D4B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1D799-C675-92B9-2B56-2EB3837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BEA4-9829-90CE-1E65-D77BB7B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FEBCC-934C-9523-0927-C794327F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71022-FE96-8F47-5634-33AAF5483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07D21-3098-39BA-50E1-BE0707EE1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3EFE0-8517-1649-3CC0-BF0F7C01E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787FD-1CB7-F8EA-B9DF-DD152B3C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17A4-A1C8-7E75-4227-A93E17CF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15B52-F52B-7E88-6E0D-599DC2C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3B1E-B994-8C24-00E1-ABB4F4B5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9B8D0-5D14-BFF3-18E9-4ADB35D7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8593-5110-3C92-987D-58D1F485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4DBCC-4CD0-205C-1705-0FE12368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698CA-6A87-DB3E-DF20-CD86EED7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5B552-1BC4-810B-B3EF-C7AD9C09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CB51-EE62-85E0-D2A5-02881341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8919-6A37-0BD7-9D36-73C7E45F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BD4A-291C-D5DB-4966-A0F5A085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EEFC-46E3-34A9-09B9-418C3904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E023-AC20-B158-7D09-029059D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991A-D466-C6E0-EA5F-88E9D23B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9044-8932-7ACE-3415-DB5CAD3E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189F-82A0-C856-ECFB-9864DA79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17895-D11E-06CE-6D09-9C2A88AE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299E-9331-9F79-98EF-E2AD5E86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D417-1A3D-D6F1-211F-B49C8C23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2A1D-0E8A-7E1F-B438-08B46697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49D0-F869-F557-A37D-1D300AA8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D069-3391-35BC-FDC9-325DD84B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2FA4-E119-EB64-01E9-3D492C47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D404-1369-3656-273D-B630653D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3CA9-3F25-43AF-9D26-8D7B70DDA324}" type="datetimeFigureOut">
              <a:rPr lang="en-US" smtClean="0"/>
              <a:t>2023-11-07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DF64-5E49-9709-C070-CF6375A1B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EEEC-F6E4-1B7E-0C1E-2BC9A95FE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78EE-CD01-477C-A4BA-701649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CB13C-92FE-D101-A8F2-0EDC909F2D17}"/>
              </a:ext>
            </a:extLst>
          </p:cNvPr>
          <p:cNvSpPr/>
          <p:nvPr/>
        </p:nvSpPr>
        <p:spPr>
          <a:xfrm>
            <a:off x="2607898" y="690469"/>
            <a:ext cx="2332654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value of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λ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suggested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by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the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 guerrero 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feature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007B4CE-64B0-C813-4E7E-6D6D9C4168E6}"/>
              </a:ext>
            </a:extLst>
          </p:cNvPr>
          <p:cNvSpPr/>
          <p:nvPr/>
        </p:nvSpPr>
        <p:spPr>
          <a:xfrm>
            <a:off x="2481937" y="2034076"/>
            <a:ext cx="2584579" cy="132494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l-GR" b="0" i="0" dirty="0">
                <a:solidFill>
                  <a:schemeClr val="tx1"/>
                </a:solidFill>
                <a:effectLst/>
                <a:latin typeface="Google Sans"/>
              </a:rPr>
              <a:t>λ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Google Sans"/>
              </a:rPr>
              <a:t>close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Google Sans"/>
              </a:rPr>
              <a:t>to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1?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C8BE3CE-EDC3-AB11-1CFC-FE78B84F137C}"/>
              </a:ext>
            </a:extLst>
          </p:cNvPr>
          <p:cNvSpPr/>
          <p:nvPr/>
        </p:nvSpPr>
        <p:spPr>
          <a:xfrm>
            <a:off x="2481936" y="3736912"/>
            <a:ext cx="2584579" cy="132494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l-GR" b="0" i="0" dirty="0">
                <a:solidFill>
                  <a:schemeClr val="tx1"/>
                </a:solidFill>
                <a:effectLst/>
                <a:latin typeface="Google Sans"/>
              </a:rPr>
              <a:t>λ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Google Sans"/>
              </a:rPr>
              <a:t>close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Google Sans"/>
              </a:rPr>
              <a:t>to</a:t>
            </a:r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515BD-F0E5-DA28-BD29-7F9D8B1973DC}"/>
              </a:ext>
            </a:extLst>
          </p:cNvPr>
          <p:cNvSpPr/>
          <p:nvPr/>
        </p:nvSpPr>
        <p:spPr>
          <a:xfrm>
            <a:off x="5806745" y="2213690"/>
            <a:ext cx="1629747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Use no </a:t>
            </a:r>
            <a:r>
              <a:rPr lang="es-ES" dirty="0" err="1">
                <a:solidFill>
                  <a:schemeClr val="tx1"/>
                </a:solidFill>
              </a:rPr>
              <a:t>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EF1BA-E420-3FD0-5BE4-A8D19D51EC2F}"/>
              </a:ext>
            </a:extLst>
          </p:cNvPr>
          <p:cNvSpPr/>
          <p:nvPr/>
        </p:nvSpPr>
        <p:spPr>
          <a:xfrm>
            <a:off x="5806745" y="3916526"/>
            <a:ext cx="1629747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Use log </a:t>
            </a:r>
            <a:r>
              <a:rPr lang="es-ES" dirty="0" err="1">
                <a:solidFill>
                  <a:schemeClr val="tx1"/>
                </a:solidFill>
              </a:rPr>
              <a:t>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081E0-A0B9-1867-BFBC-F64716BBD8B0}"/>
              </a:ext>
            </a:extLst>
          </p:cNvPr>
          <p:cNvSpPr/>
          <p:nvPr/>
        </p:nvSpPr>
        <p:spPr>
          <a:xfrm>
            <a:off x="8151840" y="3916526"/>
            <a:ext cx="1629747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Inspect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result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plot</a:t>
            </a:r>
            <a:r>
              <a:rPr lang="es-E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C678A-772A-B7A5-119D-A54270CB7269}"/>
              </a:ext>
            </a:extLst>
          </p:cNvPr>
          <p:cNvSpPr/>
          <p:nvPr/>
        </p:nvSpPr>
        <p:spPr>
          <a:xfrm>
            <a:off x="2771184" y="5682344"/>
            <a:ext cx="2006081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Use </a:t>
            </a:r>
            <a:r>
              <a:rPr lang="es-ES" dirty="0" err="1">
                <a:solidFill>
                  <a:schemeClr val="tx1"/>
                </a:solidFill>
              </a:rPr>
              <a:t>box_cox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var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l-GR" b="0" i="0" dirty="0">
                <a:solidFill>
                  <a:schemeClr val="tx1"/>
                </a:solidFill>
                <a:effectLst/>
                <a:latin typeface="Google Sans"/>
              </a:rPr>
              <a:t>λ</a:t>
            </a:r>
            <a:r>
              <a:rPr lang="es-E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7C106-2328-7620-2BA3-6D1BFB3654BA}"/>
              </a:ext>
            </a:extLst>
          </p:cNvPr>
          <p:cNvSpPr/>
          <p:nvPr/>
        </p:nvSpPr>
        <p:spPr>
          <a:xfrm>
            <a:off x="5806745" y="5682344"/>
            <a:ext cx="1629747" cy="96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Inspect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result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plot</a:t>
            </a:r>
            <a:r>
              <a:rPr lang="es-E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21427-31E9-B537-4848-3C5DFE99836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74225" y="1656187"/>
            <a:ext cx="2" cy="37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080322-63FD-C754-C36F-D2F18F0D3F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74226" y="3359023"/>
            <a:ext cx="1" cy="37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FC8D51-436B-307C-5F6C-5809FE336A6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66516" y="2696549"/>
            <a:ext cx="7402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4B8D47-B7C5-ED70-6522-C3A3D38CCB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066515" y="4399385"/>
            <a:ext cx="7402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263EEF-7855-F3F5-D71F-10C190C720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436492" y="4399385"/>
            <a:ext cx="715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04D95-8F7C-4A16-2550-339ECDBB59F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777265" y="6165203"/>
            <a:ext cx="1029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024E21-1F84-E169-2D2E-C847E55B05B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774225" y="5061859"/>
            <a:ext cx="1" cy="62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402484-DB0A-91F5-9FF9-4F9A53AE5AED}"/>
              </a:ext>
            </a:extLst>
          </p:cNvPr>
          <p:cNvSpPr txBox="1"/>
          <p:nvPr/>
        </p:nvSpPr>
        <p:spPr>
          <a:xfrm>
            <a:off x="5057184" y="263746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9B837-17A5-6575-438D-2AA6321D580F}"/>
              </a:ext>
            </a:extLst>
          </p:cNvPr>
          <p:cNvSpPr txBox="1"/>
          <p:nvPr/>
        </p:nvSpPr>
        <p:spPr>
          <a:xfrm>
            <a:off x="3780445" y="3346588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1FF0FA-C82C-CED4-53A4-307EF09720B9}"/>
              </a:ext>
            </a:extLst>
          </p:cNvPr>
          <p:cNvSpPr txBox="1"/>
          <p:nvPr/>
        </p:nvSpPr>
        <p:spPr>
          <a:xfrm>
            <a:off x="3774224" y="5129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59A79-CCC0-6578-1ED0-CC1FBD522F0D}"/>
              </a:ext>
            </a:extLst>
          </p:cNvPr>
          <p:cNvSpPr txBox="1"/>
          <p:nvPr/>
        </p:nvSpPr>
        <p:spPr>
          <a:xfrm>
            <a:off x="5001198" y="436595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A201E-CC15-786A-2129-54D0E8DC95D9}"/>
              </a:ext>
            </a:extLst>
          </p:cNvPr>
          <p:cNvSpPr txBox="1"/>
          <p:nvPr/>
        </p:nvSpPr>
        <p:spPr>
          <a:xfrm>
            <a:off x="3600054" y="186240"/>
            <a:ext cx="604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FLOWCHART TO APPLY BOX-COX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868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Garbayo, Juan</dc:creator>
  <cp:lastModifiedBy>Garbayo, Juan</cp:lastModifiedBy>
  <cp:revision>1</cp:revision>
  <dcterms:created xsi:type="dcterms:W3CDTF">2023-11-07T10:12:46Z</dcterms:created>
  <dcterms:modified xsi:type="dcterms:W3CDTF">2023-11-07T10:27:22Z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eeb3d4-5fa3-4d52-bbca-afcec5e4965b_Enabled">
    <vt:lpwstr>true</vt:lpwstr>
  </property>
  <property fmtid="{D5CDD505-2E9C-101B-9397-08002B2CF9AE}" pid="3" name="MSIP_Label_02eeb3d4-5fa3-4d52-bbca-afcec5e4965b_SetDate">
    <vt:lpwstr>2023-11-07T10:12:46Z</vt:lpwstr>
  </property>
  <property fmtid="{D5CDD505-2E9C-101B-9397-08002B2CF9AE}" pid="4" name="MSIP_Label_02eeb3d4-5fa3-4d52-bbca-afcec5e4965b_Method">
    <vt:lpwstr>Standard</vt:lpwstr>
  </property>
  <property fmtid="{D5CDD505-2E9C-101B-9397-08002B2CF9AE}" pid="5" name="MSIP_Label_02eeb3d4-5fa3-4d52-bbca-afcec5e4965b_Name">
    <vt:lpwstr>KR0045-Internal</vt:lpwstr>
  </property>
  <property fmtid="{D5CDD505-2E9C-101B-9397-08002B2CF9AE}" pid="6" name="MSIP_Label_02eeb3d4-5fa3-4d52-bbca-afcec5e4965b_SiteId">
    <vt:lpwstr>dd2ecb31-c138-46e0-a747-6b6da4a77f79</vt:lpwstr>
  </property>
  <property fmtid="{D5CDD505-2E9C-101B-9397-08002B2CF9AE}" pid="7" name="MSIP_Label_02eeb3d4-5fa3-4d52-bbca-afcec5e4965b_ActionId">
    <vt:lpwstr>bf9e9bc0-32c5-4a69-8e42-7fa3992a9833</vt:lpwstr>
  </property>
  <property fmtid="{D5CDD505-2E9C-101B-9397-08002B2CF9AE}" pid="8" name="MSIP_Label_02eeb3d4-5fa3-4d52-bbca-afcec5e4965b_ContentBits">
    <vt:lpwstr>0</vt:lpwstr>
  </property>
</Properties>
</file>