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45A1-E14B-BC8B-3B21-5603EE149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B43F-D70F-5F26-87E8-2B5E6FC3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86D2-64F2-7EEC-7B67-0643150C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C309-63D8-F125-A6DE-92EDAB2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36DE-33DC-153A-954F-E5013A5E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5B82-28A8-1274-7308-425D2486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1F922-4C95-2A27-265A-CDF31755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FE83-1C62-DFCF-7D84-8488DEA7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0E91-D31E-D262-62A4-A1B7124E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0D9B-CEB7-28FF-9CC3-55D521A5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68DC8-F1F9-9BA7-EE5F-56E3E5B59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50D6F-CF5A-2818-01B7-DD1919B1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416E-D03C-E874-6A9A-4D6F1B57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F7C2-9F36-95D0-B3AA-EECA37C0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08A2-6D90-7D42-131F-E4C135A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6F82-6B13-AD07-3F39-E584555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189-6170-306E-B824-68394FA9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0D61-68D3-BD55-580F-6C1EA264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5208-A440-170B-B74C-DC949E5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F3AF-0383-B970-AB37-B3F7E47A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B0C-3BFC-DBCC-2617-B87D80C0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7552-2153-D27F-0531-BA731AAD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D76C-BAB0-3A2A-AD01-03146DEE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89B8-B1BF-3436-447D-7902F81F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3A6B-1381-C80B-4406-A4DA7081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2BF0-9727-E778-CA8D-E3D7419E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F021-097C-90BE-AD90-9EE78466B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D67D-1E46-BD13-CCA8-2B2D834B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9545-A101-9C1E-6644-A51F4CB9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F792F-3C50-45F4-D7D9-73F3E900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8776-16C1-B73C-8684-F5113B8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6D37-5751-137B-BA8D-291FFBD7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C7AE-FD92-EDE3-34AF-3E5FBA954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01B2-5200-236E-17C7-E19D7E5F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13FF9-3AAF-9C8E-D8C1-668F30F05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FB8C4-A194-E733-8789-6FE7E84E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75ADE-4A01-5B9B-0FD9-2BFB21B5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B8F0-B690-1ECF-E10E-36C2F232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C48F4-9E9E-3313-98C8-70BC01C1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EF85-3B62-4467-9A8E-3CD29C25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9E06A-172C-033E-3E9E-CF5B16B3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C2F45-D181-7B23-4F03-DF3D632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2C33B-CC8C-216A-0D12-AD10E228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2E10-AB1D-6006-BD50-03AC1684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D66D-F31F-E532-1EDE-ACF5F04F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10BAF-5BD9-E556-990B-AB961478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6BC6-7469-CB8F-E88C-FA4E35B7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2807-D4AF-B95E-4B7E-03D4E63C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BC5A3-6060-0E16-34BE-3893788F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03FB-32E4-8353-3E48-B53E6B73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A7CF-E646-8378-1FDB-90A161A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35818-A0CC-4762-DBAF-41AF89D8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A45F-C8EC-B01F-9AAD-61D4CA8A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A40F-7343-CA75-C774-3D3DD646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F77BC-DD43-8AD8-359B-6E760101E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9882-C7A8-E4AC-F4C3-280E3975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C9B7A-DFBE-E82B-9BAA-87819E92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888A-E5AC-DE96-2E93-0ECB43A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12286-06BD-139B-2ED2-77923808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D197-2B94-F7EE-04E8-6B73CB76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6A60-9480-2599-B62E-987C9F7BB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A53C-73E0-4369-BF8D-B659E020B41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18F4-CE32-DE5F-D9B1-2D8B98F4F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313-A686-CC94-D121-8DAFA5599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6F77-90CA-4AE5-B6C1-B9A8DA40E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26E81-9645-F846-1D81-04E42D71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708"/>
            <a:ext cx="12192000" cy="617258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DB610A8-2074-B15A-E660-C57DA7F8723F}"/>
              </a:ext>
            </a:extLst>
          </p:cNvPr>
          <p:cNvSpPr/>
          <p:nvPr/>
        </p:nvSpPr>
        <p:spPr>
          <a:xfrm>
            <a:off x="4041821" y="519428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AF30F9-40A3-8AB2-D012-2AA8327493FB}"/>
              </a:ext>
            </a:extLst>
          </p:cNvPr>
          <p:cNvSpPr/>
          <p:nvPr/>
        </p:nvSpPr>
        <p:spPr>
          <a:xfrm>
            <a:off x="3610814" y="521809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8DCA71-1C62-4FE7-49C1-AE4B4748892B}"/>
              </a:ext>
            </a:extLst>
          </p:cNvPr>
          <p:cNvSpPr/>
          <p:nvPr/>
        </p:nvSpPr>
        <p:spPr>
          <a:xfrm>
            <a:off x="3175045" y="521809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4A6FB9-0E47-2FD6-1043-ED23478F66B8}"/>
              </a:ext>
            </a:extLst>
          </p:cNvPr>
          <p:cNvSpPr/>
          <p:nvPr/>
        </p:nvSpPr>
        <p:spPr>
          <a:xfrm>
            <a:off x="4477590" y="794810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5ACB46-FA34-4178-AFE1-93514C2DC86A}"/>
              </a:ext>
            </a:extLst>
          </p:cNvPr>
          <p:cNvSpPr/>
          <p:nvPr/>
        </p:nvSpPr>
        <p:spPr>
          <a:xfrm>
            <a:off x="4046583" y="797191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28A6B2-620B-3D79-AF0A-A1275230E234}"/>
              </a:ext>
            </a:extLst>
          </p:cNvPr>
          <p:cNvSpPr/>
          <p:nvPr/>
        </p:nvSpPr>
        <p:spPr>
          <a:xfrm>
            <a:off x="3610814" y="797191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AFFFA-BC91-F432-FDCC-61608A7FD3C9}"/>
              </a:ext>
            </a:extLst>
          </p:cNvPr>
          <p:cNvSpPr/>
          <p:nvPr/>
        </p:nvSpPr>
        <p:spPr>
          <a:xfrm>
            <a:off x="4910978" y="1072573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025765-36E0-791D-4EE2-C5E8E947457A}"/>
              </a:ext>
            </a:extLst>
          </p:cNvPr>
          <p:cNvSpPr/>
          <p:nvPr/>
        </p:nvSpPr>
        <p:spPr>
          <a:xfrm>
            <a:off x="4479971" y="107495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B8292C-92B2-1E69-1656-BF64347368BD}"/>
              </a:ext>
            </a:extLst>
          </p:cNvPr>
          <p:cNvSpPr/>
          <p:nvPr/>
        </p:nvSpPr>
        <p:spPr>
          <a:xfrm>
            <a:off x="4044202" y="107495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5D094-7E92-88BD-D69C-94154B81B23E}"/>
              </a:ext>
            </a:extLst>
          </p:cNvPr>
          <p:cNvSpPr/>
          <p:nvPr/>
        </p:nvSpPr>
        <p:spPr>
          <a:xfrm>
            <a:off x="5344366" y="1347955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CB83E6-AD91-4AC2-9CEA-22148CD00959}"/>
              </a:ext>
            </a:extLst>
          </p:cNvPr>
          <p:cNvSpPr/>
          <p:nvPr/>
        </p:nvSpPr>
        <p:spPr>
          <a:xfrm>
            <a:off x="4913359" y="1350336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D131F2-48AB-A4F0-5466-F3878643A5A6}"/>
              </a:ext>
            </a:extLst>
          </p:cNvPr>
          <p:cNvSpPr/>
          <p:nvPr/>
        </p:nvSpPr>
        <p:spPr>
          <a:xfrm>
            <a:off x="4477590" y="1350336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6C7462-9C2A-C8F2-5ECB-929600F32072}"/>
              </a:ext>
            </a:extLst>
          </p:cNvPr>
          <p:cNvSpPr/>
          <p:nvPr/>
        </p:nvSpPr>
        <p:spPr>
          <a:xfrm>
            <a:off x="5777754" y="1623337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917FED-A400-AFE2-FC15-586097CF9688}"/>
              </a:ext>
            </a:extLst>
          </p:cNvPr>
          <p:cNvSpPr/>
          <p:nvPr/>
        </p:nvSpPr>
        <p:spPr>
          <a:xfrm>
            <a:off x="5346747" y="1625718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E56295-8E9B-5B1C-15CB-484402FA59F3}"/>
              </a:ext>
            </a:extLst>
          </p:cNvPr>
          <p:cNvSpPr/>
          <p:nvPr/>
        </p:nvSpPr>
        <p:spPr>
          <a:xfrm>
            <a:off x="4910978" y="1625718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6CD4A0-EC63-F3DE-8312-AA40FECC9685}"/>
              </a:ext>
            </a:extLst>
          </p:cNvPr>
          <p:cNvSpPr/>
          <p:nvPr/>
        </p:nvSpPr>
        <p:spPr>
          <a:xfrm>
            <a:off x="6211142" y="1901100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8AA21C-26C7-EAE0-6CBA-6E0AF8DF9E5E}"/>
              </a:ext>
            </a:extLst>
          </p:cNvPr>
          <p:cNvSpPr/>
          <p:nvPr/>
        </p:nvSpPr>
        <p:spPr>
          <a:xfrm>
            <a:off x="5780135" y="1903481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1E94AA-25CD-C542-D33D-9222A3D384D2}"/>
              </a:ext>
            </a:extLst>
          </p:cNvPr>
          <p:cNvSpPr/>
          <p:nvPr/>
        </p:nvSpPr>
        <p:spPr>
          <a:xfrm>
            <a:off x="5344366" y="1903481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2CF97F-08E2-10CF-F138-9F586799368B}"/>
              </a:ext>
            </a:extLst>
          </p:cNvPr>
          <p:cNvSpPr/>
          <p:nvPr/>
        </p:nvSpPr>
        <p:spPr>
          <a:xfrm>
            <a:off x="6644530" y="2176481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D4976F-2DC0-5A4B-34DA-217359685F40}"/>
              </a:ext>
            </a:extLst>
          </p:cNvPr>
          <p:cNvSpPr/>
          <p:nvPr/>
        </p:nvSpPr>
        <p:spPr>
          <a:xfrm>
            <a:off x="6213523" y="2178862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0554E7-2F20-6328-0D73-8AE918A97C00}"/>
              </a:ext>
            </a:extLst>
          </p:cNvPr>
          <p:cNvSpPr/>
          <p:nvPr/>
        </p:nvSpPr>
        <p:spPr>
          <a:xfrm>
            <a:off x="5777754" y="2178862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2DBA7F-B321-E19D-14F9-207DAEC7E3C3}"/>
              </a:ext>
            </a:extLst>
          </p:cNvPr>
          <p:cNvSpPr/>
          <p:nvPr/>
        </p:nvSpPr>
        <p:spPr>
          <a:xfrm>
            <a:off x="7077918" y="2454243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E37000-FF78-6AF3-0391-9E62AB5259DF}"/>
              </a:ext>
            </a:extLst>
          </p:cNvPr>
          <p:cNvSpPr/>
          <p:nvPr/>
        </p:nvSpPr>
        <p:spPr>
          <a:xfrm>
            <a:off x="6646911" y="245662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25D16A-73B3-FA14-52F0-298C0A2CACED}"/>
              </a:ext>
            </a:extLst>
          </p:cNvPr>
          <p:cNvSpPr/>
          <p:nvPr/>
        </p:nvSpPr>
        <p:spPr>
          <a:xfrm>
            <a:off x="6211142" y="245662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660E1C-6B34-B2A4-B48F-717B576B7BBA}"/>
              </a:ext>
            </a:extLst>
          </p:cNvPr>
          <p:cNvSpPr/>
          <p:nvPr/>
        </p:nvSpPr>
        <p:spPr>
          <a:xfrm>
            <a:off x="7511306" y="2729623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35B107-9657-7DC5-D906-76A0AF34AB60}"/>
              </a:ext>
            </a:extLst>
          </p:cNvPr>
          <p:cNvSpPr/>
          <p:nvPr/>
        </p:nvSpPr>
        <p:spPr>
          <a:xfrm>
            <a:off x="7080299" y="273200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1878CA-BC97-6460-EFE6-AA0C0F168B2C}"/>
              </a:ext>
            </a:extLst>
          </p:cNvPr>
          <p:cNvSpPr/>
          <p:nvPr/>
        </p:nvSpPr>
        <p:spPr>
          <a:xfrm>
            <a:off x="6644530" y="273200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34C13F-4C45-54A9-1199-2B5A465BC23E}"/>
              </a:ext>
            </a:extLst>
          </p:cNvPr>
          <p:cNvSpPr/>
          <p:nvPr/>
        </p:nvSpPr>
        <p:spPr>
          <a:xfrm>
            <a:off x="7944694" y="300738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D703E9-3B0D-789F-CAAE-D63606179EAD}"/>
              </a:ext>
            </a:extLst>
          </p:cNvPr>
          <p:cNvSpPr/>
          <p:nvPr/>
        </p:nvSpPr>
        <p:spPr>
          <a:xfrm>
            <a:off x="7513687" y="3009765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834F20-C136-7DC1-0849-0ED1CDA0B357}"/>
              </a:ext>
            </a:extLst>
          </p:cNvPr>
          <p:cNvSpPr/>
          <p:nvPr/>
        </p:nvSpPr>
        <p:spPr>
          <a:xfrm>
            <a:off x="7077918" y="3009765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42AFAD-C4E3-FCE0-95F1-89747B038259}"/>
              </a:ext>
            </a:extLst>
          </p:cNvPr>
          <p:cNvSpPr/>
          <p:nvPr/>
        </p:nvSpPr>
        <p:spPr>
          <a:xfrm>
            <a:off x="8378081" y="3279296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9A0F4D-B646-7C61-9F70-CA0DAF897418}"/>
              </a:ext>
            </a:extLst>
          </p:cNvPr>
          <p:cNvSpPr/>
          <p:nvPr/>
        </p:nvSpPr>
        <p:spPr>
          <a:xfrm>
            <a:off x="7947074" y="3281677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1D67B1-C8EF-A096-1FD0-330EC7802353}"/>
              </a:ext>
            </a:extLst>
          </p:cNvPr>
          <p:cNvSpPr/>
          <p:nvPr/>
        </p:nvSpPr>
        <p:spPr>
          <a:xfrm>
            <a:off x="7511305" y="3281677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FD852B-615C-F5E7-C640-B035F6ABAFF7}"/>
              </a:ext>
            </a:extLst>
          </p:cNvPr>
          <p:cNvSpPr/>
          <p:nvPr/>
        </p:nvSpPr>
        <p:spPr>
          <a:xfrm>
            <a:off x="8806707" y="355835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DE097F-7D6F-F35A-4E05-D93B0C2A037C}"/>
              </a:ext>
            </a:extLst>
          </p:cNvPr>
          <p:cNvSpPr/>
          <p:nvPr/>
        </p:nvSpPr>
        <p:spPr>
          <a:xfrm>
            <a:off x="8375700" y="3560735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BAE0F6-C984-B2DB-9346-A6CB0AD71C2B}"/>
              </a:ext>
            </a:extLst>
          </p:cNvPr>
          <p:cNvSpPr/>
          <p:nvPr/>
        </p:nvSpPr>
        <p:spPr>
          <a:xfrm>
            <a:off x="7939931" y="3560735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A9A287-0C66-8F02-44D7-BCEF94B42198}"/>
              </a:ext>
            </a:extLst>
          </p:cNvPr>
          <p:cNvSpPr/>
          <p:nvPr/>
        </p:nvSpPr>
        <p:spPr>
          <a:xfrm>
            <a:off x="9242476" y="3830267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B192D4A-CFA6-73ED-B83C-AF3427E47A90}"/>
              </a:ext>
            </a:extLst>
          </p:cNvPr>
          <p:cNvSpPr/>
          <p:nvPr/>
        </p:nvSpPr>
        <p:spPr>
          <a:xfrm>
            <a:off x="8811469" y="3832648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27F803-C52D-837B-EB1E-60953AA809BF}"/>
              </a:ext>
            </a:extLst>
          </p:cNvPr>
          <p:cNvSpPr/>
          <p:nvPr/>
        </p:nvSpPr>
        <p:spPr>
          <a:xfrm>
            <a:off x="8375700" y="3832648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427842-895A-B531-FB84-F288DC7D8103}"/>
              </a:ext>
            </a:extLst>
          </p:cNvPr>
          <p:cNvSpPr/>
          <p:nvPr/>
        </p:nvSpPr>
        <p:spPr>
          <a:xfrm>
            <a:off x="9673483" y="4109324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C34ED4-EAE6-354C-5F68-5B9B031BC860}"/>
              </a:ext>
            </a:extLst>
          </p:cNvPr>
          <p:cNvSpPr/>
          <p:nvPr/>
        </p:nvSpPr>
        <p:spPr>
          <a:xfrm>
            <a:off x="9242476" y="4111705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4BB5C4-E926-FD87-0AA7-C32518DAF0E9}"/>
              </a:ext>
            </a:extLst>
          </p:cNvPr>
          <p:cNvSpPr/>
          <p:nvPr/>
        </p:nvSpPr>
        <p:spPr>
          <a:xfrm>
            <a:off x="8806707" y="4111705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2DF062-43B0-8F9E-8D05-C3968DE43249}"/>
              </a:ext>
            </a:extLst>
          </p:cNvPr>
          <p:cNvSpPr/>
          <p:nvPr/>
        </p:nvSpPr>
        <p:spPr>
          <a:xfrm>
            <a:off x="10104489" y="4385999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4D977C-E393-B833-CF30-D56F6BBCF83D}"/>
              </a:ext>
            </a:extLst>
          </p:cNvPr>
          <p:cNvSpPr/>
          <p:nvPr/>
        </p:nvSpPr>
        <p:spPr>
          <a:xfrm>
            <a:off x="9673482" y="4388380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526915-5B0F-237B-906C-AFB405C3B877}"/>
              </a:ext>
            </a:extLst>
          </p:cNvPr>
          <p:cNvSpPr/>
          <p:nvPr/>
        </p:nvSpPr>
        <p:spPr>
          <a:xfrm>
            <a:off x="9237713" y="4388380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A25333-A5E2-2555-8970-9235CFF5BC8E}"/>
              </a:ext>
            </a:extLst>
          </p:cNvPr>
          <p:cNvSpPr/>
          <p:nvPr/>
        </p:nvSpPr>
        <p:spPr>
          <a:xfrm>
            <a:off x="10537880" y="4660292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D0311F-CADA-DCAC-3ECD-9A8179D30104}"/>
              </a:ext>
            </a:extLst>
          </p:cNvPr>
          <p:cNvSpPr/>
          <p:nvPr/>
        </p:nvSpPr>
        <p:spPr>
          <a:xfrm>
            <a:off x="10106873" y="4662673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87A28D-A0B7-3C64-7C45-F114B1892037}"/>
              </a:ext>
            </a:extLst>
          </p:cNvPr>
          <p:cNvSpPr/>
          <p:nvPr/>
        </p:nvSpPr>
        <p:spPr>
          <a:xfrm>
            <a:off x="9671104" y="4662673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8AEBF5-4602-F2E5-B4F0-DC1DC5313B40}"/>
              </a:ext>
            </a:extLst>
          </p:cNvPr>
          <p:cNvSpPr/>
          <p:nvPr/>
        </p:nvSpPr>
        <p:spPr>
          <a:xfrm>
            <a:off x="10973522" y="4936966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30D8E59-2EF6-1F2F-C94D-BD98915095AC}"/>
              </a:ext>
            </a:extLst>
          </p:cNvPr>
          <p:cNvSpPr/>
          <p:nvPr/>
        </p:nvSpPr>
        <p:spPr>
          <a:xfrm>
            <a:off x="10542515" y="4939347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4A023ED-94E8-06BC-DE11-B06DC1C8A7BD}"/>
              </a:ext>
            </a:extLst>
          </p:cNvPr>
          <p:cNvSpPr/>
          <p:nvPr/>
        </p:nvSpPr>
        <p:spPr>
          <a:xfrm>
            <a:off x="10106746" y="4939347"/>
            <a:ext cx="159362" cy="149704"/>
          </a:xfrm>
          <a:prstGeom prst="ellipse">
            <a:avLst/>
          </a:prstGeom>
          <a:solidFill>
            <a:srgbClr val="D55E00"/>
          </a:solidFill>
          <a:ln>
            <a:solidFill>
              <a:srgbClr val="D5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Garbayo de Pablo</dc:creator>
  <cp:lastModifiedBy>Juan Garbayo de Pablo</cp:lastModifiedBy>
  <cp:revision>1</cp:revision>
  <dcterms:created xsi:type="dcterms:W3CDTF">2022-10-08T14:40:18Z</dcterms:created>
  <dcterms:modified xsi:type="dcterms:W3CDTF">2022-10-08T17:08:40Z</dcterms:modified>
</cp:coreProperties>
</file>