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8288000" cy="10287000"/>
  <p:notesSz cx="6858000" cy="9144000"/>
  <p:defaultTextStyle>
    <a:defPPr>
      <a:defRPr lang="es-ES"/>
    </a:defPPr>
    <a:lvl1pPr marL="0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422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844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266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688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2110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532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954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376" algn="l" defTabSz="8164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65"/>
    <a:srgbClr val="D4E5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7D6DE-24FC-4231-8D0E-4A34A6041A3E}" v="8" dt="2022-10-23T10:16:58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7" autoAdjust="0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720" y="168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arbayo de Pablo" userId="197ab797fdac369a" providerId="LiveId" clId="{D867D6DE-24FC-4231-8D0E-4A34A6041A3E}"/>
    <pc:docChg chg="undo custSel addSld delSld modSld">
      <pc:chgData name="Juan Garbayo de Pablo" userId="197ab797fdac369a" providerId="LiveId" clId="{D867D6DE-24FC-4231-8D0E-4A34A6041A3E}" dt="2022-10-23T10:21:15.011" v="544" actId="478"/>
      <pc:docMkLst>
        <pc:docMk/>
      </pc:docMkLst>
      <pc:sldChg chg="modSp mod">
        <pc:chgData name="Juan Garbayo de Pablo" userId="197ab797fdac369a" providerId="LiveId" clId="{D867D6DE-24FC-4231-8D0E-4A34A6041A3E}" dt="2022-10-23T10:20:39.740" v="543" actId="1035"/>
        <pc:sldMkLst>
          <pc:docMk/>
          <pc:sldMk cId="3019274681" sldId="256"/>
        </pc:sldMkLst>
        <pc:spChg chg="mod">
          <ac:chgData name="Juan Garbayo de Pablo" userId="197ab797fdac369a" providerId="LiveId" clId="{D867D6DE-24FC-4231-8D0E-4A34A6041A3E}" dt="2022-10-23T10:20:39.740" v="543" actId="1035"/>
          <ac:spMkLst>
            <pc:docMk/>
            <pc:sldMk cId="3019274681" sldId="256"/>
            <ac:spMk id="2" creationId="{00000000-0000-0000-0000-000000000000}"/>
          </ac:spMkLst>
        </pc:spChg>
        <pc:spChg chg="mod">
          <ac:chgData name="Juan Garbayo de Pablo" userId="197ab797fdac369a" providerId="LiveId" clId="{D867D6DE-24FC-4231-8D0E-4A34A6041A3E}" dt="2022-10-23T10:20:39.740" v="543" actId="1035"/>
          <ac:spMkLst>
            <pc:docMk/>
            <pc:sldMk cId="3019274681" sldId="256"/>
            <ac:spMk id="3" creationId="{00000000-0000-0000-0000-000000000000}"/>
          </ac:spMkLst>
        </pc:spChg>
      </pc:sldChg>
      <pc:sldChg chg="del">
        <pc:chgData name="Juan Garbayo de Pablo" userId="197ab797fdac369a" providerId="LiveId" clId="{D867D6DE-24FC-4231-8D0E-4A34A6041A3E}" dt="2022-10-23T09:53:54.266" v="0" actId="47"/>
        <pc:sldMkLst>
          <pc:docMk/>
          <pc:sldMk cId="88071711" sldId="257"/>
        </pc:sldMkLst>
      </pc:sldChg>
      <pc:sldChg chg="del">
        <pc:chgData name="Juan Garbayo de Pablo" userId="197ab797fdac369a" providerId="LiveId" clId="{D867D6DE-24FC-4231-8D0E-4A34A6041A3E}" dt="2022-10-23T09:54:02.037" v="1" actId="47"/>
        <pc:sldMkLst>
          <pc:docMk/>
          <pc:sldMk cId="4106628668" sldId="258"/>
        </pc:sldMkLst>
      </pc:sldChg>
      <pc:sldChg chg="del">
        <pc:chgData name="Juan Garbayo de Pablo" userId="197ab797fdac369a" providerId="LiveId" clId="{D867D6DE-24FC-4231-8D0E-4A34A6041A3E}" dt="2022-10-23T09:54:03.125" v="2" actId="47"/>
        <pc:sldMkLst>
          <pc:docMk/>
          <pc:sldMk cId="3366151000" sldId="259"/>
        </pc:sldMkLst>
      </pc:sldChg>
      <pc:sldChg chg="del">
        <pc:chgData name="Juan Garbayo de Pablo" userId="197ab797fdac369a" providerId="LiveId" clId="{D867D6DE-24FC-4231-8D0E-4A34A6041A3E}" dt="2022-10-23T09:54:35.087" v="19" actId="47"/>
        <pc:sldMkLst>
          <pc:docMk/>
          <pc:sldMk cId="121019873" sldId="261"/>
        </pc:sldMkLst>
      </pc:sldChg>
      <pc:sldChg chg="del">
        <pc:chgData name="Juan Garbayo de Pablo" userId="197ab797fdac369a" providerId="LiveId" clId="{D867D6DE-24FC-4231-8D0E-4A34A6041A3E}" dt="2022-10-23T09:54:35.462" v="20" actId="47"/>
        <pc:sldMkLst>
          <pc:docMk/>
          <pc:sldMk cId="1951011426" sldId="262"/>
        </pc:sldMkLst>
      </pc:sldChg>
      <pc:sldChg chg="del">
        <pc:chgData name="Juan Garbayo de Pablo" userId="197ab797fdac369a" providerId="LiveId" clId="{D867D6DE-24FC-4231-8D0E-4A34A6041A3E}" dt="2022-10-23T09:54:03.966" v="3" actId="47"/>
        <pc:sldMkLst>
          <pc:docMk/>
          <pc:sldMk cId="380812553" sldId="263"/>
        </pc:sldMkLst>
      </pc:sldChg>
      <pc:sldChg chg="del">
        <pc:chgData name="Juan Garbayo de Pablo" userId="197ab797fdac369a" providerId="LiveId" clId="{D867D6DE-24FC-4231-8D0E-4A34A6041A3E}" dt="2022-10-23T09:54:08.265" v="4" actId="47"/>
        <pc:sldMkLst>
          <pc:docMk/>
          <pc:sldMk cId="1715623235" sldId="264"/>
        </pc:sldMkLst>
      </pc:sldChg>
      <pc:sldChg chg="del">
        <pc:chgData name="Juan Garbayo de Pablo" userId="197ab797fdac369a" providerId="LiveId" clId="{D867D6DE-24FC-4231-8D0E-4A34A6041A3E}" dt="2022-10-23T09:54:09.657" v="5" actId="47"/>
        <pc:sldMkLst>
          <pc:docMk/>
          <pc:sldMk cId="119714671" sldId="265"/>
        </pc:sldMkLst>
      </pc:sldChg>
      <pc:sldChg chg="del">
        <pc:chgData name="Juan Garbayo de Pablo" userId="197ab797fdac369a" providerId="LiveId" clId="{D867D6DE-24FC-4231-8D0E-4A34A6041A3E}" dt="2022-10-23T09:54:11.558" v="6" actId="47"/>
        <pc:sldMkLst>
          <pc:docMk/>
          <pc:sldMk cId="1806930978" sldId="266"/>
        </pc:sldMkLst>
      </pc:sldChg>
      <pc:sldChg chg="del">
        <pc:chgData name="Juan Garbayo de Pablo" userId="197ab797fdac369a" providerId="LiveId" clId="{D867D6DE-24FC-4231-8D0E-4A34A6041A3E}" dt="2022-10-23T09:54:40.467" v="21" actId="47"/>
        <pc:sldMkLst>
          <pc:docMk/>
          <pc:sldMk cId="3460365830" sldId="267"/>
        </pc:sldMkLst>
      </pc:sldChg>
      <pc:sldChg chg="del">
        <pc:chgData name="Juan Garbayo de Pablo" userId="197ab797fdac369a" providerId="LiveId" clId="{D867D6DE-24FC-4231-8D0E-4A34A6041A3E}" dt="2022-10-23T09:54:12.798" v="7" actId="47"/>
        <pc:sldMkLst>
          <pc:docMk/>
          <pc:sldMk cId="1681249612" sldId="268"/>
        </pc:sldMkLst>
      </pc:sldChg>
      <pc:sldChg chg="del">
        <pc:chgData name="Juan Garbayo de Pablo" userId="197ab797fdac369a" providerId="LiveId" clId="{D867D6DE-24FC-4231-8D0E-4A34A6041A3E}" dt="2022-10-23T09:54:14.229" v="8" actId="47"/>
        <pc:sldMkLst>
          <pc:docMk/>
          <pc:sldMk cId="3280874183" sldId="269"/>
        </pc:sldMkLst>
      </pc:sldChg>
      <pc:sldChg chg="del">
        <pc:chgData name="Juan Garbayo de Pablo" userId="197ab797fdac369a" providerId="LiveId" clId="{D867D6DE-24FC-4231-8D0E-4A34A6041A3E}" dt="2022-10-23T09:54:15.335" v="9" actId="47"/>
        <pc:sldMkLst>
          <pc:docMk/>
          <pc:sldMk cId="2624939869" sldId="270"/>
        </pc:sldMkLst>
      </pc:sldChg>
      <pc:sldChg chg="del">
        <pc:chgData name="Juan Garbayo de Pablo" userId="197ab797fdac369a" providerId="LiveId" clId="{D867D6DE-24FC-4231-8D0E-4A34A6041A3E}" dt="2022-10-23T09:54:16.514" v="10" actId="47"/>
        <pc:sldMkLst>
          <pc:docMk/>
          <pc:sldMk cId="3212008613" sldId="271"/>
        </pc:sldMkLst>
      </pc:sldChg>
      <pc:sldChg chg="del">
        <pc:chgData name="Juan Garbayo de Pablo" userId="197ab797fdac369a" providerId="LiveId" clId="{D867D6DE-24FC-4231-8D0E-4A34A6041A3E}" dt="2022-10-23T09:54:17.687" v="11" actId="47"/>
        <pc:sldMkLst>
          <pc:docMk/>
          <pc:sldMk cId="1244782725" sldId="272"/>
        </pc:sldMkLst>
      </pc:sldChg>
      <pc:sldChg chg="del">
        <pc:chgData name="Juan Garbayo de Pablo" userId="197ab797fdac369a" providerId="LiveId" clId="{D867D6DE-24FC-4231-8D0E-4A34A6041A3E}" dt="2022-10-23T09:54:18.659" v="12" actId="47"/>
        <pc:sldMkLst>
          <pc:docMk/>
          <pc:sldMk cId="1046202825" sldId="273"/>
        </pc:sldMkLst>
      </pc:sldChg>
      <pc:sldChg chg="del">
        <pc:chgData name="Juan Garbayo de Pablo" userId="197ab797fdac369a" providerId="LiveId" clId="{D867D6DE-24FC-4231-8D0E-4A34A6041A3E}" dt="2022-10-23T09:54:19.426" v="13" actId="47"/>
        <pc:sldMkLst>
          <pc:docMk/>
          <pc:sldMk cId="1618156992" sldId="274"/>
        </pc:sldMkLst>
      </pc:sldChg>
      <pc:sldChg chg="del">
        <pc:chgData name="Juan Garbayo de Pablo" userId="197ab797fdac369a" providerId="LiveId" clId="{D867D6DE-24FC-4231-8D0E-4A34A6041A3E}" dt="2022-10-23T09:54:20.152" v="14" actId="47"/>
        <pc:sldMkLst>
          <pc:docMk/>
          <pc:sldMk cId="4021227658" sldId="275"/>
        </pc:sldMkLst>
      </pc:sldChg>
      <pc:sldChg chg="del">
        <pc:chgData name="Juan Garbayo de Pablo" userId="197ab797fdac369a" providerId="LiveId" clId="{D867D6DE-24FC-4231-8D0E-4A34A6041A3E}" dt="2022-10-23T09:54:20.879" v="15" actId="47"/>
        <pc:sldMkLst>
          <pc:docMk/>
          <pc:sldMk cId="2075731917" sldId="276"/>
        </pc:sldMkLst>
      </pc:sldChg>
      <pc:sldChg chg="addSp delSp modSp add del mod">
        <pc:chgData name="Juan Garbayo de Pablo" userId="197ab797fdac369a" providerId="LiveId" clId="{D867D6DE-24FC-4231-8D0E-4A34A6041A3E}" dt="2022-10-23T10:02:06.301" v="33" actId="14100"/>
        <pc:sldMkLst>
          <pc:docMk/>
          <pc:sldMk cId="3188749445" sldId="277"/>
        </pc:sldMkLst>
        <pc:spChg chg="del mod">
          <ac:chgData name="Juan Garbayo de Pablo" userId="197ab797fdac369a" providerId="LiveId" clId="{D867D6DE-24FC-4231-8D0E-4A34A6041A3E}" dt="2022-10-23T09:55:01.191" v="27" actId="478"/>
          <ac:spMkLst>
            <pc:docMk/>
            <pc:sldMk cId="3188749445" sldId="277"/>
            <ac:spMk id="3" creationId="{00000000-0000-0000-0000-000000000000}"/>
          </ac:spMkLst>
        </pc:spChg>
        <pc:spChg chg="add del mod">
          <ac:chgData name="Juan Garbayo de Pablo" userId="197ab797fdac369a" providerId="LiveId" clId="{D867D6DE-24FC-4231-8D0E-4A34A6041A3E}" dt="2022-10-23T09:55:03.690" v="28" actId="478"/>
          <ac:spMkLst>
            <pc:docMk/>
            <pc:sldMk cId="3188749445" sldId="277"/>
            <ac:spMk id="6" creationId="{1C1EA1F5-89A4-7495-AEEB-01A0C5F3C5AA}"/>
          </ac:spMkLst>
        </pc:spChg>
        <pc:graphicFrameChg chg="del">
          <ac:chgData name="Juan Garbayo de Pablo" userId="197ab797fdac369a" providerId="LiveId" clId="{D867D6DE-24FC-4231-8D0E-4A34A6041A3E}" dt="2022-10-23T09:54:54.412" v="22" actId="478"/>
          <ac:graphicFrameMkLst>
            <pc:docMk/>
            <pc:sldMk cId="3188749445" sldId="277"/>
            <ac:graphicFrameMk id="4" creationId="{00000000-0000-0000-0000-000000000000}"/>
          </ac:graphicFrameMkLst>
        </pc:graphicFrameChg>
        <pc:picChg chg="add mod">
          <ac:chgData name="Juan Garbayo de Pablo" userId="197ab797fdac369a" providerId="LiveId" clId="{D867D6DE-24FC-4231-8D0E-4A34A6041A3E}" dt="2022-10-23T10:02:06.301" v="33" actId="14100"/>
          <ac:picMkLst>
            <pc:docMk/>
            <pc:sldMk cId="3188749445" sldId="277"/>
            <ac:picMk id="8" creationId="{A15F3460-FBFE-A4EB-45C0-5F6EF952348F}"/>
          </ac:picMkLst>
        </pc:picChg>
      </pc:sldChg>
      <pc:sldChg chg="delSp modSp mod">
        <pc:chgData name="Juan Garbayo de Pablo" userId="197ab797fdac369a" providerId="LiveId" clId="{D867D6DE-24FC-4231-8D0E-4A34A6041A3E}" dt="2022-10-23T10:18:59.863" v="506" actId="1076"/>
        <pc:sldMkLst>
          <pc:docMk/>
          <pc:sldMk cId="2654769427" sldId="280"/>
        </pc:sldMkLst>
        <pc:spChg chg="mod">
          <ac:chgData name="Juan Garbayo de Pablo" userId="197ab797fdac369a" providerId="LiveId" clId="{D867D6DE-24FC-4231-8D0E-4A34A6041A3E}" dt="2022-10-23T10:18:59.863" v="506" actId="1076"/>
          <ac:spMkLst>
            <pc:docMk/>
            <pc:sldMk cId="2654769427" sldId="280"/>
            <ac:spMk id="3" creationId="{00000000-0000-0000-0000-000000000000}"/>
          </ac:spMkLst>
        </pc:spChg>
        <pc:graphicFrameChg chg="del">
          <ac:chgData name="Juan Garbayo de Pablo" userId="197ab797fdac369a" providerId="LiveId" clId="{D867D6DE-24FC-4231-8D0E-4A34A6041A3E}" dt="2022-10-23T10:11:23.859" v="65" actId="478"/>
          <ac:graphicFrameMkLst>
            <pc:docMk/>
            <pc:sldMk cId="2654769427" sldId="280"/>
            <ac:graphicFrameMk id="5" creationId="{00000000-0000-0000-0000-000000000000}"/>
          </ac:graphicFrameMkLst>
        </pc:graphicFrameChg>
      </pc:sldChg>
      <pc:sldChg chg="delSp mod">
        <pc:chgData name="Juan Garbayo de Pablo" userId="197ab797fdac369a" providerId="LiveId" clId="{D867D6DE-24FC-4231-8D0E-4A34A6041A3E}" dt="2022-10-23T10:21:15.011" v="544" actId="478"/>
        <pc:sldMkLst>
          <pc:docMk/>
          <pc:sldMk cId="644533886" sldId="281"/>
        </pc:sldMkLst>
        <pc:spChg chg="del">
          <ac:chgData name="Juan Garbayo de Pablo" userId="197ab797fdac369a" providerId="LiveId" clId="{D867D6DE-24FC-4231-8D0E-4A34A6041A3E}" dt="2022-10-23T10:21:15.011" v="544" actId="478"/>
          <ac:spMkLst>
            <pc:docMk/>
            <pc:sldMk cId="644533886" sldId="281"/>
            <ac:spMk id="377" creationId="{00000000-0000-0000-0000-000000000000}"/>
          </ac:spMkLst>
        </pc:spChg>
      </pc:sldChg>
      <pc:sldChg chg="del">
        <pc:chgData name="Juan Garbayo de Pablo" userId="197ab797fdac369a" providerId="LiveId" clId="{D867D6DE-24FC-4231-8D0E-4A34A6041A3E}" dt="2022-10-23T09:54:30.701" v="18" actId="47"/>
        <pc:sldMkLst>
          <pc:docMk/>
          <pc:sldMk cId="1278594585" sldId="282"/>
        </pc:sldMkLst>
      </pc:sldChg>
      <pc:sldChg chg="addSp delSp modSp mod">
        <pc:chgData name="Juan Garbayo de Pablo" userId="197ab797fdac369a" providerId="LiveId" clId="{D867D6DE-24FC-4231-8D0E-4A34A6041A3E}" dt="2022-10-23T10:18:32.424" v="463" actId="1037"/>
        <pc:sldMkLst>
          <pc:docMk/>
          <pc:sldMk cId="1951014470" sldId="283"/>
        </pc:sldMkLst>
        <pc:spChg chg="add mod">
          <ac:chgData name="Juan Garbayo de Pablo" userId="197ab797fdac369a" providerId="LiveId" clId="{D867D6DE-24FC-4231-8D0E-4A34A6041A3E}" dt="2022-10-23T10:16:03.444" v="381" actId="1036"/>
          <ac:spMkLst>
            <pc:docMk/>
            <pc:sldMk cId="1951014470" sldId="283"/>
            <ac:spMk id="2" creationId="{AC1282BE-2748-2CEF-4787-8C8FBA8D7C7F}"/>
          </ac:spMkLst>
        </pc:spChg>
        <pc:spChg chg="add mod">
          <ac:chgData name="Juan Garbayo de Pablo" userId="197ab797fdac369a" providerId="LiveId" clId="{D867D6DE-24FC-4231-8D0E-4A34A6041A3E}" dt="2022-10-23T10:16:03.444" v="381" actId="1036"/>
          <ac:spMkLst>
            <pc:docMk/>
            <pc:sldMk cId="1951014470" sldId="283"/>
            <ac:spMk id="3" creationId="{A929A38B-F66A-ADDC-8C36-F2CFBD4BFAB9}"/>
          </ac:spMkLst>
        </pc:spChg>
        <pc:spChg chg="add del mod">
          <ac:chgData name="Juan Garbayo de Pablo" userId="197ab797fdac369a" providerId="LiveId" clId="{D867D6DE-24FC-4231-8D0E-4A34A6041A3E}" dt="2022-10-23T10:16:21.610" v="387"/>
          <ac:spMkLst>
            <pc:docMk/>
            <pc:sldMk cId="1951014470" sldId="283"/>
            <ac:spMk id="4" creationId="{839FB73C-7E6C-AC40-8BFC-203C68DA6FC9}"/>
          </ac:spMkLst>
        </pc:spChg>
        <pc:spChg chg="add del mod">
          <ac:chgData name="Juan Garbayo de Pablo" userId="197ab797fdac369a" providerId="LiveId" clId="{D867D6DE-24FC-4231-8D0E-4A34A6041A3E}" dt="2022-10-23T10:16:21.610" v="387"/>
          <ac:spMkLst>
            <pc:docMk/>
            <pc:sldMk cId="1951014470" sldId="283"/>
            <ac:spMk id="5" creationId="{C8140ABE-677F-C5D2-CEBB-DE9F0936145A}"/>
          </ac:spMkLst>
        </pc:spChg>
        <pc:spChg chg="add mod">
          <ac:chgData name="Juan Garbayo de Pablo" userId="197ab797fdac369a" providerId="LiveId" clId="{D867D6DE-24FC-4231-8D0E-4A34A6041A3E}" dt="2022-10-23T10:16:56.549" v="436" actId="1035"/>
          <ac:spMkLst>
            <pc:docMk/>
            <pc:sldMk cId="1951014470" sldId="283"/>
            <ac:spMk id="6" creationId="{FAE3D5C1-13E9-B804-4E59-ED0B2ACBF596}"/>
          </ac:spMkLst>
        </pc:spChg>
        <pc:spChg chg="add mod">
          <ac:chgData name="Juan Garbayo de Pablo" userId="197ab797fdac369a" providerId="LiveId" clId="{D867D6DE-24FC-4231-8D0E-4A34A6041A3E}" dt="2022-10-23T10:16:56.549" v="436" actId="1035"/>
          <ac:spMkLst>
            <pc:docMk/>
            <pc:sldMk cId="1951014470" sldId="283"/>
            <ac:spMk id="7" creationId="{1B7FEF03-73AA-DB1F-CC24-89964E98F782}"/>
          </ac:spMkLst>
        </pc:spChg>
        <pc:spChg chg="add mod">
          <ac:chgData name="Juan Garbayo de Pablo" userId="197ab797fdac369a" providerId="LiveId" clId="{D867D6DE-24FC-4231-8D0E-4A34A6041A3E}" dt="2022-10-23T10:17:09.773" v="440" actId="20577"/>
          <ac:spMkLst>
            <pc:docMk/>
            <pc:sldMk cId="1951014470" sldId="283"/>
            <ac:spMk id="8" creationId="{AB10F9DF-AC33-4B68-11D7-CB0F55E48C1A}"/>
          </ac:spMkLst>
        </pc:spChg>
        <pc:spChg chg="add mod">
          <ac:chgData name="Juan Garbayo de Pablo" userId="197ab797fdac369a" providerId="LiveId" clId="{D867D6DE-24FC-4231-8D0E-4A34A6041A3E}" dt="2022-10-23T10:18:32.424" v="463" actId="1037"/>
          <ac:spMkLst>
            <pc:docMk/>
            <pc:sldMk cId="1951014470" sldId="283"/>
            <ac:spMk id="9" creationId="{F6F92439-5BD1-F1C9-B248-9728D4CDD09E}"/>
          </ac:spMkLst>
        </pc:spChg>
        <pc:spChg chg="del">
          <ac:chgData name="Juan Garbayo de Pablo" userId="197ab797fdac369a" providerId="LiveId" clId="{D867D6DE-24FC-4231-8D0E-4A34A6041A3E}" dt="2022-10-23T10:16:18.403" v="385" actId="478"/>
          <ac:spMkLst>
            <pc:docMk/>
            <pc:sldMk cId="1951014470" sldId="283"/>
            <ac:spMk id="66" creationId="{00000000-0000-0000-0000-000000000000}"/>
          </ac:spMkLst>
        </pc:spChg>
        <pc:spChg chg="del">
          <ac:chgData name="Juan Garbayo de Pablo" userId="197ab797fdac369a" providerId="LiveId" clId="{D867D6DE-24FC-4231-8D0E-4A34A6041A3E}" dt="2022-10-23T10:16:08.068" v="382" actId="478"/>
          <ac:spMkLst>
            <pc:docMk/>
            <pc:sldMk cId="1951014470" sldId="283"/>
            <ac:spMk id="67" creationId="{00000000-0000-0000-0000-000000000000}"/>
          </ac:spMkLst>
        </pc:spChg>
        <pc:spChg chg="del">
          <ac:chgData name="Juan Garbayo de Pablo" userId="197ab797fdac369a" providerId="LiveId" clId="{D867D6DE-24FC-4231-8D0E-4A34A6041A3E}" dt="2022-10-23T10:16:08.068" v="382" actId="478"/>
          <ac:spMkLst>
            <pc:docMk/>
            <pc:sldMk cId="1951014470" sldId="283"/>
            <ac:spMk id="68" creationId="{00000000-0000-0000-0000-000000000000}"/>
          </ac:spMkLst>
        </pc:spChg>
        <pc:spChg chg="del">
          <ac:chgData name="Juan Garbayo de Pablo" userId="197ab797fdac369a" providerId="LiveId" clId="{D867D6DE-24FC-4231-8D0E-4A34A6041A3E}" dt="2022-10-23T10:16:08.068" v="382" actId="478"/>
          <ac:spMkLst>
            <pc:docMk/>
            <pc:sldMk cId="1951014470" sldId="283"/>
            <ac:spMk id="69" creationId="{00000000-0000-0000-0000-000000000000}"/>
          </ac:spMkLst>
        </pc:spChg>
        <pc:spChg chg="mod">
          <ac:chgData name="Juan Garbayo de Pablo" userId="197ab797fdac369a" providerId="LiveId" clId="{D867D6DE-24FC-4231-8D0E-4A34A6041A3E}" dt="2022-10-23T10:15:43.943" v="340" actId="1035"/>
          <ac:spMkLst>
            <pc:docMk/>
            <pc:sldMk cId="1951014470" sldId="283"/>
            <ac:spMk id="70" creationId="{00000000-0000-0000-0000-000000000000}"/>
          </ac:spMkLst>
        </pc:spChg>
        <pc:spChg chg="del mod">
          <ac:chgData name="Juan Garbayo de Pablo" userId="197ab797fdac369a" providerId="LiveId" clId="{D867D6DE-24FC-4231-8D0E-4A34A6041A3E}" dt="2022-10-23T10:16:08.068" v="382" actId="478"/>
          <ac:spMkLst>
            <pc:docMk/>
            <pc:sldMk cId="1951014470" sldId="283"/>
            <ac:spMk id="71" creationId="{00000000-0000-0000-0000-000000000000}"/>
          </ac:spMkLst>
        </pc:spChg>
        <pc:spChg chg="del mod">
          <ac:chgData name="Juan Garbayo de Pablo" userId="197ab797fdac369a" providerId="LiveId" clId="{D867D6DE-24FC-4231-8D0E-4A34A6041A3E}" dt="2022-10-23T10:16:08.068" v="382" actId="478"/>
          <ac:spMkLst>
            <pc:docMk/>
            <pc:sldMk cId="1951014470" sldId="283"/>
            <ac:spMk id="72" creationId="{00000000-0000-0000-0000-000000000000}"/>
          </ac:spMkLst>
        </pc:spChg>
        <pc:spChg chg="del mod">
          <ac:chgData name="Juan Garbayo de Pablo" userId="197ab797fdac369a" providerId="LiveId" clId="{D867D6DE-24FC-4231-8D0E-4A34A6041A3E}" dt="2022-10-23T10:16:08.068" v="382" actId="478"/>
          <ac:spMkLst>
            <pc:docMk/>
            <pc:sldMk cId="1951014470" sldId="283"/>
            <ac:spMk id="73" creationId="{00000000-0000-0000-0000-000000000000}"/>
          </ac:spMkLst>
        </pc:spChg>
        <pc:spChg chg="del mod">
          <ac:chgData name="Juan Garbayo de Pablo" userId="197ab797fdac369a" providerId="LiveId" clId="{D867D6DE-24FC-4231-8D0E-4A34A6041A3E}" dt="2022-10-23T10:16:14.462" v="384" actId="478"/>
          <ac:spMkLst>
            <pc:docMk/>
            <pc:sldMk cId="1951014470" sldId="283"/>
            <ac:spMk id="74" creationId="{00000000-0000-0000-0000-000000000000}"/>
          </ac:spMkLst>
        </pc:spChg>
        <pc:spChg chg="del">
          <ac:chgData name="Juan Garbayo de Pablo" userId="197ab797fdac369a" providerId="LiveId" clId="{D867D6DE-24FC-4231-8D0E-4A34A6041A3E}" dt="2022-10-23T10:16:08.068" v="382" actId="478"/>
          <ac:spMkLst>
            <pc:docMk/>
            <pc:sldMk cId="1951014470" sldId="283"/>
            <ac:spMk id="75" creationId="{00000000-0000-0000-0000-000000000000}"/>
          </ac:spMkLst>
        </pc:spChg>
        <pc:spChg chg="del">
          <ac:chgData name="Juan Garbayo de Pablo" userId="197ab797fdac369a" providerId="LiveId" clId="{D867D6DE-24FC-4231-8D0E-4A34A6041A3E}" dt="2022-10-23T10:16:08.068" v="382" actId="478"/>
          <ac:spMkLst>
            <pc:docMk/>
            <pc:sldMk cId="1951014470" sldId="283"/>
            <ac:spMk id="76" creationId="{00000000-0000-0000-0000-000000000000}"/>
          </ac:spMkLst>
        </pc:spChg>
        <pc:picChg chg="del mod">
          <ac:chgData name="Juan Garbayo de Pablo" userId="197ab797fdac369a" providerId="LiveId" clId="{D867D6DE-24FC-4231-8D0E-4A34A6041A3E}" dt="2022-10-23T10:14:05.755" v="250" actId="478"/>
          <ac:picMkLst>
            <pc:docMk/>
            <pc:sldMk cId="1951014470" sldId="283"/>
            <ac:picMk id="59" creationId="{00000000-0000-0000-0000-000000000000}"/>
          </ac:picMkLst>
        </pc:picChg>
        <pc:picChg chg="del">
          <ac:chgData name="Juan Garbayo de Pablo" userId="197ab797fdac369a" providerId="LiveId" clId="{D867D6DE-24FC-4231-8D0E-4A34A6041A3E}" dt="2022-10-23T10:14:09.799" v="254" actId="478"/>
          <ac:picMkLst>
            <pc:docMk/>
            <pc:sldMk cId="1951014470" sldId="283"/>
            <ac:picMk id="60" creationId="{00000000-0000-0000-0000-000000000000}"/>
          </ac:picMkLst>
        </pc:picChg>
        <pc:picChg chg="del">
          <ac:chgData name="Juan Garbayo de Pablo" userId="197ab797fdac369a" providerId="LiveId" clId="{D867D6DE-24FC-4231-8D0E-4A34A6041A3E}" dt="2022-10-23T10:14:07.951" v="253" actId="478"/>
          <ac:picMkLst>
            <pc:docMk/>
            <pc:sldMk cId="1951014470" sldId="283"/>
            <ac:picMk id="61" creationId="{00000000-0000-0000-0000-000000000000}"/>
          </ac:picMkLst>
        </pc:picChg>
        <pc:picChg chg="del mod">
          <ac:chgData name="Juan Garbayo de Pablo" userId="197ab797fdac369a" providerId="LiveId" clId="{D867D6DE-24FC-4231-8D0E-4A34A6041A3E}" dt="2022-10-23T10:14:06.982" v="252" actId="478"/>
          <ac:picMkLst>
            <pc:docMk/>
            <pc:sldMk cId="1951014470" sldId="283"/>
            <ac:picMk id="62" creationId="{00000000-0000-0000-0000-000000000000}"/>
          </ac:picMkLst>
        </pc:picChg>
      </pc:sldChg>
      <pc:sldChg chg="addSp delSp modSp add mod">
        <pc:chgData name="Juan Garbayo de Pablo" userId="197ab797fdac369a" providerId="LiveId" clId="{D867D6DE-24FC-4231-8D0E-4A34A6041A3E}" dt="2022-10-23T10:03:56.656" v="38" actId="14100"/>
        <pc:sldMkLst>
          <pc:docMk/>
          <pc:sldMk cId="4042714922" sldId="284"/>
        </pc:sldMkLst>
        <pc:picChg chg="add mod">
          <ac:chgData name="Juan Garbayo de Pablo" userId="197ab797fdac369a" providerId="LiveId" clId="{D867D6DE-24FC-4231-8D0E-4A34A6041A3E}" dt="2022-10-23T10:03:56.656" v="38" actId="14100"/>
          <ac:picMkLst>
            <pc:docMk/>
            <pc:sldMk cId="4042714922" sldId="284"/>
            <ac:picMk id="4" creationId="{9E1ED6E4-B718-61C4-0BBB-A594B770C10A}"/>
          </ac:picMkLst>
        </pc:picChg>
        <pc:picChg chg="del">
          <ac:chgData name="Juan Garbayo de Pablo" userId="197ab797fdac369a" providerId="LiveId" clId="{D867D6DE-24FC-4231-8D0E-4A34A6041A3E}" dt="2022-10-23T10:03:34.876" v="35" actId="478"/>
          <ac:picMkLst>
            <pc:docMk/>
            <pc:sldMk cId="4042714922" sldId="284"/>
            <ac:picMk id="8" creationId="{A15F3460-FBFE-A4EB-45C0-5F6EF952348F}"/>
          </ac:picMkLst>
        </pc:picChg>
      </pc:sldChg>
      <pc:sldChg chg="addSp delSp modSp new mod">
        <pc:chgData name="Juan Garbayo de Pablo" userId="197ab797fdac369a" providerId="LiveId" clId="{D867D6DE-24FC-4231-8D0E-4A34A6041A3E}" dt="2022-10-23T10:05:52.359" v="43" actId="14100"/>
        <pc:sldMkLst>
          <pc:docMk/>
          <pc:sldMk cId="778627783" sldId="285"/>
        </pc:sldMkLst>
        <pc:spChg chg="del">
          <ac:chgData name="Juan Garbayo de Pablo" userId="197ab797fdac369a" providerId="LiveId" clId="{D867D6DE-24FC-4231-8D0E-4A34A6041A3E}" dt="2022-10-23T10:04:10.561" v="40" actId="478"/>
          <ac:spMkLst>
            <pc:docMk/>
            <pc:sldMk cId="778627783" sldId="285"/>
            <ac:spMk id="2" creationId="{59774E08-5866-8F48-DBA3-C981AC79DCFF}"/>
          </ac:spMkLst>
        </pc:spChg>
        <pc:picChg chg="add mod">
          <ac:chgData name="Juan Garbayo de Pablo" userId="197ab797fdac369a" providerId="LiveId" clId="{D867D6DE-24FC-4231-8D0E-4A34A6041A3E}" dt="2022-10-23T10:05:52.359" v="43" actId="14100"/>
          <ac:picMkLst>
            <pc:docMk/>
            <pc:sldMk cId="778627783" sldId="285"/>
            <ac:picMk id="5" creationId="{3DE58048-7BA0-48F1-5BF8-95173081FCCB}"/>
          </ac:picMkLst>
        </pc:picChg>
      </pc:sldChg>
      <pc:sldChg chg="addSp delSp modSp new mod">
        <pc:chgData name="Juan Garbayo de Pablo" userId="197ab797fdac369a" providerId="LiveId" clId="{D867D6DE-24FC-4231-8D0E-4A34A6041A3E}" dt="2022-10-23T10:06:07.022" v="47" actId="14100"/>
        <pc:sldMkLst>
          <pc:docMk/>
          <pc:sldMk cId="3926666430" sldId="286"/>
        </pc:sldMkLst>
        <pc:spChg chg="del">
          <ac:chgData name="Juan Garbayo de Pablo" userId="197ab797fdac369a" providerId="LiveId" clId="{D867D6DE-24FC-4231-8D0E-4A34A6041A3E}" dt="2022-10-23T10:05:58.433" v="45" actId="478"/>
          <ac:spMkLst>
            <pc:docMk/>
            <pc:sldMk cId="3926666430" sldId="286"/>
            <ac:spMk id="2" creationId="{5423E42B-0B29-E00B-1DDE-7EF80AC93393}"/>
          </ac:spMkLst>
        </pc:spChg>
        <pc:picChg chg="add mod">
          <ac:chgData name="Juan Garbayo de Pablo" userId="197ab797fdac369a" providerId="LiveId" clId="{D867D6DE-24FC-4231-8D0E-4A34A6041A3E}" dt="2022-10-23T10:06:07.022" v="47" actId="14100"/>
          <ac:picMkLst>
            <pc:docMk/>
            <pc:sldMk cId="3926666430" sldId="286"/>
            <ac:picMk id="5" creationId="{FC1FDF37-D846-3D5F-4023-572C661CBFF5}"/>
          </ac:picMkLst>
        </pc:picChg>
      </pc:sldChg>
      <pc:sldChg chg="addSp delSp modSp new mod">
        <pc:chgData name="Juan Garbayo de Pablo" userId="197ab797fdac369a" providerId="LiveId" clId="{D867D6DE-24FC-4231-8D0E-4A34A6041A3E}" dt="2022-10-23T10:07:30.443" v="51" actId="14100"/>
        <pc:sldMkLst>
          <pc:docMk/>
          <pc:sldMk cId="3377224015" sldId="287"/>
        </pc:sldMkLst>
        <pc:spChg chg="del">
          <ac:chgData name="Juan Garbayo de Pablo" userId="197ab797fdac369a" providerId="LiveId" clId="{D867D6DE-24FC-4231-8D0E-4A34A6041A3E}" dt="2022-10-23T10:07:25.306" v="49" actId="478"/>
          <ac:spMkLst>
            <pc:docMk/>
            <pc:sldMk cId="3377224015" sldId="287"/>
            <ac:spMk id="2" creationId="{75D91612-3819-AAD2-0253-D28317BEF113}"/>
          </ac:spMkLst>
        </pc:spChg>
        <pc:picChg chg="add mod">
          <ac:chgData name="Juan Garbayo de Pablo" userId="197ab797fdac369a" providerId="LiveId" clId="{D867D6DE-24FC-4231-8D0E-4A34A6041A3E}" dt="2022-10-23T10:07:30.443" v="51" actId="14100"/>
          <ac:picMkLst>
            <pc:docMk/>
            <pc:sldMk cId="3377224015" sldId="287"/>
            <ac:picMk id="5" creationId="{0B836C53-9CF2-6731-BCD7-3408E66DCF0F}"/>
          </ac:picMkLst>
        </pc:picChg>
      </pc:sldChg>
      <pc:sldChg chg="addSp delSp modSp new mod">
        <pc:chgData name="Juan Garbayo de Pablo" userId="197ab797fdac369a" providerId="LiveId" clId="{D867D6DE-24FC-4231-8D0E-4A34A6041A3E}" dt="2022-10-23T10:10:35.514" v="64" actId="14100"/>
        <pc:sldMkLst>
          <pc:docMk/>
          <pc:sldMk cId="2841657852" sldId="288"/>
        </pc:sldMkLst>
        <pc:spChg chg="del">
          <ac:chgData name="Juan Garbayo de Pablo" userId="197ab797fdac369a" providerId="LiveId" clId="{D867D6DE-24FC-4231-8D0E-4A34A6041A3E}" dt="2022-10-23T10:08:06.005" v="53" actId="478"/>
          <ac:spMkLst>
            <pc:docMk/>
            <pc:sldMk cId="2841657852" sldId="288"/>
            <ac:spMk id="2" creationId="{300164E8-ECFA-77BD-A09D-B6B6B3668409}"/>
          </ac:spMkLst>
        </pc:spChg>
        <pc:picChg chg="add mod">
          <ac:chgData name="Juan Garbayo de Pablo" userId="197ab797fdac369a" providerId="LiveId" clId="{D867D6DE-24FC-4231-8D0E-4A34A6041A3E}" dt="2022-10-23T10:10:35.514" v="64" actId="14100"/>
          <ac:picMkLst>
            <pc:docMk/>
            <pc:sldMk cId="2841657852" sldId="288"/>
            <ac:picMk id="5" creationId="{8091F2DC-EC18-C3FC-2838-B5E8C93752E5}"/>
          </ac:picMkLst>
        </pc:picChg>
      </pc:sldChg>
      <pc:sldChg chg="addSp delSp modSp new mod">
        <pc:chgData name="Juan Garbayo de Pablo" userId="197ab797fdac369a" providerId="LiveId" clId="{D867D6DE-24FC-4231-8D0E-4A34A6041A3E}" dt="2022-10-23T10:10:00.104" v="62" actId="14100"/>
        <pc:sldMkLst>
          <pc:docMk/>
          <pc:sldMk cId="1980876156" sldId="289"/>
        </pc:sldMkLst>
        <pc:spChg chg="del">
          <ac:chgData name="Juan Garbayo de Pablo" userId="197ab797fdac369a" providerId="LiveId" clId="{D867D6DE-24FC-4231-8D0E-4A34A6041A3E}" dt="2022-10-23T10:09:06.049" v="57" actId="478"/>
          <ac:spMkLst>
            <pc:docMk/>
            <pc:sldMk cId="1980876156" sldId="289"/>
            <ac:spMk id="2" creationId="{90A53524-E52D-6A7B-1EF6-8B5EEAA1CE36}"/>
          </ac:spMkLst>
        </pc:spChg>
        <pc:picChg chg="add mod">
          <ac:chgData name="Juan Garbayo de Pablo" userId="197ab797fdac369a" providerId="LiveId" clId="{D867D6DE-24FC-4231-8D0E-4A34A6041A3E}" dt="2022-10-23T10:10:00.104" v="62" actId="14100"/>
          <ac:picMkLst>
            <pc:docMk/>
            <pc:sldMk cId="1980876156" sldId="289"/>
            <ac:picMk id="5" creationId="{94C55990-687D-3C8A-738D-DD529B6D74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4F722-AD9D-3644-A844-AF577A24E4CD}" type="datetimeFigureOut">
              <a:rPr lang="es-ES" smtClean="0"/>
              <a:t>20/10/24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C0E9-45EF-C047-8A4C-E6555C646D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047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55DF9-963B-914A-A73A-5EA282D58C1D}" type="datetimeFigureOut">
              <a:rPr lang="es-ES" smtClean="0"/>
              <a:t>20/10/24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E9CB6-E37A-E143-B6B3-71850E6965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409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422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844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266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688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110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532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954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376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58374" y="5357093"/>
            <a:ext cx="11592398" cy="26289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58374" y="3477715"/>
            <a:ext cx="11734800" cy="1879378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1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876550" cy="7429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424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4415946" y="4561044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0" y="895583"/>
            <a:ext cx="12801600" cy="1563201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1965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6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4480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62475" y="2843213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Object 4" descr="Object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34475" y="2843213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bject 5" descr="Object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06475" y="2843213"/>
            <a:ext cx="3448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Object8"/>
          <p:cNvSpPr txBox="1"/>
          <p:nvPr userDrawn="1"/>
        </p:nvSpPr>
        <p:spPr>
          <a:xfrm>
            <a:off x="4572000" y="3514941"/>
            <a:ext cx="1143000" cy="99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1.</a:t>
            </a:r>
          </a:p>
        </p:txBody>
      </p:sp>
      <p:sp>
        <p:nvSpPr>
          <p:cNvPr id="14" name="Object9"/>
          <p:cNvSpPr txBox="1"/>
          <p:nvPr userDrawn="1"/>
        </p:nvSpPr>
        <p:spPr>
          <a:xfrm>
            <a:off x="9144000" y="3514941"/>
            <a:ext cx="1143000" cy="99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2.</a:t>
            </a:r>
          </a:p>
        </p:txBody>
      </p:sp>
      <p:sp>
        <p:nvSpPr>
          <p:cNvPr id="15" name="Object10"/>
          <p:cNvSpPr txBox="1"/>
          <p:nvPr userDrawn="1"/>
        </p:nvSpPr>
        <p:spPr>
          <a:xfrm>
            <a:off x="13716000" y="3514941"/>
            <a:ext cx="1143000" cy="99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3.</a:t>
            </a:r>
          </a:p>
        </p:txBody>
      </p:sp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4415946" y="5409551"/>
            <a:ext cx="4355105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8935116" y="4550614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8935116" y="5399121"/>
            <a:ext cx="4355105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6" name="Marcador de texto 3"/>
          <p:cNvSpPr>
            <a:spLocks noGrp="1"/>
          </p:cNvSpPr>
          <p:nvPr>
            <p:ph type="body" sz="quarter" idx="17"/>
          </p:nvPr>
        </p:nvSpPr>
        <p:spPr>
          <a:xfrm>
            <a:off x="13566758" y="4540184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7" name="Marcador de texto 39"/>
          <p:cNvSpPr>
            <a:spLocks noGrp="1"/>
          </p:cNvSpPr>
          <p:nvPr>
            <p:ph type="body" sz="quarter" idx="18"/>
          </p:nvPr>
        </p:nvSpPr>
        <p:spPr>
          <a:xfrm>
            <a:off x="13706475" y="5388691"/>
            <a:ext cx="421538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88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9450" y="0"/>
            <a:ext cx="7448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986946" y="3710337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5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6133215" y="3720992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946" y="830451"/>
            <a:ext cx="12801600" cy="1563201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986946" y="5123941"/>
            <a:ext cx="4355107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6133215" y="5123941"/>
            <a:ext cx="4355105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20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3475" y="3414712"/>
            <a:ext cx="85915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Object 4" descr="Object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3475" y="4567237"/>
            <a:ext cx="8591550" cy="190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188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34475" y="0"/>
            <a:ext cx="6305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1450" y="0"/>
            <a:ext cx="2876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Object22"/>
          <p:cNvSpPr txBox="1"/>
          <p:nvPr userDrawn="1"/>
        </p:nvSpPr>
        <p:spPr>
          <a:xfrm>
            <a:off x="17145000" y="9144000"/>
            <a:ext cx="571500" cy="55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4500"/>
              </a:lnSpc>
              <a:defRPr sz="3600" spc="7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10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2116828" y="1862582"/>
            <a:ext cx="2493272" cy="1416050"/>
          </a:xfrm>
        </p:spPr>
        <p:txBody>
          <a:bodyPr anchor="b"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Object8"/>
          <p:cNvSpPr txBox="1"/>
          <p:nvPr userDrawn="1"/>
        </p:nvSpPr>
        <p:spPr>
          <a:xfrm>
            <a:off x="973828" y="2436932"/>
            <a:ext cx="1143000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1.</a:t>
            </a:r>
          </a:p>
        </p:txBody>
      </p:sp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4776318" y="1862582"/>
            <a:ext cx="3221630" cy="1416050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2116828" y="4693454"/>
            <a:ext cx="2493272" cy="1416050"/>
          </a:xfrm>
        </p:spPr>
        <p:txBody>
          <a:bodyPr anchor="b"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4744690" y="4693454"/>
            <a:ext cx="3253258" cy="1416050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97" name="Object 4" descr="Object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3475" y="1138237"/>
            <a:ext cx="6877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Object 5" descr="Object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71575" y="3443287"/>
            <a:ext cx="685800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Object25"/>
          <p:cNvSpPr txBox="1"/>
          <p:nvPr userDrawn="1"/>
        </p:nvSpPr>
        <p:spPr>
          <a:xfrm>
            <a:off x="973828" y="5211018"/>
            <a:ext cx="1143000" cy="99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7800"/>
              </a:lnSpc>
              <a:defRPr sz="7100" spc="14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2.</a:t>
            </a:r>
          </a:p>
        </p:txBody>
      </p:sp>
      <p:sp>
        <p:nvSpPr>
          <p:cNvPr id="105" name="Marcador de texto 3"/>
          <p:cNvSpPr>
            <a:spLocks noGrp="1"/>
          </p:cNvSpPr>
          <p:nvPr>
            <p:ph type="body" sz="quarter" idx="17"/>
          </p:nvPr>
        </p:nvSpPr>
        <p:spPr>
          <a:xfrm>
            <a:off x="2116827" y="8100805"/>
            <a:ext cx="5884173" cy="1092200"/>
          </a:xfrm>
        </p:spPr>
        <p:txBody>
          <a:bodyPr>
            <a:noAutofit/>
          </a:bodyPr>
          <a:lstStyle>
            <a:lvl1pPr marL="0" indent="0">
              <a:buNone/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10140470" y="1064966"/>
            <a:ext cx="4463879" cy="1092200"/>
          </a:xfrm>
        </p:spPr>
        <p:txBody>
          <a:bodyPr>
            <a:no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7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10140470" y="6779352"/>
            <a:ext cx="4463879" cy="1092200"/>
          </a:xfrm>
        </p:spPr>
        <p:txBody>
          <a:bodyPr>
            <a:no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037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5" descr="Object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7521" y="1143000"/>
            <a:ext cx="116205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6500"/>
            <a:ext cx="18307050" cy="400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946" y="830451"/>
            <a:ext cx="5574429" cy="1563201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9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867525" y="2567024"/>
            <a:ext cx="332458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6867524" y="4142860"/>
            <a:ext cx="3324583" cy="176799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bject 4" descr="Object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67525" y="1143000"/>
            <a:ext cx="116205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Object 6" descr="Object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316075" y="1143000"/>
            <a:ext cx="1143000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10589241" y="2578780"/>
            <a:ext cx="3417333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7" name="Marcador de texto 39"/>
          <p:cNvSpPr>
            <a:spLocks noGrp="1"/>
          </p:cNvSpPr>
          <p:nvPr>
            <p:ph type="body" sz="quarter" idx="21"/>
          </p:nvPr>
        </p:nvSpPr>
        <p:spPr>
          <a:xfrm>
            <a:off x="10589241" y="4154616"/>
            <a:ext cx="3417333" cy="176799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8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4316075" y="2567024"/>
            <a:ext cx="332458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9" name="Marcador de texto 39"/>
          <p:cNvSpPr>
            <a:spLocks noGrp="1"/>
          </p:cNvSpPr>
          <p:nvPr>
            <p:ph type="body" sz="quarter" idx="23"/>
          </p:nvPr>
        </p:nvSpPr>
        <p:spPr>
          <a:xfrm>
            <a:off x="14316074" y="4142860"/>
            <a:ext cx="3324583" cy="176799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056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lo el título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24950" y="0"/>
            <a:ext cx="91630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1012752" y="1179258"/>
            <a:ext cx="7258164" cy="1879378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8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980190" y="3814558"/>
            <a:ext cx="7290726" cy="2953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0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224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48550" cy="10287000"/>
          </a:xfrm>
        </p:spPr>
        <p:txBody>
          <a:bodyPr/>
          <a:lstStyle/>
          <a:p>
            <a:endParaRPr lang="es-ES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2393024" y="6570026"/>
            <a:ext cx="38358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8409690" y="6571356"/>
            <a:ext cx="38358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Título 1"/>
          <p:cNvSpPr>
            <a:spLocks noGrp="1"/>
          </p:cNvSpPr>
          <p:nvPr>
            <p:ph type="ctrTitle"/>
          </p:nvPr>
        </p:nvSpPr>
        <p:spPr>
          <a:xfrm>
            <a:off x="8353425" y="2023424"/>
            <a:ext cx="9409226" cy="1879378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21" name="Marcador de contenido 3"/>
          <p:cNvSpPr>
            <a:spLocks noGrp="1"/>
          </p:cNvSpPr>
          <p:nvPr>
            <p:ph sz="half" idx="2"/>
          </p:nvPr>
        </p:nvSpPr>
        <p:spPr>
          <a:xfrm>
            <a:off x="8353425" y="3902802"/>
            <a:ext cx="8077200" cy="223601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4300"/>
            </a:lvl2pPr>
            <a:lvl3pPr marL="1632844" indent="0">
              <a:buNone/>
              <a:defRPr sz="3600"/>
            </a:lvl3pPr>
            <a:lvl4pPr marL="2449266" indent="0">
              <a:buNone/>
              <a:defRPr sz="3200"/>
            </a:lvl4pPr>
            <a:lvl5pPr marL="3265688" indent="0">
              <a:buNone/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2" name="Object 4" descr="Object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62975" y="6262687"/>
            <a:ext cx="68770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Object 5" descr="Object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62975" y="7415213"/>
            <a:ext cx="6877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CuadroTexto 25"/>
          <p:cNvSpPr txBox="1"/>
          <p:nvPr userDrawn="1"/>
        </p:nvSpPr>
        <p:spPr>
          <a:xfrm>
            <a:off x="8192595" y="-214639"/>
            <a:ext cx="923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8409690" y="8084474"/>
            <a:ext cx="3835806" cy="1092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0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12393024" y="8083144"/>
            <a:ext cx="3835806" cy="1092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8353425" y="862241"/>
            <a:ext cx="6332538" cy="1487488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453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73455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Marcador de posición de imagen 2"/>
          <p:cNvSpPr>
            <a:spLocks noGrp="1"/>
          </p:cNvSpPr>
          <p:nvPr>
            <p:ph type="pic" sz="quarter" idx="17"/>
          </p:nvPr>
        </p:nvSpPr>
        <p:spPr>
          <a:xfrm>
            <a:off x="10848975" y="1143000"/>
            <a:ext cx="4562475" cy="4572000"/>
          </a:xfrm>
        </p:spPr>
        <p:txBody>
          <a:bodyPr/>
          <a:lstStyle/>
          <a:p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3"/>
          </p:nvPr>
        </p:nvSpPr>
        <p:spPr>
          <a:xfrm>
            <a:off x="4000500" y="1143001"/>
            <a:ext cx="4562475" cy="4572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000500" y="6014422"/>
            <a:ext cx="4562475" cy="1092200"/>
          </a:xfrm>
        </p:spPr>
        <p:txBody>
          <a:bodyPr>
            <a:no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4000500" y="6992274"/>
            <a:ext cx="5202784" cy="10922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19" name="Object 4" descr="Object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Object 5" descr="Object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Object12"/>
          <p:cNvSpPr txBox="1"/>
          <p:nvPr userDrawn="1"/>
        </p:nvSpPr>
        <p:spPr>
          <a:xfrm>
            <a:off x="17145000" y="9144000"/>
            <a:ext cx="571500" cy="55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4500"/>
              </a:lnSpc>
              <a:defRPr sz="3600" spc="72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07</a:t>
            </a:r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0858499" y="6006316"/>
            <a:ext cx="4856195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26" name="CuadroTexto 25"/>
          <p:cNvSpPr txBox="1"/>
          <p:nvPr userDrawn="1"/>
        </p:nvSpPr>
        <p:spPr>
          <a:xfrm>
            <a:off x="8192595" y="-214639"/>
            <a:ext cx="923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4000500" y="7992339"/>
            <a:ext cx="4410826" cy="174835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7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10858498" y="8051799"/>
            <a:ext cx="4856195" cy="16888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8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10848975" y="7106622"/>
            <a:ext cx="5202784" cy="10922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056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arcador de posición de imagen 3"/>
          <p:cNvSpPr>
            <a:spLocks noGrp="1"/>
          </p:cNvSpPr>
          <p:nvPr>
            <p:ph type="pic" sz="quarter" idx="26"/>
          </p:nvPr>
        </p:nvSpPr>
        <p:spPr>
          <a:xfrm>
            <a:off x="9001970" y="6286500"/>
            <a:ext cx="1800000" cy="1800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9" name="Marcador de posición de imagen 3"/>
          <p:cNvSpPr>
            <a:spLocks noGrp="1" noChangeAspect="1"/>
          </p:cNvSpPr>
          <p:nvPr>
            <p:ph type="pic" sz="quarter" idx="27"/>
          </p:nvPr>
        </p:nvSpPr>
        <p:spPr>
          <a:xfrm>
            <a:off x="12943453" y="6286500"/>
            <a:ext cx="1800000" cy="1800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7" name="Marcador de posición de imagen 3"/>
          <p:cNvSpPr>
            <a:spLocks noGrp="1"/>
          </p:cNvSpPr>
          <p:nvPr>
            <p:ph type="pic" sz="quarter" idx="25"/>
          </p:nvPr>
        </p:nvSpPr>
        <p:spPr>
          <a:xfrm>
            <a:off x="4989696" y="6286500"/>
            <a:ext cx="1800000" cy="1800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24"/>
          </p:nvPr>
        </p:nvSpPr>
        <p:spPr>
          <a:xfrm>
            <a:off x="987425" y="6286500"/>
            <a:ext cx="1800000" cy="1800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986947" y="3164237"/>
            <a:ext cx="3632678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946" y="830451"/>
            <a:ext cx="12801600" cy="1563201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3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1575" y="2843213"/>
            <a:ext cx="154495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15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bject 4" descr="Object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725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Object 5" descr="Object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720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Object 6" descr="Object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1730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5010995" y="3164237"/>
            <a:ext cx="3609129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986946" y="5123941"/>
            <a:ext cx="363267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5001472" y="5123941"/>
            <a:ext cx="3619126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3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9011495" y="3164237"/>
            <a:ext cx="3609130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4" name="Marcador de texto 39"/>
          <p:cNvSpPr>
            <a:spLocks noGrp="1"/>
          </p:cNvSpPr>
          <p:nvPr>
            <p:ph type="body" sz="quarter" idx="21"/>
          </p:nvPr>
        </p:nvSpPr>
        <p:spPr>
          <a:xfrm>
            <a:off x="9001970" y="5123941"/>
            <a:ext cx="3619127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5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2943453" y="3152559"/>
            <a:ext cx="367767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6" name="Marcador de texto 39"/>
          <p:cNvSpPr>
            <a:spLocks noGrp="1"/>
          </p:cNvSpPr>
          <p:nvPr>
            <p:ph type="body" sz="quarter" idx="23"/>
          </p:nvPr>
        </p:nvSpPr>
        <p:spPr>
          <a:xfrm>
            <a:off x="12933928" y="5112263"/>
            <a:ext cx="368785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50503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57500"/>
            <a:ext cx="18307050" cy="742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1575" y="3986212"/>
            <a:ext cx="154495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Object 4" descr="Object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71575" y="5138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Object 5" descr="Object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72575" y="5138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Object 6" descr="Object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72075" y="5138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Object 7" descr="Object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173075" y="5138737"/>
            <a:ext cx="3448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986947" y="4145579"/>
            <a:ext cx="3632678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946" y="830451"/>
            <a:ext cx="12801600" cy="1563201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715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bject 4" descr="Object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725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Object 5" descr="Object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720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Object 6" descr="Object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173075" y="3995737"/>
            <a:ext cx="3448050" cy="1905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5010995" y="4145579"/>
            <a:ext cx="3609129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3" name="Marcador de texto 39"/>
          <p:cNvSpPr>
            <a:spLocks noGrp="1"/>
          </p:cNvSpPr>
          <p:nvPr>
            <p:ph type="body" sz="quarter" idx="14"/>
          </p:nvPr>
        </p:nvSpPr>
        <p:spPr>
          <a:xfrm>
            <a:off x="986946" y="5123941"/>
            <a:ext cx="363267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9"/>
          <p:cNvSpPr>
            <a:spLocks noGrp="1"/>
          </p:cNvSpPr>
          <p:nvPr>
            <p:ph type="body" sz="quarter" idx="16"/>
          </p:nvPr>
        </p:nvSpPr>
        <p:spPr>
          <a:xfrm>
            <a:off x="5001472" y="5123941"/>
            <a:ext cx="3619126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3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9011495" y="4145579"/>
            <a:ext cx="3609130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4" name="Marcador de texto 39"/>
          <p:cNvSpPr>
            <a:spLocks noGrp="1"/>
          </p:cNvSpPr>
          <p:nvPr>
            <p:ph type="body" sz="quarter" idx="21"/>
          </p:nvPr>
        </p:nvSpPr>
        <p:spPr>
          <a:xfrm>
            <a:off x="9001970" y="5123941"/>
            <a:ext cx="3619127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5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2943453" y="4133901"/>
            <a:ext cx="367767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6" name="Marcador de texto 39"/>
          <p:cNvSpPr>
            <a:spLocks noGrp="1"/>
          </p:cNvSpPr>
          <p:nvPr>
            <p:ph type="body" sz="quarter" idx="23"/>
          </p:nvPr>
        </p:nvSpPr>
        <p:spPr>
          <a:xfrm>
            <a:off x="12933928" y="5112263"/>
            <a:ext cx="3687859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453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>
            <a:spLocks noGrp="1"/>
          </p:cNvSpPr>
          <p:nvPr>
            <p:ph type="ctrTitle"/>
          </p:nvPr>
        </p:nvSpPr>
        <p:spPr>
          <a:xfrm>
            <a:off x="776186" y="915451"/>
            <a:ext cx="9327821" cy="1879378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83270" y="8897706"/>
            <a:ext cx="1404730" cy="138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8891572"/>
            <a:ext cx="1404731" cy="139542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605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 (photo)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62412" y="3984621"/>
            <a:ext cx="9044139" cy="2043113"/>
          </a:xfrm>
        </p:spPr>
        <p:txBody>
          <a:bodyPr anchor="t"/>
          <a:lstStyle>
            <a:lvl1pPr algn="l">
              <a:defRPr sz="7100" b="0" cap="none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62412" y="5437733"/>
            <a:ext cx="8685949" cy="1239810"/>
          </a:xfrm>
        </p:spPr>
        <p:txBody>
          <a:bodyPr anchor="t"/>
          <a:lstStyle>
            <a:lvl1pPr marL="0" indent="0">
              <a:buNone/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48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90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3" descr="Object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34400"/>
            <a:ext cx="1733550" cy="173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02005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7566" y="1600145"/>
            <a:ext cx="8800434" cy="1714500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41848" y="3086684"/>
            <a:ext cx="6886010" cy="4190261"/>
          </a:xfrm>
        </p:spPr>
        <p:txBody>
          <a:bodyPr>
            <a:noAutofit/>
          </a:bodyPr>
          <a:lstStyle>
            <a:lvl1pPr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3200">
                <a:solidFill>
                  <a:srgbClr val="001965"/>
                </a:solidFill>
                <a:latin typeface="Georgia"/>
                <a:cs typeface="Georgia"/>
              </a:defRPr>
            </a:lvl2pPr>
            <a:lvl3pPr>
              <a:defRPr sz="2400">
                <a:solidFill>
                  <a:srgbClr val="001965"/>
                </a:solidFill>
                <a:latin typeface="Georgia"/>
                <a:cs typeface="Georgia"/>
              </a:defRPr>
            </a:lvl3pPr>
            <a:lvl4pPr>
              <a:defRPr sz="1800">
                <a:solidFill>
                  <a:srgbClr val="001965"/>
                </a:solidFill>
                <a:latin typeface="Georgia"/>
                <a:cs typeface="Georgia"/>
              </a:defRPr>
            </a:lvl4pPr>
            <a:lvl5pPr>
              <a:defRPr sz="1800">
                <a:solidFill>
                  <a:srgbClr val="001965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 b="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969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 descr="Object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6587872" y="9056920"/>
            <a:ext cx="1520694" cy="821532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7448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2835" y="2652384"/>
            <a:ext cx="8077200" cy="17145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772834" y="4366884"/>
            <a:ext cx="8077200" cy="420561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4300"/>
            </a:lvl2pPr>
            <a:lvl3pPr marL="1632844" indent="0">
              <a:buNone/>
              <a:defRPr sz="3600"/>
            </a:lvl3pPr>
            <a:lvl4pPr marL="2449266" indent="0">
              <a:buNone/>
              <a:defRPr sz="3200"/>
            </a:lvl4pPr>
            <a:lvl5pPr marL="3265688" indent="0">
              <a:buNone/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3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0200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34400"/>
            <a:ext cx="1733550" cy="173355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772835" y="3824760"/>
            <a:ext cx="8077200" cy="17145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3" name="Marcador de contenido 3"/>
          <p:cNvSpPr>
            <a:spLocks noGrp="1"/>
          </p:cNvSpPr>
          <p:nvPr>
            <p:ph sz="half" idx="2"/>
          </p:nvPr>
        </p:nvSpPr>
        <p:spPr>
          <a:xfrm>
            <a:off x="8772834" y="5539260"/>
            <a:ext cx="8077200" cy="420561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4300"/>
            </a:lvl2pPr>
            <a:lvl3pPr marL="1632844" indent="0">
              <a:buNone/>
              <a:defRPr sz="3600"/>
            </a:lvl3pPr>
            <a:lvl4pPr marL="2449266" indent="0">
              <a:buNone/>
              <a:defRPr sz="3200"/>
            </a:lvl4pPr>
            <a:lvl5pPr marL="3265688" indent="0">
              <a:buNone/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>
          <a:xfrm>
            <a:off x="360363" y="374495"/>
            <a:ext cx="6689725" cy="2703512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710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9204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8943898" y="4568971"/>
            <a:ext cx="8424862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Título 1"/>
          <p:cNvSpPr>
            <a:spLocks noGrp="1"/>
          </p:cNvSpPr>
          <p:nvPr>
            <p:ph type="ctrTitle"/>
          </p:nvPr>
        </p:nvSpPr>
        <p:spPr>
          <a:xfrm>
            <a:off x="8960179" y="2689593"/>
            <a:ext cx="9327821" cy="1879378"/>
          </a:xfrm>
        </p:spPr>
        <p:txBody>
          <a:bodyPr>
            <a:normAutofit/>
          </a:bodyPr>
          <a:lstStyle>
            <a:lvl1pPr algn="l"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21" name="Marcador de contenido 3"/>
          <p:cNvSpPr>
            <a:spLocks noGrp="1"/>
          </p:cNvSpPr>
          <p:nvPr>
            <p:ph sz="half" idx="2"/>
          </p:nvPr>
        </p:nvSpPr>
        <p:spPr>
          <a:xfrm>
            <a:off x="8960179" y="5326692"/>
            <a:ext cx="8077200" cy="420561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 marL="816422" indent="0">
              <a:buNone/>
              <a:defRPr sz="4300"/>
            </a:lvl2pPr>
            <a:lvl3pPr marL="1632844" indent="0">
              <a:buNone/>
              <a:defRPr sz="3600"/>
            </a:lvl3pPr>
            <a:lvl4pPr marL="2449266" indent="0">
              <a:buNone/>
              <a:defRPr sz="3200"/>
            </a:lvl4pPr>
            <a:lvl5pPr marL="3265688" indent="0">
              <a:buNone/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11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48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3" descr="Object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661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/>
          <p:cNvSpPr>
            <a:spLocks noGrp="1"/>
          </p:cNvSpPr>
          <p:nvPr>
            <p:ph type="title"/>
          </p:nvPr>
        </p:nvSpPr>
        <p:spPr>
          <a:xfrm>
            <a:off x="1558446" y="3417591"/>
            <a:ext cx="4238625" cy="499910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8" name="Object 1" descr="Objec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54450" y="8572500"/>
            <a:ext cx="173355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Object 2" descr="Object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4975" y="3986212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bject 3" descr="Object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05475" y="3986212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Object 4" descr="Object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5975" y="3986212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Object 5" descr="Object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6475" y="3986212"/>
            <a:ext cx="3448050" cy="1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Object 6" descr="Object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4975" y="2271713"/>
            <a:ext cx="1544955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Object 7" descr="Object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14500" y="2171700"/>
            <a:ext cx="285750" cy="285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Object 8" descr="Object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000" y="2171700"/>
            <a:ext cx="285750" cy="285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bject 9" descr="Object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5500" y="2171700"/>
            <a:ext cx="285750" cy="285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Object 10" descr="Object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706475" y="2095500"/>
            <a:ext cx="438150" cy="41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Object 11" descr="Object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7429500"/>
            <a:ext cx="287655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0" name="Marcador de texto 39"/>
          <p:cNvSpPr>
            <a:spLocks noGrp="1"/>
          </p:cNvSpPr>
          <p:nvPr>
            <p:ph type="body" sz="quarter" idx="13"/>
          </p:nvPr>
        </p:nvSpPr>
        <p:spPr>
          <a:xfrm>
            <a:off x="1542165" y="4107482"/>
            <a:ext cx="2867025" cy="14160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4362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 descr="Object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0975" y="0"/>
            <a:ext cx="630555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4921106" y="1542865"/>
            <a:ext cx="4527608" cy="1879378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71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pic>
        <p:nvPicPr>
          <p:cNvPr id="6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01955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4450" y="8534400"/>
            <a:ext cx="1733550" cy="173355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4921106" y="3628143"/>
            <a:ext cx="4527608" cy="2953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554450" y="9193005"/>
            <a:ext cx="1628133" cy="547688"/>
          </a:xfrm>
        </p:spPr>
        <p:txBody>
          <a:bodyPr/>
          <a:lstStyle>
            <a:lvl1pPr algn="ctr"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565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">
    <p:bg>
      <p:bgPr>
        <a:solidFill>
          <a:srgbClr val="D4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3" descr="Object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86000"/>
            <a:ext cx="6115050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Marcador de posición de imagen 24"/>
          <p:cNvSpPr>
            <a:spLocks noGrp="1"/>
          </p:cNvSpPr>
          <p:nvPr>
            <p:ph type="pic" sz="quarter" idx="15"/>
          </p:nvPr>
        </p:nvSpPr>
        <p:spPr>
          <a:xfrm>
            <a:off x="1457325" y="4686300"/>
            <a:ext cx="3200400" cy="3200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>
          <a:xfrm>
            <a:off x="930681" y="395674"/>
            <a:ext cx="12737694" cy="142806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1392201" y="3642949"/>
            <a:ext cx="4355106" cy="109220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D3D9-519F-8C46-812B-589694C95712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Object 1" descr="Object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6475" y="2286000"/>
            <a:ext cx="6134100" cy="800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Object 2" descr="Object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192000" y="2286000"/>
            <a:ext cx="6096000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343358" y="8293598"/>
            <a:ext cx="4322544" cy="10922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19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2" name="Marcador de número de diapositiva 5"/>
          <p:cNvSpPr txBox="1">
            <a:spLocks/>
          </p:cNvSpPr>
          <p:nvPr userDrawn="1"/>
        </p:nvSpPr>
        <p:spPr>
          <a:xfrm>
            <a:off x="16554450" y="812016"/>
            <a:ext cx="1628133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defPPr>
              <a:defRPr lang="es-ES"/>
            </a:defPPr>
            <a:lvl1pPr marL="0" algn="ctr" defTabSz="816422" rtl="0" eaLnBrk="1" latinLnBrk="0" hangingPunct="1">
              <a:defRPr sz="3600" kern="1200">
                <a:solidFill>
                  <a:srgbClr val="001965"/>
                </a:solidFill>
                <a:latin typeface="Georgia"/>
                <a:ea typeface="+mn-ea"/>
                <a:cs typeface="Georgia"/>
              </a:defRPr>
            </a:lvl1pPr>
            <a:lvl2pPr marL="816422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844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266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688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2110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532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954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376" algn="l" defTabSz="8164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77D3D9-519F-8C46-812B-589694C9571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38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63284" tIns="81642" rIns="163284" bIns="81642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vert="horz" lIns="163284" tIns="81642" rIns="163284" bIns="81642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248400" y="9534526"/>
            <a:ext cx="5791200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3106400" y="9534526"/>
            <a:ext cx="4267200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D3D9-519F-8C46-812B-589694C957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6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60" r:id="rId5"/>
    <p:sldLayoutId id="2147483674" r:id="rId6"/>
    <p:sldLayoutId id="2147483661" r:id="rId7"/>
    <p:sldLayoutId id="2147483654" r:id="rId8"/>
    <p:sldLayoutId id="2147483655" r:id="rId9"/>
    <p:sldLayoutId id="2147483676" r:id="rId10"/>
    <p:sldLayoutId id="2147483678" r:id="rId11"/>
    <p:sldLayoutId id="2147483677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hdr="0" ftr="0" dt="0"/>
  <p:txStyles>
    <p:titleStyle>
      <a:lvl1pPr algn="ctr" defTabSz="81642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17" indent="-612317" algn="l" defTabSz="816422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86" indent="-510264" algn="l" defTabSz="816422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55" indent="-408211" algn="l" defTabSz="816422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77" indent="-408211" algn="l" defTabSz="816422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99" indent="-408211" algn="l" defTabSz="816422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321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743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165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587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4778" y="2548801"/>
            <a:ext cx="12269482" cy="1879378"/>
          </a:xfrm>
        </p:spPr>
        <p:txBody>
          <a:bodyPr>
            <a:normAutofit fontScale="90000"/>
          </a:bodyPr>
          <a:lstStyle/>
          <a:p>
            <a:r>
              <a:rPr lang="es-ES" dirty="0"/>
              <a:t>Simple </a:t>
            </a:r>
            <a:r>
              <a:rPr lang="es-ES" dirty="0" err="1"/>
              <a:t>Exponential</a:t>
            </a:r>
            <a:r>
              <a:rPr lang="es-ES" dirty="0"/>
              <a:t> </a:t>
            </a:r>
            <a:r>
              <a:rPr lang="es-ES" dirty="0" err="1"/>
              <a:t>Smoothing</a:t>
            </a:r>
            <a:br>
              <a:rPr lang="es-ES" dirty="0"/>
            </a:br>
            <a:r>
              <a:rPr lang="es-ES" dirty="0"/>
              <a:t>(SES)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35564" y="4428179"/>
            <a:ext cx="11592398" cy="2628900"/>
          </a:xfrm>
        </p:spPr>
        <p:txBody>
          <a:bodyPr/>
          <a:lstStyle/>
          <a:p>
            <a:endParaRPr lang="es-ES" sz="2000" dirty="0"/>
          </a:p>
          <a:p>
            <a:r>
              <a:rPr lang="es-ES" dirty="0"/>
              <a:t>Prof. Juan Garbayo</a:t>
            </a:r>
          </a:p>
          <a:p>
            <a:r>
              <a:rPr lang="es-ES" dirty="0"/>
              <a:t>Time Series </a:t>
            </a:r>
            <a:r>
              <a:rPr lang="es-ES" dirty="0" err="1"/>
              <a:t>Analysis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274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Simple Exponential Smoothing (SES)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Koldo Ugarte</dc:creator>
  <cp:lastModifiedBy>Juan Garbayo de Pablo</cp:lastModifiedBy>
  <cp:revision>25</cp:revision>
  <dcterms:created xsi:type="dcterms:W3CDTF">2021-09-20T12:54:38Z</dcterms:created>
  <dcterms:modified xsi:type="dcterms:W3CDTF">2024-10-20T15:22:17Z</dcterms:modified>
</cp:coreProperties>
</file>