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3" r:id="rId2"/>
    <p:sldId id="264" r:id="rId3"/>
    <p:sldId id="265" r:id="rId4"/>
    <p:sldId id="266" r:id="rId5"/>
    <p:sldId id="267" r:id="rId6"/>
    <p:sldId id="268" r:id="rId7"/>
    <p:sldId id="270" r:id="rId8"/>
    <p:sldId id="272" r:id="rId9"/>
    <p:sldId id="273" r:id="rId10"/>
    <p:sldId id="274" r:id="rId11"/>
    <p:sldId id="280" r:id="rId12"/>
    <p:sldId id="275" r:id="rId13"/>
    <p:sldId id="276" r:id="rId14"/>
    <p:sldId id="277" r:id="rId15"/>
    <p:sldId id="279" r:id="rId16"/>
    <p:sldId id="278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9DC3E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475433-71A8-48A1-A854-CE019FF48C78}" v="392" dt="2022-01-30T16:19:09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18" autoAdjust="0"/>
    <p:restoredTop sz="95033" autoAdjust="0"/>
  </p:normalViewPr>
  <p:slideViewPr>
    <p:cSldViewPr snapToGrid="0">
      <p:cViewPr>
        <p:scale>
          <a:sx n="66" d="100"/>
          <a:sy n="66" d="100"/>
        </p:scale>
        <p:origin x="365" y="3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Garbayo de Pablo" userId="197ab797fdac369a" providerId="LiveId" clId="{AD475433-71A8-48A1-A854-CE019FF48C78}"/>
    <pc:docChg chg="undo custSel addSld delSld modSld sldOrd">
      <pc:chgData name="Juan Garbayo de Pablo" userId="197ab797fdac369a" providerId="LiveId" clId="{AD475433-71A8-48A1-A854-CE019FF48C78}" dt="2022-01-30T17:00:27.468" v="1728" actId="207"/>
      <pc:docMkLst>
        <pc:docMk/>
      </pc:docMkLst>
      <pc:sldChg chg="del">
        <pc:chgData name="Juan Garbayo de Pablo" userId="197ab797fdac369a" providerId="LiveId" clId="{AD475433-71A8-48A1-A854-CE019FF48C78}" dt="2022-01-30T11:55:05.910" v="5" actId="47"/>
        <pc:sldMkLst>
          <pc:docMk/>
          <pc:sldMk cId="2888271482" sldId="259"/>
        </pc:sldMkLst>
      </pc:sldChg>
      <pc:sldChg chg="del">
        <pc:chgData name="Juan Garbayo de Pablo" userId="197ab797fdac369a" providerId="LiveId" clId="{AD475433-71A8-48A1-A854-CE019FF48C78}" dt="2022-01-30T11:55:08.474" v="8" actId="47"/>
        <pc:sldMkLst>
          <pc:docMk/>
          <pc:sldMk cId="1155155005" sldId="261"/>
        </pc:sldMkLst>
      </pc:sldChg>
      <pc:sldChg chg="del">
        <pc:chgData name="Juan Garbayo de Pablo" userId="197ab797fdac369a" providerId="LiveId" clId="{AD475433-71A8-48A1-A854-CE019FF48C78}" dt="2022-01-30T11:55:05.292" v="4" actId="47"/>
        <pc:sldMkLst>
          <pc:docMk/>
          <pc:sldMk cId="4214334544" sldId="262"/>
        </pc:sldMkLst>
      </pc:sldChg>
      <pc:sldChg chg="del">
        <pc:chgData name="Juan Garbayo de Pablo" userId="197ab797fdac369a" providerId="LiveId" clId="{AD475433-71A8-48A1-A854-CE019FF48C78}" dt="2022-01-30T11:55:07.730" v="7" actId="47"/>
        <pc:sldMkLst>
          <pc:docMk/>
          <pc:sldMk cId="2080684708" sldId="263"/>
        </pc:sldMkLst>
      </pc:sldChg>
      <pc:sldChg chg="addSp delSp modSp mod modAnim">
        <pc:chgData name="Juan Garbayo de Pablo" userId="197ab797fdac369a" providerId="LiveId" clId="{AD475433-71A8-48A1-A854-CE019FF48C78}" dt="2022-01-30T14:20:07.481" v="634" actId="167"/>
        <pc:sldMkLst>
          <pc:docMk/>
          <pc:sldMk cId="3357341219" sldId="264"/>
        </pc:sldMkLst>
        <pc:spChg chg="del">
          <ac:chgData name="Juan Garbayo de Pablo" userId="197ab797fdac369a" providerId="LiveId" clId="{AD475433-71A8-48A1-A854-CE019FF48C78}" dt="2022-01-30T11:54:49.584" v="0" actId="478"/>
          <ac:spMkLst>
            <pc:docMk/>
            <pc:sldMk cId="3357341219" sldId="264"/>
            <ac:spMk id="3" creationId="{5B7EF877-38C9-48ED-A1C2-C3E9AAC2A150}"/>
          </ac:spMkLst>
        </pc:spChg>
        <pc:spChg chg="add del mod">
          <ac:chgData name="Juan Garbayo de Pablo" userId="197ab797fdac369a" providerId="LiveId" clId="{AD475433-71A8-48A1-A854-CE019FF48C78}" dt="2022-01-30T11:54:52.205" v="1" actId="478"/>
          <ac:spMkLst>
            <pc:docMk/>
            <pc:sldMk cId="3357341219" sldId="264"/>
            <ac:spMk id="4" creationId="{F5821A18-644E-4E28-8F16-708899DADE25}"/>
          </ac:spMkLst>
        </pc:spChg>
        <pc:spChg chg="mod">
          <ac:chgData name="Juan Garbayo de Pablo" userId="197ab797fdac369a" providerId="LiveId" clId="{AD475433-71A8-48A1-A854-CE019FF48C78}" dt="2022-01-30T12:45:54.406" v="163" actId="20577"/>
          <ac:spMkLst>
            <pc:docMk/>
            <pc:sldMk cId="3357341219" sldId="264"/>
            <ac:spMk id="5" creationId="{E27097BB-447A-4E77-884A-1C7B00483099}"/>
          </ac:spMkLst>
        </pc:spChg>
        <pc:spChg chg="add mod">
          <ac:chgData name="Juan Garbayo de Pablo" userId="197ab797fdac369a" providerId="LiveId" clId="{AD475433-71A8-48A1-A854-CE019FF48C78}" dt="2022-01-30T12:39:58.945" v="77" actId="14100"/>
          <ac:spMkLst>
            <pc:docMk/>
            <pc:sldMk cId="3357341219" sldId="264"/>
            <ac:spMk id="8" creationId="{02553B26-033D-4AB7-986B-29EB0225485B}"/>
          </ac:spMkLst>
        </pc:spChg>
        <pc:spChg chg="add del">
          <ac:chgData name="Juan Garbayo de Pablo" userId="197ab797fdac369a" providerId="LiveId" clId="{AD475433-71A8-48A1-A854-CE019FF48C78}" dt="2022-01-30T12:35:21.164" v="23" actId="478"/>
          <ac:spMkLst>
            <pc:docMk/>
            <pc:sldMk cId="3357341219" sldId="264"/>
            <ac:spMk id="9" creationId="{2F81E07F-8857-42C3-976B-AEB9B3878127}"/>
          </ac:spMkLst>
        </pc:spChg>
        <pc:spChg chg="add mod">
          <ac:chgData name="Juan Garbayo de Pablo" userId="197ab797fdac369a" providerId="LiveId" clId="{AD475433-71A8-48A1-A854-CE019FF48C78}" dt="2022-01-30T12:39:58.945" v="77" actId="14100"/>
          <ac:spMkLst>
            <pc:docMk/>
            <pc:sldMk cId="3357341219" sldId="264"/>
            <ac:spMk id="10" creationId="{6F4516D4-CDA1-4CB9-B440-5A13B8EFD020}"/>
          </ac:spMkLst>
        </pc:spChg>
        <pc:spChg chg="add del mod">
          <ac:chgData name="Juan Garbayo de Pablo" userId="197ab797fdac369a" providerId="LiveId" clId="{AD475433-71A8-48A1-A854-CE019FF48C78}" dt="2022-01-30T12:37:42.904" v="49" actId="478"/>
          <ac:spMkLst>
            <pc:docMk/>
            <pc:sldMk cId="3357341219" sldId="264"/>
            <ac:spMk id="11" creationId="{E53C985D-552D-43E6-A1FD-B28605AD4835}"/>
          </ac:spMkLst>
        </pc:spChg>
        <pc:spChg chg="add del mod">
          <ac:chgData name="Juan Garbayo de Pablo" userId="197ab797fdac369a" providerId="LiveId" clId="{AD475433-71A8-48A1-A854-CE019FF48C78}" dt="2022-01-30T12:37:58.318" v="53" actId="478"/>
          <ac:spMkLst>
            <pc:docMk/>
            <pc:sldMk cId="3357341219" sldId="264"/>
            <ac:spMk id="12" creationId="{4D3C18B9-FDA4-46B3-B808-44C01D1D6B17}"/>
          </ac:spMkLst>
        </pc:spChg>
        <pc:spChg chg="add mod">
          <ac:chgData name="Juan Garbayo de Pablo" userId="197ab797fdac369a" providerId="LiveId" clId="{AD475433-71A8-48A1-A854-CE019FF48C78}" dt="2022-01-30T12:39:58.945" v="77" actId="14100"/>
          <ac:spMkLst>
            <pc:docMk/>
            <pc:sldMk cId="3357341219" sldId="264"/>
            <ac:spMk id="13" creationId="{C5718460-A479-4258-8C47-6DB80493E3DF}"/>
          </ac:spMkLst>
        </pc:spChg>
        <pc:spChg chg="add del mod">
          <ac:chgData name="Juan Garbayo de Pablo" userId="197ab797fdac369a" providerId="LiveId" clId="{AD475433-71A8-48A1-A854-CE019FF48C78}" dt="2022-01-30T12:41:46.126" v="95" actId="478"/>
          <ac:spMkLst>
            <pc:docMk/>
            <pc:sldMk cId="3357341219" sldId="264"/>
            <ac:spMk id="14" creationId="{81B7F6A9-493B-4CCF-B7A4-FD33F70344FC}"/>
          </ac:spMkLst>
        </pc:spChg>
        <pc:spChg chg="add mod">
          <ac:chgData name="Juan Garbayo de Pablo" userId="197ab797fdac369a" providerId="LiveId" clId="{AD475433-71A8-48A1-A854-CE019FF48C78}" dt="2022-01-30T12:43:08.449" v="117" actId="2085"/>
          <ac:spMkLst>
            <pc:docMk/>
            <pc:sldMk cId="3357341219" sldId="264"/>
            <ac:spMk id="17" creationId="{3173B8A1-E8A3-4267-BD16-E1656EB8B0CE}"/>
          </ac:spMkLst>
        </pc:spChg>
        <pc:spChg chg="add mod">
          <ac:chgData name="Juan Garbayo de Pablo" userId="197ab797fdac369a" providerId="LiveId" clId="{AD475433-71A8-48A1-A854-CE019FF48C78}" dt="2022-01-30T12:43:11.361" v="118" actId="2085"/>
          <ac:spMkLst>
            <pc:docMk/>
            <pc:sldMk cId="3357341219" sldId="264"/>
            <ac:spMk id="18" creationId="{739FB722-E000-4F9B-81D7-AC3B7DA31BD5}"/>
          </ac:spMkLst>
        </pc:spChg>
        <pc:spChg chg="add mod">
          <ac:chgData name="Juan Garbayo de Pablo" userId="197ab797fdac369a" providerId="LiveId" clId="{AD475433-71A8-48A1-A854-CE019FF48C78}" dt="2022-01-30T12:43:14.612" v="119" actId="2085"/>
          <ac:spMkLst>
            <pc:docMk/>
            <pc:sldMk cId="3357341219" sldId="264"/>
            <ac:spMk id="19" creationId="{5395BA77-1F0B-4FC8-ADFD-7488D0877056}"/>
          </ac:spMkLst>
        </pc:spChg>
        <pc:spChg chg="add del mod">
          <ac:chgData name="Juan Garbayo de Pablo" userId="197ab797fdac369a" providerId="LiveId" clId="{AD475433-71A8-48A1-A854-CE019FF48C78}" dt="2022-01-30T12:42:27.163" v="112" actId="478"/>
          <ac:spMkLst>
            <pc:docMk/>
            <pc:sldMk cId="3357341219" sldId="264"/>
            <ac:spMk id="20" creationId="{256181C4-56EE-43B8-8A89-52D92F07CB37}"/>
          </ac:spMkLst>
        </pc:spChg>
        <pc:spChg chg="add del mod">
          <ac:chgData name="Juan Garbayo de Pablo" userId="197ab797fdac369a" providerId="LiveId" clId="{AD475433-71A8-48A1-A854-CE019FF48C78}" dt="2022-01-30T12:42:25.973" v="111" actId="478"/>
          <ac:spMkLst>
            <pc:docMk/>
            <pc:sldMk cId="3357341219" sldId="264"/>
            <ac:spMk id="21" creationId="{4C19247A-CFCD-4453-AACE-B70F3582F10D}"/>
          </ac:spMkLst>
        </pc:spChg>
        <pc:spChg chg="add mod">
          <ac:chgData name="Juan Garbayo de Pablo" userId="197ab797fdac369a" providerId="LiveId" clId="{AD475433-71A8-48A1-A854-CE019FF48C78}" dt="2022-01-30T12:43:18.426" v="120" actId="2085"/>
          <ac:spMkLst>
            <pc:docMk/>
            <pc:sldMk cId="3357341219" sldId="264"/>
            <ac:spMk id="22" creationId="{CC62657C-F5C1-4F56-A949-89571D713572}"/>
          </ac:spMkLst>
        </pc:spChg>
        <pc:spChg chg="add mod">
          <ac:chgData name="Juan Garbayo de Pablo" userId="197ab797fdac369a" providerId="LiveId" clId="{AD475433-71A8-48A1-A854-CE019FF48C78}" dt="2022-01-30T12:43:21.514" v="121" actId="2085"/>
          <ac:spMkLst>
            <pc:docMk/>
            <pc:sldMk cId="3357341219" sldId="264"/>
            <ac:spMk id="23" creationId="{A1FA6597-318C-47A4-B81E-C67CA13AD9C4}"/>
          </ac:spMkLst>
        </pc:spChg>
        <pc:spChg chg="add mod">
          <ac:chgData name="Juan Garbayo de Pablo" userId="197ab797fdac369a" providerId="LiveId" clId="{AD475433-71A8-48A1-A854-CE019FF48C78}" dt="2022-01-30T12:47:51.685" v="181" actId="207"/>
          <ac:spMkLst>
            <pc:docMk/>
            <pc:sldMk cId="3357341219" sldId="264"/>
            <ac:spMk id="24" creationId="{194BEB66-D661-4468-85C0-A3CECA5B2246}"/>
          </ac:spMkLst>
        </pc:spChg>
        <pc:picChg chg="add mod ord">
          <ac:chgData name="Juan Garbayo de Pablo" userId="197ab797fdac369a" providerId="LiveId" clId="{AD475433-71A8-48A1-A854-CE019FF48C78}" dt="2022-01-30T14:20:07.481" v="634" actId="167"/>
          <ac:picMkLst>
            <pc:docMk/>
            <pc:sldMk cId="3357341219" sldId="264"/>
            <ac:picMk id="7" creationId="{10A43EDB-CA9E-47BE-B8DD-0A28BA2A05DB}"/>
          </ac:picMkLst>
        </pc:picChg>
        <pc:picChg chg="add mod">
          <ac:chgData name="Juan Garbayo de Pablo" userId="197ab797fdac369a" providerId="LiveId" clId="{AD475433-71A8-48A1-A854-CE019FF48C78}" dt="2022-01-30T12:46:08.213" v="164" actId="1076"/>
          <ac:picMkLst>
            <pc:docMk/>
            <pc:sldMk cId="3357341219" sldId="264"/>
            <ac:picMk id="16" creationId="{95654CA4-585D-4D2B-895B-C624C29C4C04}"/>
          </ac:picMkLst>
        </pc:picChg>
      </pc:sldChg>
      <pc:sldChg chg="del">
        <pc:chgData name="Juan Garbayo de Pablo" userId="197ab797fdac369a" providerId="LiveId" clId="{AD475433-71A8-48A1-A854-CE019FF48C78}" dt="2022-01-30T11:55:04.663" v="3" actId="47"/>
        <pc:sldMkLst>
          <pc:docMk/>
          <pc:sldMk cId="580136796" sldId="265"/>
        </pc:sldMkLst>
      </pc:sldChg>
      <pc:sldChg chg="addSp delSp modSp new mod modAnim">
        <pc:chgData name="Juan Garbayo de Pablo" userId="197ab797fdac369a" providerId="LiveId" clId="{AD475433-71A8-48A1-A854-CE019FF48C78}" dt="2022-01-30T14:45:51.908" v="1028"/>
        <pc:sldMkLst>
          <pc:docMk/>
          <pc:sldMk cId="1617837145" sldId="265"/>
        </pc:sldMkLst>
        <pc:spChg chg="del">
          <ac:chgData name="Juan Garbayo de Pablo" userId="197ab797fdac369a" providerId="LiveId" clId="{AD475433-71A8-48A1-A854-CE019FF48C78}" dt="2022-01-30T12:49:28.413" v="200" actId="478"/>
          <ac:spMkLst>
            <pc:docMk/>
            <pc:sldMk cId="1617837145" sldId="265"/>
            <ac:spMk id="2" creationId="{C7369EC4-2AE0-4FCF-99B0-2C941C7A8A69}"/>
          </ac:spMkLst>
        </pc:spChg>
        <pc:spChg chg="del">
          <ac:chgData name="Juan Garbayo de Pablo" userId="197ab797fdac369a" providerId="LiveId" clId="{AD475433-71A8-48A1-A854-CE019FF48C78}" dt="2022-01-30T12:49:28.413" v="200" actId="478"/>
          <ac:spMkLst>
            <pc:docMk/>
            <pc:sldMk cId="1617837145" sldId="265"/>
            <ac:spMk id="3" creationId="{6CD25EA1-B7BD-4649-A8E3-493218477419}"/>
          </ac:spMkLst>
        </pc:spChg>
        <pc:spChg chg="add del">
          <ac:chgData name="Juan Garbayo de Pablo" userId="197ab797fdac369a" providerId="LiveId" clId="{AD475433-71A8-48A1-A854-CE019FF48C78}" dt="2022-01-30T13:08:11.224" v="221"/>
          <ac:spMkLst>
            <pc:docMk/>
            <pc:sldMk cId="1617837145" sldId="265"/>
            <ac:spMk id="8" creationId="{E69A4FE6-4853-4FAF-B50B-1B7202F6A6A3}"/>
          </ac:spMkLst>
        </pc:spChg>
        <pc:spChg chg="add del">
          <ac:chgData name="Juan Garbayo de Pablo" userId="197ab797fdac369a" providerId="LiveId" clId="{AD475433-71A8-48A1-A854-CE019FF48C78}" dt="2022-01-30T13:08:14.693" v="223"/>
          <ac:spMkLst>
            <pc:docMk/>
            <pc:sldMk cId="1617837145" sldId="265"/>
            <ac:spMk id="9" creationId="{76878D18-5A81-4AA9-82D5-61AB11697334}"/>
          </ac:spMkLst>
        </pc:spChg>
        <pc:spChg chg="add mod">
          <ac:chgData name="Juan Garbayo de Pablo" userId="197ab797fdac369a" providerId="LiveId" clId="{AD475433-71A8-48A1-A854-CE019FF48C78}" dt="2022-01-30T14:27:27.811" v="813" actId="20577"/>
          <ac:spMkLst>
            <pc:docMk/>
            <pc:sldMk cId="1617837145" sldId="265"/>
            <ac:spMk id="13" creationId="{4E325D9D-CCBF-4191-8402-8A5FB39FE5AC}"/>
          </ac:spMkLst>
        </pc:spChg>
        <pc:picChg chg="add del mod">
          <ac:chgData name="Juan Garbayo de Pablo" userId="197ab797fdac369a" providerId="LiveId" clId="{AD475433-71A8-48A1-A854-CE019FF48C78}" dt="2022-01-30T12:51:35.707" v="219" actId="478"/>
          <ac:picMkLst>
            <pc:docMk/>
            <pc:sldMk cId="1617837145" sldId="265"/>
            <ac:picMk id="5" creationId="{A31F8C72-2670-485A-A0A7-DCB334991F46}"/>
          </ac:picMkLst>
        </pc:picChg>
        <pc:picChg chg="add mod">
          <ac:chgData name="Juan Garbayo de Pablo" userId="197ab797fdac369a" providerId="LiveId" clId="{AD475433-71A8-48A1-A854-CE019FF48C78}" dt="2022-01-30T13:09:29.682" v="228" actId="1076"/>
          <ac:picMkLst>
            <pc:docMk/>
            <pc:sldMk cId="1617837145" sldId="265"/>
            <ac:picMk id="7" creationId="{08AB663B-DA5B-4614-9ED1-0E6599A40CC6}"/>
          </ac:picMkLst>
        </pc:picChg>
        <pc:picChg chg="add del mod">
          <ac:chgData name="Juan Garbayo de Pablo" userId="197ab797fdac369a" providerId="LiveId" clId="{AD475433-71A8-48A1-A854-CE019FF48C78}" dt="2022-01-30T14:19:48.718" v="629" actId="21"/>
          <ac:picMkLst>
            <pc:docMk/>
            <pc:sldMk cId="1617837145" sldId="265"/>
            <ac:picMk id="11" creationId="{7C8C6ADD-8103-43EC-B9E5-F036619D5CE9}"/>
          </ac:picMkLst>
        </pc:picChg>
        <pc:picChg chg="add mod">
          <ac:chgData name="Juan Garbayo de Pablo" userId="197ab797fdac369a" providerId="LiveId" clId="{AD475433-71A8-48A1-A854-CE019FF48C78}" dt="2022-01-30T14:19:54.865" v="633"/>
          <ac:picMkLst>
            <pc:docMk/>
            <pc:sldMk cId="1617837145" sldId="265"/>
            <ac:picMk id="12" creationId="{5CED1577-004C-402D-B843-7F640D5409CE}"/>
          </ac:picMkLst>
        </pc:picChg>
      </pc:sldChg>
      <pc:sldChg chg="addSp delSp modSp add mod modAnim">
        <pc:chgData name="Juan Garbayo de Pablo" userId="197ab797fdac369a" providerId="LiveId" clId="{AD475433-71A8-48A1-A854-CE019FF48C78}" dt="2022-01-30T14:45:55.557" v="1029"/>
        <pc:sldMkLst>
          <pc:docMk/>
          <pc:sldMk cId="1479400259" sldId="266"/>
        </pc:sldMkLst>
        <pc:spChg chg="add del mod">
          <ac:chgData name="Juan Garbayo de Pablo" userId="197ab797fdac369a" providerId="LiveId" clId="{AD475433-71A8-48A1-A854-CE019FF48C78}" dt="2022-01-30T14:27:32.209" v="814" actId="478"/>
          <ac:spMkLst>
            <pc:docMk/>
            <pc:sldMk cId="1479400259" sldId="266"/>
            <ac:spMk id="9" creationId="{9FBDC42A-D3AE-40A1-90D1-E2835FA9DA68}"/>
          </ac:spMkLst>
        </pc:spChg>
        <pc:spChg chg="add del mod">
          <ac:chgData name="Juan Garbayo de Pablo" userId="197ab797fdac369a" providerId="LiveId" clId="{AD475433-71A8-48A1-A854-CE019FF48C78}" dt="2022-01-30T14:27:35.210" v="817" actId="478"/>
          <ac:spMkLst>
            <pc:docMk/>
            <pc:sldMk cId="1479400259" sldId="266"/>
            <ac:spMk id="10" creationId="{853718AD-182A-42E4-8E37-1550324D3CE1}"/>
          </ac:spMkLst>
        </pc:spChg>
        <pc:spChg chg="add del mod">
          <ac:chgData name="Juan Garbayo de Pablo" userId="197ab797fdac369a" providerId="LiveId" clId="{AD475433-71A8-48A1-A854-CE019FF48C78}" dt="2022-01-30T14:27:33.305" v="816"/>
          <ac:spMkLst>
            <pc:docMk/>
            <pc:sldMk cId="1479400259" sldId="266"/>
            <ac:spMk id="12" creationId="{3A2BF1B8-3D59-4E07-80D5-A4D8EADC4F6D}"/>
          </ac:spMkLst>
        </pc:spChg>
        <pc:spChg chg="add mod">
          <ac:chgData name="Juan Garbayo de Pablo" userId="197ab797fdac369a" providerId="LiveId" clId="{AD475433-71A8-48A1-A854-CE019FF48C78}" dt="2022-01-30T14:27:37.771" v="820" actId="20577"/>
          <ac:spMkLst>
            <pc:docMk/>
            <pc:sldMk cId="1479400259" sldId="266"/>
            <ac:spMk id="13" creationId="{AE14E7DA-F9C9-4828-AC7B-4852918989FC}"/>
          </ac:spMkLst>
        </pc:spChg>
        <pc:picChg chg="add mod">
          <ac:chgData name="Juan Garbayo de Pablo" userId="197ab797fdac369a" providerId="LiveId" clId="{AD475433-71A8-48A1-A854-CE019FF48C78}" dt="2022-01-30T14:26:43.671" v="753" actId="1038"/>
          <ac:picMkLst>
            <pc:docMk/>
            <pc:sldMk cId="1479400259" sldId="266"/>
            <ac:picMk id="3" creationId="{02B28595-2A3A-457B-B611-8EF7FBADC29D}"/>
          </ac:picMkLst>
        </pc:picChg>
        <pc:picChg chg="add mod">
          <ac:chgData name="Juan Garbayo de Pablo" userId="197ab797fdac369a" providerId="LiveId" clId="{AD475433-71A8-48A1-A854-CE019FF48C78}" dt="2022-01-30T13:10:48.485" v="243" actId="1076"/>
          <ac:picMkLst>
            <pc:docMk/>
            <pc:sldMk cId="1479400259" sldId="266"/>
            <ac:picMk id="5" creationId="{C19010B2-981D-438A-BA69-AE97F5EB0C0D}"/>
          </ac:picMkLst>
        </pc:picChg>
        <pc:picChg chg="add del mod">
          <ac:chgData name="Juan Garbayo de Pablo" userId="197ab797fdac369a" providerId="LiveId" clId="{AD475433-71A8-48A1-A854-CE019FF48C78}" dt="2022-01-30T14:19:53.982" v="632" actId="21"/>
          <ac:picMkLst>
            <pc:docMk/>
            <pc:sldMk cId="1479400259" sldId="266"/>
            <ac:picMk id="8" creationId="{0FC25B8D-D687-41D0-A306-323A01F274C0}"/>
          </ac:picMkLst>
        </pc:picChg>
        <pc:picChg chg="del">
          <ac:chgData name="Juan Garbayo de Pablo" userId="197ab797fdac369a" providerId="LiveId" clId="{AD475433-71A8-48A1-A854-CE019FF48C78}" dt="2022-01-30T13:09:34.720" v="230" actId="478"/>
          <ac:picMkLst>
            <pc:docMk/>
            <pc:sldMk cId="1479400259" sldId="266"/>
            <ac:picMk id="11" creationId="{7C8C6ADD-8103-43EC-B9E5-F036619D5CE9}"/>
          </ac:picMkLst>
        </pc:picChg>
      </pc:sldChg>
      <pc:sldChg chg="del">
        <pc:chgData name="Juan Garbayo de Pablo" userId="197ab797fdac369a" providerId="LiveId" clId="{AD475433-71A8-48A1-A854-CE019FF48C78}" dt="2022-01-30T11:55:09.120" v="9" actId="47"/>
        <pc:sldMkLst>
          <pc:docMk/>
          <pc:sldMk cId="2989689090" sldId="266"/>
        </pc:sldMkLst>
      </pc:sldChg>
      <pc:sldChg chg="addSp delSp modSp add mod">
        <pc:chgData name="Juan Garbayo de Pablo" userId="197ab797fdac369a" providerId="LiveId" clId="{AD475433-71A8-48A1-A854-CE019FF48C78}" dt="2022-01-30T14:26:54.790" v="761" actId="20577"/>
        <pc:sldMkLst>
          <pc:docMk/>
          <pc:sldMk cId="3122108501" sldId="267"/>
        </pc:sldMkLst>
        <pc:spChg chg="add mod">
          <ac:chgData name="Juan Garbayo de Pablo" userId="197ab797fdac369a" providerId="LiveId" clId="{AD475433-71A8-48A1-A854-CE019FF48C78}" dt="2022-01-30T14:26:54.790" v="761" actId="20577"/>
          <ac:spMkLst>
            <pc:docMk/>
            <pc:sldMk cId="3122108501" sldId="267"/>
            <ac:spMk id="6" creationId="{8C7232E9-65C6-4BBF-92AE-6D9851DDCF73}"/>
          </ac:spMkLst>
        </pc:spChg>
        <pc:picChg chg="del">
          <ac:chgData name="Juan Garbayo de Pablo" userId="197ab797fdac369a" providerId="LiveId" clId="{AD475433-71A8-48A1-A854-CE019FF48C78}" dt="2022-01-30T13:11:13.499" v="245" actId="478"/>
          <ac:picMkLst>
            <pc:docMk/>
            <pc:sldMk cId="3122108501" sldId="267"/>
            <ac:picMk id="3" creationId="{02B28595-2A3A-457B-B611-8EF7FBADC29D}"/>
          </ac:picMkLst>
        </pc:picChg>
        <pc:picChg chg="del">
          <ac:chgData name="Juan Garbayo de Pablo" userId="197ab797fdac369a" providerId="LiveId" clId="{AD475433-71A8-48A1-A854-CE019FF48C78}" dt="2022-01-30T13:11:13.499" v="245" actId="478"/>
          <ac:picMkLst>
            <pc:docMk/>
            <pc:sldMk cId="3122108501" sldId="267"/>
            <ac:picMk id="5" creationId="{C19010B2-981D-438A-BA69-AE97F5EB0C0D}"/>
          </ac:picMkLst>
        </pc:picChg>
        <pc:picChg chg="del">
          <ac:chgData name="Juan Garbayo de Pablo" userId="197ab797fdac369a" providerId="LiveId" clId="{AD475433-71A8-48A1-A854-CE019FF48C78}" dt="2022-01-30T13:11:13.499" v="245" actId="478"/>
          <ac:picMkLst>
            <pc:docMk/>
            <pc:sldMk cId="3122108501" sldId="267"/>
            <ac:picMk id="7" creationId="{08AB663B-DA5B-4614-9ED1-0E6599A40CC6}"/>
          </ac:picMkLst>
        </pc:picChg>
        <pc:picChg chg="add mod">
          <ac:chgData name="Juan Garbayo de Pablo" userId="197ab797fdac369a" providerId="LiveId" clId="{AD475433-71A8-48A1-A854-CE019FF48C78}" dt="2022-01-30T13:12:48.792" v="254" actId="1076"/>
          <ac:picMkLst>
            <pc:docMk/>
            <pc:sldMk cId="3122108501" sldId="267"/>
            <ac:picMk id="2050" creationId="{98F0CB07-11F6-4AD5-9B64-1759FD9AD09B}"/>
          </ac:picMkLst>
        </pc:picChg>
      </pc:sldChg>
      <pc:sldChg chg="del">
        <pc:chgData name="Juan Garbayo de Pablo" userId="197ab797fdac369a" providerId="LiveId" clId="{AD475433-71A8-48A1-A854-CE019FF48C78}" dt="2022-01-30T11:55:06.593" v="6" actId="47"/>
        <pc:sldMkLst>
          <pc:docMk/>
          <pc:sldMk cId="3406572030" sldId="267"/>
        </pc:sldMkLst>
      </pc:sldChg>
      <pc:sldChg chg="del">
        <pc:chgData name="Juan Garbayo de Pablo" userId="197ab797fdac369a" providerId="LiveId" clId="{AD475433-71A8-48A1-A854-CE019FF48C78}" dt="2022-01-30T11:55:03.415" v="2" actId="47"/>
        <pc:sldMkLst>
          <pc:docMk/>
          <pc:sldMk cId="417635595" sldId="268"/>
        </pc:sldMkLst>
      </pc:sldChg>
      <pc:sldChg chg="addSp delSp modSp new mod modAnim">
        <pc:chgData name="Juan Garbayo de Pablo" userId="197ab797fdac369a" providerId="LiveId" clId="{AD475433-71A8-48A1-A854-CE019FF48C78}" dt="2022-01-30T17:00:27.468" v="1728" actId="207"/>
        <pc:sldMkLst>
          <pc:docMk/>
          <pc:sldMk cId="3063161389" sldId="268"/>
        </pc:sldMkLst>
        <pc:spChg chg="del">
          <ac:chgData name="Juan Garbayo de Pablo" userId="197ab797fdac369a" providerId="LiveId" clId="{AD475433-71A8-48A1-A854-CE019FF48C78}" dt="2022-01-30T13:13:19.639" v="256" actId="478"/>
          <ac:spMkLst>
            <pc:docMk/>
            <pc:sldMk cId="3063161389" sldId="268"/>
            <ac:spMk id="2" creationId="{0E000C29-FC82-4B50-B1A0-86AD6AB938A9}"/>
          </ac:spMkLst>
        </pc:spChg>
        <pc:spChg chg="del">
          <ac:chgData name="Juan Garbayo de Pablo" userId="197ab797fdac369a" providerId="LiveId" clId="{AD475433-71A8-48A1-A854-CE019FF48C78}" dt="2022-01-30T13:13:19.639" v="256" actId="478"/>
          <ac:spMkLst>
            <pc:docMk/>
            <pc:sldMk cId="3063161389" sldId="268"/>
            <ac:spMk id="3" creationId="{CDAE93FA-C792-4C25-88E5-3446C6D34FD2}"/>
          </ac:spMkLst>
        </pc:spChg>
        <pc:spChg chg="add mod">
          <ac:chgData name="Juan Garbayo de Pablo" userId="197ab797fdac369a" providerId="LiveId" clId="{AD475433-71A8-48A1-A854-CE019FF48C78}" dt="2022-01-30T14:19:32.929" v="628" actId="20577"/>
          <ac:spMkLst>
            <pc:docMk/>
            <pc:sldMk cId="3063161389" sldId="268"/>
            <ac:spMk id="15" creationId="{9F3570B6-3ED1-4F62-A150-A246CFBADEB9}"/>
          </ac:spMkLst>
        </pc:spChg>
        <pc:spChg chg="add del">
          <ac:chgData name="Juan Garbayo de Pablo" userId="197ab797fdac369a" providerId="LiveId" clId="{AD475433-71A8-48A1-A854-CE019FF48C78}" dt="2022-01-30T14:46:52.322" v="1033" actId="478"/>
          <ac:spMkLst>
            <pc:docMk/>
            <pc:sldMk cId="3063161389" sldId="268"/>
            <ac:spMk id="16" creationId="{C532AE87-7F51-4AD1-BBFF-13F5D4D4C704}"/>
          </ac:spMkLst>
        </pc:spChg>
        <pc:spChg chg="add mod">
          <ac:chgData name="Juan Garbayo de Pablo" userId="197ab797fdac369a" providerId="LiveId" clId="{AD475433-71A8-48A1-A854-CE019FF48C78}" dt="2022-01-30T14:47:16.260" v="1041" actId="1036"/>
          <ac:spMkLst>
            <pc:docMk/>
            <pc:sldMk cId="3063161389" sldId="268"/>
            <ac:spMk id="17" creationId="{7097364B-93D4-4085-B658-BAB6DC8C456D}"/>
          </ac:spMkLst>
        </pc:spChg>
        <pc:spChg chg="add mod">
          <ac:chgData name="Juan Garbayo de Pablo" userId="197ab797fdac369a" providerId="LiveId" clId="{AD475433-71A8-48A1-A854-CE019FF48C78}" dt="2022-01-30T14:47:27.418" v="1043" actId="1036"/>
          <ac:spMkLst>
            <pc:docMk/>
            <pc:sldMk cId="3063161389" sldId="268"/>
            <ac:spMk id="18" creationId="{BE7377FC-74FE-4C34-BBFB-2D5A7B69E279}"/>
          </ac:spMkLst>
        </pc:spChg>
        <pc:spChg chg="add mod">
          <ac:chgData name="Juan Garbayo de Pablo" userId="197ab797fdac369a" providerId="LiveId" clId="{AD475433-71A8-48A1-A854-CE019FF48C78}" dt="2022-01-30T17:00:27.468" v="1728" actId="207"/>
          <ac:spMkLst>
            <pc:docMk/>
            <pc:sldMk cId="3063161389" sldId="268"/>
            <ac:spMk id="20" creationId="{A5E1856C-44D1-4B73-84C3-0D752AC9C831}"/>
          </ac:spMkLst>
        </pc:spChg>
        <pc:spChg chg="add mod">
          <ac:chgData name="Juan Garbayo de Pablo" userId="197ab797fdac369a" providerId="LiveId" clId="{AD475433-71A8-48A1-A854-CE019FF48C78}" dt="2022-01-30T14:48:42.336" v="1061" actId="208"/>
          <ac:spMkLst>
            <pc:docMk/>
            <pc:sldMk cId="3063161389" sldId="268"/>
            <ac:spMk id="21" creationId="{B7A3E997-FC71-4D63-ACF4-709B91C3E668}"/>
          </ac:spMkLst>
        </pc:spChg>
        <pc:picChg chg="add del mod">
          <ac:chgData name="Juan Garbayo de Pablo" userId="197ab797fdac369a" providerId="LiveId" clId="{AD475433-71A8-48A1-A854-CE019FF48C78}" dt="2022-01-30T13:13:48.142" v="265" actId="478"/>
          <ac:picMkLst>
            <pc:docMk/>
            <pc:sldMk cId="3063161389" sldId="268"/>
            <ac:picMk id="5" creationId="{E0F77BF9-C583-44CA-A382-A3C39C862447}"/>
          </ac:picMkLst>
        </pc:picChg>
        <pc:picChg chg="add mod">
          <ac:chgData name="Juan Garbayo de Pablo" userId="197ab797fdac369a" providerId="LiveId" clId="{AD475433-71A8-48A1-A854-CE019FF48C78}" dt="2022-01-30T13:16:50.665" v="331" actId="1036"/>
          <ac:picMkLst>
            <pc:docMk/>
            <pc:sldMk cId="3063161389" sldId="268"/>
            <ac:picMk id="7" creationId="{0231BDFF-715B-43EE-879F-53E4E885C9AB}"/>
          </ac:picMkLst>
        </pc:picChg>
        <pc:picChg chg="add mod">
          <ac:chgData name="Juan Garbayo de Pablo" userId="197ab797fdac369a" providerId="LiveId" clId="{AD475433-71A8-48A1-A854-CE019FF48C78}" dt="2022-01-30T13:16:47.436" v="321" actId="1036"/>
          <ac:picMkLst>
            <pc:docMk/>
            <pc:sldMk cId="3063161389" sldId="268"/>
            <ac:picMk id="9" creationId="{F28E5B8C-FFBE-448C-93F4-E7476324247C}"/>
          </ac:picMkLst>
        </pc:picChg>
        <pc:picChg chg="add mod">
          <ac:chgData name="Juan Garbayo de Pablo" userId="197ab797fdac369a" providerId="LiveId" clId="{AD475433-71A8-48A1-A854-CE019FF48C78}" dt="2022-01-30T13:16:19.945" v="312" actId="14100"/>
          <ac:picMkLst>
            <pc:docMk/>
            <pc:sldMk cId="3063161389" sldId="268"/>
            <ac:picMk id="10" creationId="{1E5498EC-BF29-46C3-9306-DD6A0982F150}"/>
          </ac:picMkLst>
        </pc:picChg>
        <pc:picChg chg="add mod">
          <ac:chgData name="Juan Garbayo de Pablo" userId="197ab797fdac369a" providerId="LiveId" clId="{AD475433-71A8-48A1-A854-CE019FF48C78}" dt="2022-01-30T13:16:29.451" v="316" actId="1076"/>
          <ac:picMkLst>
            <pc:docMk/>
            <pc:sldMk cId="3063161389" sldId="268"/>
            <ac:picMk id="12" creationId="{5A2626A7-CF3D-43F5-9B08-26387EE6292C}"/>
          </ac:picMkLst>
        </pc:picChg>
        <pc:picChg chg="add mod">
          <ac:chgData name="Juan Garbayo de Pablo" userId="197ab797fdac369a" providerId="LiveId" clId="{AD475433-71A8-48A1-A854-CE019FF48C78}" dt="2022-01-30T13:16:30.811" v="317" actId="1076"/>
          <ac:picMkLst>
            <pc:docMk/>
            <pc:sldMk cId="3063161389" sldId="268"/>
            <ac:picMk id="14" creationId="{02AA1E54-1D4B-4E17-93E9-C2F9CADA60EE}"/>
          </ac:picMkLst>
        </pc:picChg>
        <pc:picChg chg="add mod">
          <ac:chgData name="Juan Garbayo de Pablo" userId="197ab797fdac369a" providerId="LiveId" clId="{AD475433-71A8-48A1-A854-CE019FF48C78}" dt="2022-01-30T14:47:49.307" v="1049" actId="1076"/>
          <ac:picMkLst>
            <pc:docMk/>
            <pc:sldMk cId="3063161389" sldId="268"/>
            <ac:picMk id="19" creationId="{878939D7-B817-4CC5-81F1-A0EEC37DF008}"/>
          </ac:picMkLst>
        </pc:picChg>
      </pc:sldChg>
      <pc:sldChg chg="addSp delSp modSp add del mod">
        <pc:chgData name="Juan Garbayo de Pablo" userId="197ab797fdac369a" providerId="LiveId" clId="{AD475433-71A8-48A1-A854-CE019FF48C78}" dt="2022-01-30T14:16:49.412" v="501" actId="2696"/>
        <pc:sldMkLst>
          <pc:docMk/>
          <pc:sldMk cId="2843262018" sldId="269"/>
        </pc:sldMkLst>
        <pc:spChg chg="add mod">
          <ac:chgData name="Juan Garbayo de Pablo" userId="197ab797fdac369a" providerId="LiveId" clId="{AD475433-71A8-48A1-A854-CE019FF48C78}" dt="2022-01-30T13:20:38.025" v="382" actId="1037"/>
          <ac:spMkLst>
            <pc:docMk/>
            <pc:sldMk cId="2843262018" sldId="269"/>
            <ac:spMk id="11" creationId="{61635A82-ABC2-4E01-9BFB-1568E2AEDD8B}"/>
          </ac:spMkLst>
        </pc:spChg>
        <pc:picChg chg="add mod">
          <ac:chgData name="Juan Garbayo de Pablo" userId="197ab797fdac369a" providerId="LiveId" clId="{AD475433-71A8-48A1-A854-CE019FF48C78}" dt="2022-01-30T13:20:43.384" v="383" actId="1076"/>
          <ac:picMkLst>
            <pc:docMk/>
            <pc:sldMk cId="2843262018" sldId="269"/>
            <ac:picMk id="3" creationId="{EEAE4119-BD48-4624-85BF-F5638FE28498}"/>
          </ac:picMkLst>
        </pc:picChg>
        <pc:picChg chg="del">
          <ac:chgData name="Juan Garbayo de Pablo" userId="197ab797fdac369a" providerId="LiveId" clId="{AD475433-71A8-48A1-A854-CE019FF48C78}" dt="2022-01-30T13:17:20.727" v="333" actId="478"/>
          <ac:picMkLst>
            <pc:docMk/>
            <pc:sldMk cId="2843262018" sldId="269"/>
            <ac:picMk id="7" creationId="{0231BDFF-715B-43EE-879F-53E4E885C9AB}"/>
          </ac:picMkLst>
        </pc:picChg>
        <pc:picChg chg="del">
          <ac:chgData name="Juan Garbayo de Pablo" userId="197ab797fdac369a" providerId="LiveId" clId="{AD475433-71A8-48A1-A854-CE019FF48C78}" dt="2022-01-30T13:17:20.727" v="333" actId="478"/>
          <ac:picMkLst>
            <pc:docMk/>
            <pc:sldMk cId="2843262018" sldId="269"/>
            <ac:picMk id="9" creationId="{F28E5B8C-FFBE-448C-93F4-E7476324247C}"/>
          </ac:picMkLst>
        </pc:picChg>
        <pc:picChg chg="del">
          <ac:chgData name="Juan Garbayo de Pablo" userId="197ab797fdac369a" providerId="LiveId" clId="{AD475433-71A8-48A1-A854-CE019FF48C78}" dt="2022-01-30T13:17:20.727" v="333" actId="478"/>
          <ac:picMkLst>
            <pc:docMk/>
            <pc:sldMk cId="2843262018" sldId="269"/>
            <ac:picMk id="10" creationId="{1E5498EC-BF29-46C3-9306-DD6A0982F150}"/>
          </ac:picMkLst>
        </pc:picChg>
        <pc:picChg chg="del">
          <ac:chgData name="Juan Garbayo de Pablo" userId="197ab797fdac369a" providerId="LiveId" clId="{AD475433-71A8-48A1-A854-CE019FF48C78}" dt="2022-01-30T13:17:20.727" v="333" actId="478"/>
          <ac:picMkLst>
            <pc:docMk/>
            <pc:sldMk cId="2843262018" sldId="269"/>
            <ac:picMk id="12" creationId="{5A2626A7-CF3D-43F5-9B08-26387EE6292C}"/>
          </ac:picMkLst>
        </pc:picChg>
        <pc:picChg chg="del">
          <ac:chgData name="Juan Garbayo de Pablo" userId="197ab797fdac369a" providerId="LiveId" clId="{AD475433-71A8-48A1-A854-CE019FF48C78}" dt="2022-01-30T13:17:20.727" v="333" actId="478"/>
          <ac:picMkLst>
            <pc:docMk/>
            <pc:sldMk cId="2843262018" sldId="269"/>
            <ac:picMk id="14" creationId="{02AA1E54-1D4B-4E17-93E9-C2F9CADA60EE}"/>
          </ac:picMkLst>
        </pc:picChg>
        <pc:picChg chg="add mod">
          <ac:chgData name="Juan Garbayo de Pablo" userId="197ab797fdac369a" providerId="LiveId" clId="{AD475433-71A8-48A1-A854-CE019FF48C78}" dt="2022-01-30T13:18:36.356" v="352" actId="1076"/>
          <ac:picMkLst>
            <pc:docMk/>
            <pc:sldMk cId="2843262018" sldId="269"/>
            <ac:picMk id="4098" creationId="{42CA680C-E6FA-44F5-8986-D2076B5210EA}"/>
          </ac:picMkLst>
        </pc:picChg>
        <pc:cxnChg chg="add del">
          <ac:chgData name="Juan Garbayo de Pablo" userId="197ab797fdac369a" providerId="LiveId" clId="{AD475433-71A8-48A1-A854-CE019FF48C78}" dt="2022-01-30T13:19:11.493" v="354" actId="478"/>
          <ac:cxnSpMkLst>
            <pc:docMk/>
            <pc:sldMk cId="2843262018" sldId="269"/>
            <ac:cxnSpMk id="5" creationId="{2BF7240B-467B-4685-8E5A-D3771496432D}"/>
          </ac:cxnSpMkLst>
        </pc:cxnChg>
        <pc:cxnChg chg="add mod">
          <ac:chgData name="Juan Garbayo de Pablo" userId="197ab797fdac369a" providerId="LiveId" clId="{AD475433-71A8-48A1-A854-CE019FF48C78}" dt="2022-01-30T13:19:29.625" v="357" actId="1582"/>
          <ac:cxnSpMkLst>
            <pc:docMk/>
            <pc:sldMk cId="2843262018" sldId="269"/>
            <ac:cxnSpMk id="8" creationId="{F1F0E963-F27E-4B14-8E8D-DCA2A9452986}"/>
          </ac:cxnSpMkLst>
        </pc:cxnChg>
      </pc:sldChg>
      <pc:sldChg chg="delSp modSp add del mod">
        <pc:chgData name="Juan Garbayo de Pablo" userId="197ab797fdac369a" providerId="LiveId" clId="{AD475433-71A8-48A1-A854-CE019FF48C78}" dt="2022-01-30T14:18:22.022" v="578" actId="47"/>
        <pc:sldMkLst>
          <pc:docMk/>
          <pc:sldMk cId="4244020684" sldId="269"/>
        </pc:sldMkLst>
        <pc:picChg chg="del">
          <ac:chgData name="Juan Garbayo de Pablo" userId="197ab797fdac369a" providerId="LiveId" clId="{AD475433-71A8-48A1-A854-CE019FF48C78}" dt="2022-01-30T14:17:14.023" v="504" actId="21"/>
          <ac:picMkLst>
            <pc:docMk/>
            <pc:sldMk cId="4244020684" sldId="269"/>
            <ac:picMk id="3" creationId="{EEAE4119-BD48-4624-85BF-F5638FE28498}"/>
          </ac:picMkLst>
        </pc:picChg>
        <pc:picChg chg="mod">
          <ac:chgData name="Juan Garbayo de Pablo" userId="197ab797fdac369a" providerId="LiveId" clId="{AD475433-71A8-48A1-A854-CE019FF48C78}" dt="2022-01-30T14:17:27.388" v="511" actId="1076"/>
          <ac:picMkLst>
            <pc:docMk/>
            <pc:sldMk cId="4244020684" sldId="269"/>
            <ac:picMk id="4098" creationId="{42CA680C-E6FA-44F5-8986-D2076B5210EA}"/>
          </ac:picMkLst>
        </pc:picChg>
      </pc:sldChg>
      <pc:sldChg chg="addSp delSp modSp new mod modAnim">
        <pc:chgData name="Juan Garbayo de Pablo" userId="197ab797fdac369a" providerId="LiveId" clId="{AD475433-71A8-48A1-A854-CE019FF48C78}" dt="2022-01-30T14:18:55.839" v="597" actId="1038"/>
        <pc:sldMkLst>
          <pc:docMk/>
          <pc:sldMk cId="3988312934" sldId="270"/>
        </pc:sldMkLst>
        <pc:spChg chg="del">
          <ac:chgData name="Juan Garbayo de Pablo" userId="197ab797fdac369a" providerId="LiveId" clId="{AD475433-71A8-48A1-A854-CE019FF48C78}" dt="2022-01-30T13:22:20.685" v="385" actId="478"/>
          <ac:spMkLst>
            <pc:docMk/>
            <pc:sldMk cId="3988312934" sldId="270"/>
            <ac:spMk id="2" creationId="{9DC5535D-C5D6-443F-B3A6-444F3AC0D9F0}"/>
          </ac:spMkLst>
        </pc:spChg>
        <pc:spChg chg="del">
          <ac:chgData name="Juan Garbayo de Pablo" userId="197ab797fdac369a" providerId="LiveId" clId="{AD475433-71A8-48A1-A854-CE019FF48C78}" dt="2022-01-30T13:22:20.685" v="385" actId="478"/>
          <ac:spMkLst>
            <pc:docMk/>
            <pc:sldMk cId="3988312934" sldId="270"/>
            <ac:spMk id="3" creationId="{AF2DB440-55A5-44E7-BD56-98E198E5077F}"/>
          </ac:spMkLst>
        </pc:spChg>
        <pc:spChg chg="add mod">
          <ac:chgData name="Juan Garbayo de Pablo" userId="197ab797fdac369a" providerId="LiveId" clId="{AD475433-71A8-48A1-A854-CE019FF48C78}" dt="2022-01-30T14:12:16.493" v="452" actId="1582"/>
          <ac:spMkLst>
            <pc:docMk/>
            <pc:sldMk cId="3988312934" sldId="270"/>
            <ac:spMk id="14" creationId="{433D7836-EEFC-45C0-8CA4-64409507836E}"/>
          </ac:spMkLst>
        </pc:spChg>
        <pc:spChg chg="add mod">
          <ac:chgData name="Juan Garbayo de Pablo" userId="197ab797fdac369a" providerId="LiveId" clId="{AD475433-71A8-48A1-A854-CE019FF48C78}" dt="2022-01-30T14:12:44.268" v="460" actId="208"/>
          <ac:spMkLst>
            <pc:docMk/>
            <pc:sldMk cId="3988312934" sldId="270"/>
            <ac:spMk id="17" creationId="{93AD2261-5BDA-41E8-A147-47C0E3D0C237}"/>
          </ac:spMkLst>
        </pc:spChg>
        <pc:spChg chg="add mod">
          <ac:chgData name="Juan Garbayo de Pablo" userId="197ab797fdac369a" providerId="LiveId" clId="{AD475433-71A8-48A1-A854-CE019FF48C78}" dt="2022-01-30T14:18:55.839" v="597" actId="1038"/>
          <ac:spMkLst>
            <pc:docMk/>
            <pc:sldMk cId="3988312934" sldId="270"/>
            <ac:spMk id="19" creationId="{F221A84B-B934-43F0-9A85-3332DA52222A}"/>
          </ac:spMkLst>
        </pc:spChg>
        <pc:picChg chg="add del mod">
          <ac:chgData name="Juan Garbayo de Pablo" userId="197ab797fdac369a" providerId="LiveId" clId="{AD475433-71A8-48A1-A854-CE019FF48C78}" dt="2022-01-30T13:22:39.777" v="392"/>
          <ac:picMkLst>
            <pc:docMk/>
            <pc:sldMk cId="3988312934" sldId="270"/>
            <ac:picMk id="5" creationId="{3D2BBA09-5886-4B80-BA41-B738CA2B1E1C}"/>
          </ac:picMkLst>
        </pc:picChg>
        <pc:picChg chg="add mod">
          <ac:chgData name="Juan Garbayo de Pablo" userId="197ab797fdac369a" providerId="LiveId" clId="{AD475433-71A8-48A1-A854-CE019FF48C78}" dt="2022-01-30T14:03:22.767" v="432" actId="1076"/>
          <ac:picMkLst>
            <pc:docMk/>
            <pc:sldMk cId="3988312934" sldId="270"/>
            <ac:picMk id="6" creationId="{86215347-1760-4FF1-80C7-368E80360AF8}"/>
          </ac:picMkLst>
        </pc:picChg>
        <pc:picChg chg="add del mod">
          <ac:chgData name="Juan Garbayo de Pablo" userId="197ab797fdac369a" providerId="LiveId" clId="{AD475433-71A8-48A1-A854-CE019FF48C78}" dt="2022-01-30T14:03:12.676" v="429" actId="478"/>
          <ac:picMkLst>
            <pc:docMk/>
            <pc:sldMk cId="3988312934" sldId="270"/>
            <ac:picMk id="7" creationId="{231F2B00-99F7-44CF-B32B-3E7C19EE170D}"/>
          </ac:picMkLst>
        </pc:picChg>
        <pc:picChg chg="add del mod">
          <ac:chgData name="Juan Garbayo de Pablo" userId="197ab797fdac369a" providerId="LiveId" clId="{AD475433-71A8-48A1-A854-CE019FF48C78}" dt="2022-01-30T14:02:13.366" v="420"/>
          <ac:picMkLst>
            <pc:docMk/>
            <pc:sldMk cId="3988312934" sldId="270"/>
            <ac:picMk id="9" creationId="{F439BDDA-0B41-4B24-990D-3B8839C0537B}"/>
          </ac:picMkLst>
        </pc:picChg>
        <pc:picChg chg="add del mod">
          <ac:chgData name="Juan Garbayo de Pablo" userId="197ab797fdac369a" providerId="LiveId" clId="{AD475433-71A8-48A1-A854-CE019FF48C78}" dt="2022-01-30T14:03:15.411" v="430" actId="478"/>
          <ac:picMkLst>
            <pc:docMk/>
            <pc:sldMk cId="3988312934" sldId="270"/>
            <ac:picMk id="10" creationId="{1F759BC2-E86C-4B8B-8440-E6129B32D2DE}"/>
          </ac:picMkLst>
        </pc:picChg>
        <pc:picChg chg="add del mod">
          <ac:chgData name="Juan Garbayo de Pablo" userId="197ab797fdac369a" providerId="LiveId" clId="{AD475433-71A8-48A1-A854-CE019FF48C78}" dt="2022-01-30T14:03:56.579" v="436" actId="21"/>
          <ac:picMkLst>
            <pc:docMk/>
            <pc:sldMk cId="3988312934" sldId="270"/>
            <ac:picMk id="11" creationId="{A13ACABF-EE6D-4C50-ABA7-6DDF9659414C}"/>
          </ac:picMkLst>
        </pc:picChg>
        <pc:picChg chg="add mod">
          <ac:chgData name="Juan Garbayo de Pablo" userId="197ab797fdac369a" providerId="LiveId" clId="{AD475433-71A8-48A1-A854-CE019FF48C78}" dt="2022-01-30T14:11:50.587" v="448" actId="1076"/>
          <ac:picMkLst>
            <pc:docMk/>
            <pc:sldMk cId="3988312934" sldId="270"/>
            <ac:picMk id="13" creationId="{CC31F8F9-9A51-447C-871B-C1AFC3434A0A}"/>
          </ac:picMkLst>
        </pc:picChg>
        <pc:picChg chg="add del mod">
          <ac:chgData name="Juan Garbayo de Pablo" userId="197ab797fdac369a" providerId="LiveId" clId="{AD475433-71A8-48A1-A854-CE019FF48C78}" dt="2022-01-30T13:26:05.832" v="400" actId="478"/>
          <ac:picMkLst>
            <pc:docMk/>
            <pc:sldMk cId="3988312934" sldId="270"/>
            <ac:picMk id="6146" creationId="{41C4C180-031B-416A-B148-60B928635CA8}"/>
          </ac:picMkLst>
        </pc:picChg>
        <pc:cxnChg chg="add mod">
          <ac:chgData name="Juan Garbayo de Pablo" userId="197ab797fdac369a" providerId="LiveId" clId="{AD475433-71A8-48A1-A854-CE019FF48C78}" dt="2022-01-30T14:12:47.413" v="461" actId="208"/>
          <ac:cxnSpMkLst>
            <pc:docMk/>
            <pc:sldMk cId="3988312934" sldId="270"/>
            <ac:cxnSpMk id="16" creationId="{DE011D8B-66A5-47FE-8F36-0808B71E787E}"/>
          </ac:cxnSpMkLst>
        </pc:cxnChg>
      </pc:sldChg>
      <pc:sldChg chg="addSp delSp modSp new del mod">
        <pc:chgData name="Juan Garbayo de Pablo" userId="197ab797fdac369a" providerId="LiveId" clId="{AD475433-71A8-48A1-A854-CE019FF48C78}" dt="2022-01-30T14:16:06.108" v="500" actId="47"/>
        <pc:sldMkLst>
          <pc:docMk/>
          <pc:sldMk cId="2664008044" sldId="271"/>
        </pc:sldMkLst>
        <pc:spChg chg="del">
          <ac:chgData name="Juan Garbayo de Pablo" userId="197ab797fdac369a" providerId="LiveId" clId="{AD475433-71A8-48A1-A854-CE019FF48C78}" dt="2022-01-30T14:03:59.930" v="438" actId="478"/>
          <ac:spMkLst>
            <pc:docMk/>
            <pc:sldMk cId="2664008044" sldId="271"/>
            <ac:spMk id="2" creationId="{79C3EC91-6964-40CE-B1F6-86ECF2F1D149}"/>
          </ac:spMkLst>
        </pc:spChg>
        <pc:spChg chg="del">
          <ac:chgData name="Juan Garbayo de Pablo" userId="197ab797fdac369a" providerId="LiveId" clId="{AD475433-71A8-48A1-A854-CE019FF48C78}" dt="2022-01-30T14:03:59.930" v="438" actId="478"/>
          <ac:spMkLst>
            <pc:docMk/>
            <pc:sldMk cId="2664008044" sldId="271"/>
            <ac:spMk id="3" creationId="{728903E6-B444-46CD-84BA-C5559568122F}"/>
          </ac:spMkLst>
        </pc:spChg>
        <pc:picChg chg="add mod">
          <ac:chgData name="Juan Garbayo de Pablo" userId="197ab797fdac369a" providerId="LiveId" clId="{AD475433-71A8-48A1-A854-CE019FF48C78}" dt="2022-01-30T14:04:00.139" v="439"/>
          <ac:picMkLst>
            <pc:docMk/>
            <pc:sldMk cId="2664008044" sldId="271"/>
            <ac:picMk id="4" creationId="{D2E56951-43CE-4D63-857E-3F6C38A7550D}"/>
          </ac:picMkLst>
        </pc:picChg>
      </pc:sldChg>
      <pc:sldChg chg="addSp delSp modSp add mod">
        <pc:chgData name="Juan Garbayo de Pablo" userId="197ab797fdac369a" providerId="LiveId" clId="{AD475433-71A8-48A1-A854-CE019FF48C78}" dt="2022-01-30T14:18:58.944" v="598"/>
        <pc:sldMkLst>
          <pc:docMk/>
          <pc:sldMk cId="1431468627" sldId="272"/>
        </pc:sldMkLst>
        <pc:spChg chg="add mod">
          <ac:chgData name="Juan Garbayo de Pablo" userId="197ab797fdac369a" providerId="LiveId" clId="{AD475433-71A8-48A1-A854-CE019FF48C78}" dt="2022-01-30T14:18:58.944" v="598"/>
          <ac:spMkLst>
            <pc:docMk/>
            <pc:sldMk cId="1431468627" sldId="272"/>
            <ac:spMk id="12" creationId="{CB3864B2-6356-49A9-86FC-2F5C5BA673C5}"/>
          </ac:spMkLst>
        </pc:spChg>
        <pc:spChg chg="mod">
          <ac:chgData name="Juan Garbayo de Pablo" userId="197ab797fdac369a" providerId="LiveId" clId="{AD475433-71A8-48A1-A854-CE019FF48C78}" dt="2022-01-30T14:15:02.109" v="486" actId="1076"/>
          <ac:spMkLst>
            <pc:docMk/>
            <pc:sldMk cId="1431468627" sldId="272"/>
            <ac:spMk id="17" creationId="{93AD2261-5BDA-41E8-A147-47C0E3D0C237}"/>
          </ac:spMkLst>
        </pc:spChg>
        <pc:picChg chg="add del mod">
          <ac:chgData name="Juan Garbayo de Pablo" userId="197ab797fdac369a" providerId="LiveId" clId="{AD475433-71A8-48A1-A854-CE019FF48C78}" dt="2022-01-30T14:14:38.035" v="475"/>
          <ac:picMkLst>
            <pc:docMk/>
            <pc:sldMk cId="1431468627" sldId="272"/>
            <ac:picMk id="3" creationId="{C294D247-2466-479E-8153-B9278E10553B}"/>
          </ac:picMkLst>
        </pc:picChg>
        <pc:picChg chg="add mod ord">
          <ac:chgData name="Juan Garbayo de Pablo" userId="197ab797fdac369a" providerId="LiveId" clId="{AD475433-71A8-48A1-A854-CE019FF48C78}" dt="2022-01-30T14:14:51.035" v="482" actId="167"/>
          <ac:picMkLst>
            <pc:docMk/>
            <pc:sldMk cId="1431468627" sldId="272"/>
            <ac:picMk id="5" creationId="{06671887-C61B-4FF7-9018-626B0FE246E6}"/>
          </ac:picMkLst>
        </pc:picChg>
        <pc:picChg chg="add del">
          <ac:chgData name="Juan Garbayo de Pablo" userId="197ab797fdac369a" providerId="LiveId" clId="{AD475433-71A8-48A1-A854-CE019FF48C78}" dt="2022-01-30T14:14:52.885" v="483" actId="478"/>
          <ac:picMkLst>
            <pc:docMk/>
            <pc:sldMk cId="1431468627" sldId="272"/>
            <ac:picMk id="13" creationId="{CC31F8F9-9A51-447C-871B-C1AFC3434A0A}"/>
          </ac:picMkLst>
        </pc:picChg>
        <pc:cxnChg chg="mod">
          <ac:chgData name="Juan Garbayo de Pablo" userId="197ab797fdac369a" providerId="LiveId" clId="{AD475433-71A8-48A1-A854-CE019FF48C78}" dt="2022-01-30T14:15:06.171" v="487" actId="14100"/>
          <ac:cxnSpMkLst>
            <pc:docMk/>
            <pc:sldMk cId="1431468627" sldId="272"/>
            <ac:cxnSpMk id="16" creationId="{DE011D8B-66A5-47FE-8F36-0808B71E787E}"/>
          </ac:cxnSpMkLst>
        </pc:cxnChg>
      </pc:sldChg>
      <pc:sldChg chg="addSp delSp modSp add mod">
        <pc:chgData name="Juan Garbayo de Pablo" userId="197ab797fdac369a" providerId="LiveId" clId="{AD475433-71A8-48A1-A854-CE019FF48C78}" dt="2022-01-30T14:19:00.596" v="599"/>
        <pc:sldMkLst>
          <pc:docMk/>
          <pc:sldMk cId="2466310789" sldId="273"/>
        </pc:sldMkLst>
        <pc:spChg chg="add mod">
          <ac:chgData name="Juan Garbayo de Pablo" userId="197ab797fdac369a" providerId="LiveId" clId="{AD475433-71A8-48A1-A854-CE019FF48C78}" dt="2022-01-30T14:19:00.596" v="599"/>
          <ac:spMkLst>
            <pc:docMk/>
            <pc:sldMk cId="2466310789" sldId="273"/>
            <ac:spMk id="10" creationId="{A45B2A7C-AC0F-4C2A-BEDA-68FF83A4EB9E}"/>
          </ac:spMkLst>
        </pc:spChg>
        <pc:spChg chg="mod">
          <ac:chgData name="Juan Garbayo de Pablo" userId="197ab797fdac369a" providerId="LiveId" clId="{AD475433-71A8-48A1-A854-CE019FF48C78}" dt="2022-01-30T14:15:55.265" v="498" actId="1038"/>
          <ac:spMkLst>
            <pc:docMk/>
            <pc:sldMk cId="2466310789" sldId="273"/>
            <ac:spMk id="17" creationId="{93AD2261-5BDA-41E8-A147-47C0E3D0C237}"/>
          </ac:spMkLst>
        </pc:spChg>
        <pc:picChg chg="add mod ord">
          <ac:chgData name="Juan Garbayo de Pablo" userId="197ab797fdac369a" providerId="LiveId" clId="{AD475433-71A8-48A1-A854-CE019FF48C78}" dt="2022-01-30T14:15:48.427" v="494" actId="167"/>
          <ac:picMkLst>
            <pc:docMk/>
            <pc:sldMk cId="2466310789" sldId="273"/>
            <ac:picMk id="3" creationId="{1E2FB539-9961-43C9-AE2E-C84298FE69D1}"/>
          </ac:picMkLst>
        </pc:picChg>
        <pc:picChg chg="del">
          <ac:chgData name="Juan Garbayo de Pablo" userId="197ab797fdac369a" providerId="LiveId" clId="{AD475433-71A8-48A1-A854-CE019FF48C78}" dt="2022-01-30T14:15:49.909" v="495" actId="478"/>
          <ac:picMkLst>
            <pc:docMk/>
            <pc:sldMk cId="2466310789" sldId="273"/>
            <ac:picMk id="5" creationId="{06671887-C61B-4FF7-9018-626B0FE246E6}"/>
          </ac:picMkLst>
        </pc:picChg>
        <pc:cxnChg chg="mod">
          <ac:chgData name="Juan Garbayo de Pablo" userId="197ab797fdac369a" providerId="LiveId" clId="{AD475433-71A8-48A1-A854-CE019FF48C78}" dt="2022-01-30T14:15:59.744" v="499" actId="14100"/>
          <ac:cxnSpMkLst>
            <pc:docMk/>
            <pc:sldMk cId="2466310789" sldId="273"/>
            <ac:cxnSpMk id="16" creationId="{DE011D8B-66A5-47FE-8F36-0808B71E787E}"/>
          </ac:cxnSpMkLst>
        </pc:cxnChg>
      </pc:sldChg>
      <pc:sldChg chg="addSp delSp modSp add mod delAnim modAnim">
        <pc:chgData name="Juan Garbayo de Pablo" userId="197ab797fdac369a" providerId="LiveId" clId="{AD475433-71A8-48A1-A854-CE019FF48C78}" dt="2022-01-30T14:49:49.696" v="1066"/>
        <pc:sldMkLst>
          <pc:docMk/>
          <pc:sldMk cId="3643207052" sldId="274"/>
        </pc:sldMkLst>
        <pc:spChg chg="add mod">
          <ac:chgData name="Juan Garbayo de Pablo" userId="197ab797fdac369a" providerId="LiveId" clId="{AD475433-71A8-48A1-A854-CE019FF48C78}" dt="2022-01-30T14:18:17.504" v="577" actId="1038"/>
          <ac:spMkLst>
            <pc:docMk/>
            <pc:sldMk cId="3643207052" sldId="274"/>
            <ac:spMk id="9" creationId="{F7755134-85B0-4CA3-9B5D-394C3840D64E}"/>
          </ac:spMkLst>
        </pc:spChg>
        <pc:spChg chg="add mod">
          <ac:chgData name="Juan Garbayo de Pablo" userId="197ab797fdac369a" providerId="LiveId" clId="{AD475433-71A8-48A1-A854-CE019FF48C78}" dt="2022-01-30T14:19:01.737" v="600"/>
          <ac:spMkLst>
            <pc:docMk/>
            <pc:sldMk cId="3643207052" sldId="274"/>
            <ac:spMk id="10" creationId="{774A028D-E74D-419E-BA02-520F209A1705}"/>
          </ac:spMkLst>
        </pc:spChg>
        <pc:spChg chg="del">
          <ac:chgData name="Juan Garbayo de Pablo" userId="197ab797fdac369a" providerId="LiveId" clId="{AD475433-71A8-48A1-A854-CE019FF48C78}" dt="2022-01-30T14:17:24.874" v="509" actId="478"/>
          <ac:spMkLst>
            <pc:docMk/>
            <pc:sldMk cId="3643207052" sldId="274"/>
            <ac:spMk id="17" creationId="{93AD2261-5BDA-41E8-A147-47C0E3D0C237}"/>
          </ac:spMkLst>
        </pc:spChg>
        <pc:picChg chg="del">
          <ac:chgData name="Juan Garbayo de Pablo" userId="197ab797fdac369a" providerId="LiveId" clId="{AD475433-71A8-48A1-A854-CE019FF48C78}" dt="2022-01-30T14:17:17.413" v="506" actId="478"/>
          <ac:picMkLst>
            <pc:docMk/>
            <pc:sldMk cId="3643207052" sldId="274"/>
            <ac:picMk id="3" creationId="{1E2FB539-9961-43C9-AE2E-C84298FE69D1}"/>
          </ac:picMkLst>
        </pc:picChg>
        <pc:picChg chg="mod">
          <ac:chgData name="Juan Garbayo de Pablo" userId="197ab797fdac369a" providerId="LiveId" clId="{AD475433-71A8-48A1-A854-CE019FF48C78}" dt="2022-01-30T14:17:22.865" v="508" actId="167"/>
          <ac:picMkLst>
            <pc:docMk/>
            <pc:sldMk cId="3643207052" sldId="274"/>
            <ac:picMk id="6" creationId="{86215347-1760-4FF1-80C7-368E80360AF8}"/>
          </ac:picMkLst>
        </pc:picChg>
        <pc:picChg chg="add mod">
          <ac:chgData name="Juan Garbayo de Pablo" userId="197ab797fdac369a" providerId="LiveId" clId="{AD475433-71A8-48A1-A854-CE019FF48C78}" dt="2022-01-30T14:17:48.752" v="558" actId="1076"/>
          <ac:picMkLst>
            <pc:docMk/>
            <pc:sldMk cId="3643207052" sldId="274"/>
            <ac:picMk id="7" creationId="{DD7B2A79-1A36-4250-AE44-D9FDA6B63840}"/>
          </ac:picMkLst>
        </pc:picChg>
        <pc:cxnChg chg="add mod">
          <ac:chgData name="Juan Garbayo de Pablo" userId="197ab797fdac369a" providerId="LiveId" clId="{AD475433-71A8-48A1-A854-CE019FF48C78}" dt="2022-01-30T14:18:17.504" v="577" actId="1038"/>
          <ac:cxnSpMkLst>
            <pc:docMk/>
            <pc:sldMk cId="3643207052" sldId="274"/>
            <ac:cxnSpMk id="8" creationId="{10831788-E98F-4C27-A886-56176265D2D4}"/>
          </ac:cxnSpMkLst>
        </pc:cxnChg>
        <pc:cxnChg chg="del mod">
          <ac:chgData name="Juan Garbayo de Pablo" userId="197ab797fdac369a" providerId="LiveId" clId="{AD475433-71A8-48A1-A854-CE019FF48C78}" dt="2022-01-30T14:17:19.415" v="507" actId="478"/>
          <ac:cxnSpMkLst>
            <pc:docMk/>
            <pc:sldMk cId="3643207052" sldId="274"/>
            <ac:cxnSpMk id="16" creationId="{DE011D8B-66A5-47FE-8F36-0808B71E787E}"/>
          </ac:cxnSpMkLst>
        </pc:cxnChg>
      </pc:sldChg>
      <pc:sldChg chg="addSp delSp modSp new mod modAnim">
        <pc:chgData name="Juan Garbayo de Pablo" userId="197ab797fdac369a" providerId="LiveId" clId="{AD475433-71A8-48A1-A854-CE019FF48C78}" dt="2022-01-30T14:44:36.902" v="1026"/>
        <pc:sldMkLst>
          <pc:docMk/>
          <pc:sldMk cId="3899929895" sldId="275"/>
        </pc:sldMkLst>
        <pc:spChg chg="del mod">
          <ac:chgData name="Juan Garbayo de Pablo" userId="197ab797fdac369a" providerId="LiveId" clId="{AD475433-71A8-48A1-A854-CE019FF48C78}" dt="2022-01-30T14:18:39.088" v="591" actId="21"/>
          <ac:spMkLst>
            <pc:docMk/>
            <pc:sldMk cId="3899929895" sldId="275"/>
            <ac:spMk id="2" creationId="{8702F640-2B56-4ACE-B1C1-FF35CE5A5074}"/>
          </ac:spMkLst>
        </pc:spChg>
        <pc:spChg chg="del">
          <ac:chgData name="Juan Garbayo de Pablo" userId="197ab797fdac369a" providerId="LiveId" clId="{AD475433-71A8-48A1-A854-CE019FF48C78}" dt="2022-01-30T14:20:25.594" v="638" actId="478"/>
          <ac:spMkLst>
            <pc:docMk/>
            <pc:sldMk cId="3899929895" sldId="275"/>
            <ac:spMk id="3" creationId="{BC6FEF2F-7D71-4FED-83D0-AB2E21E856ED}"/>
          </ac:spMkLst>
        </pc:spChg>
        <pc:spChg chg="add del mod">
          <ac:chgData name="Juan Garbayo de Pablo" userId="197ab797fdac369a" providerId="LiveId" clId="{AD475433-71A8-48A1-A854-CE019FF48C78}" dt="2022-01-30T14:20:24.401" v="637" actId="478"/>
          <ac:spMkLst>
            <pc:docMk/>
            <pc:sldMk cId="3899929895" sldId="275"/>
            <ac:spMk id="5" creationId="{8D7AEEA3-2CBF-444C-8291-B5A29742E810}"/>
          </ac:spMkLst>
        </pc:spChg>
        <pc:spChg chg="add del mod">
          <ac:chgData name="Juan Garbayo de Pablo" userId="197ab797fdac369a" providerId="LiveId" clId="{AD475433-71A8-48A1-A854-CE019FF48C78}" dt="2022-01-30T14:20:22.603" v="636"/>
          <ac:spMkLst>
            <pc:docMk/>
            <pc:sldMk cId="3899929895" sldId="275"/>
            <ac:spMk id="6" creationId="{FE9DCCBF-DCCA-47D1-8F9F-880A1B57A9DE}"/>
          </ac:spMkLst>
        </pc:spChg>
        <pc:spChg chg="add mod">
          <ac:chgData name="Juan Garbayo de Pablo" userId="197ab797fdac369a" providerId="LiveId" clId="{AD475433-71A8-48A1-A854-CE019FF48C78}" dt="2022-01-30T14:21:29.097" v="663" actId="20577"/>
          <ac:spMkLst>
            <pc:docMk/>
            <pc:sldMk cId="3899929895" sldId="275"/>
            <ac:spMk id="7" creationId="{90C165CB-05A9-4C98-BDF3-3329FE3386EE}"/>
          </ac:spMkLst>
        </pc:spChg>
        <pc:picChg chg="add mod">
          <ac:chgData name="Juan Garbayo de Pablo" userId="197ab797fdac369a" providerId="LiveId" clId="{AD475433-71A8-48A1-A854-CE019FF48C78}" dt="2022-01-30T14:21:57.124" v="671" actId="1076"/>
          <ac:picMkLst>
            <pc:docMk/>
            <pc:sldMk cId="3899929895" sldId="275"/>
            <ac:picMk id="9" creationId="{74C2DDE2-FCEC-4507-809C-5DF248725FF4}"/>
          </ac:picMkLst>
        </pc:picChg>
        <pc:picChg chg="add del mod">
          <ac:chgData name="Juan Garbayo de Pablo" userId="197ab797fdac369a" providerId="LiveId" clId="{AD475433-71A8-48A1-A854-CE019FF48C78}" dt="2022-01-30T14:23:34.437" v="712" actId="478"/>
          <ac:picMkLst>
            <pc:docMk/>
            <pc:sldMk cId="3899929895" sldId="275"/>
            <ac:picMk id="11" creationId="{3908C47B-20BF-458B-AAF5-F4E8E6B90AA7}"/>
          </ac:picMkLst>
        </pc:picChg>
        <pc:picChg chg="add del mod">
          <ac:chgData name="Juan Garbayo de Pablo" userId="197ab797fdac369a" providerId="LiveId" clId="{AD475433-71A8-48A1-A854-CE019FF48C78}" dt="2022-01-30T14:21:24.002" v="652" actId="478"/>
          <ac:picMkLst>
            <pc:docMk/>
            <pc:sldMk cId="3899929895" sldId="275"/>
            <ac:picMk id="7170" creationId="{7E777F1D-CB8A-4DC8-937B-2FDF58C27A4B}"/>
          </ac:picMkLst>
        </pc:picChg>
        <pc:picChg chg="add del mod">
          <ac:chgData name="Juan Garbayo de Pablo" userId="197ab797fdac369a" providerId="LiveId" clId="{AD475433-71A8-48A1-A854-CE019FF48C78}" dt="2022-01-30T14:21:33.498" v="664" actId="478"/>
          <ac:picMkLst>
            <pc:docMk/>
            <pc:sldMk cId="3899929895" sldId="275"/>
            <ac:picMk id="7172" creationId="{61793E81-B097-4E87-96E9-AB591EC1D2B3}"/>
          </ac:picMkLst>
        </pc:picChg>
        <pc:picChg chg="add mod">
          <ac:chgData name="Juan Garbayo de Pablo" userId="197ab797fdac369a" providerId="LiveId" clId="{AD475433-71A8-48A1-A854-CE019FF48C78}" dt="2022-01-30T14:23:42.671" v="716" actId="1076"/>
          <ac:picMkLst>
            <pc:docMk/>
            <pc:sldMk cId="3899929895" sldId="275"/>
            <ac:picMk id="7174" creationId="{2899EEA3-BD51-46A1-8CD3-8D6CD7CBDB4D}"/>
          </ac:picMkLst>
        </pc:picChg>
      </pc:sldChg>
      <pc:sldChg chg="addSp delSp modSp add mod">
        <pc:chgData name="Juan Garbayo de Pablo" userId="197ab797fdac369a" providerId="LiveId" clId="{AD475433-71A8-48A1-A854-CE019FF48C78}" dt="2022-01-30T14:22:34.623" v="692" actId="1076"/>
        <pc:sldMkLst>
          <pc:docMk/>
          <pc:sldMk cId="1753849493" sldId="276"/>
        </pc:sldMkLst>
        <pc:spChg chg="mod">
          <ac:chgData name="Juan Garbayo de Pablo" userId="197ab797fdac369a" providerId="LiveId" clId="{AD475433-71A8-48A1-A854-CE019FF48C78}" dt="2022-01-30T14:22:22.410" v="688" actId="5793"/>
          <ac:spMkLst>
            <pc:docMk/>
            <pc:sldMk cId="1753849493" sldId="276"/>
            <ac:spMk id="7" creationId="{90C165CB-05A9-4C98-BDF3-3329FE3386EE}"/>
          </ac:spMkLst>
        </pc:spChg>
        <pc:picChg chg="del">
          <ac:chgData name="Juan Garbayo de Pablo" userId="197ab797fdac369a" providerId="LiveId" clId="{AD475433-71A8-48A1-A854-CE019FF48C78}" dt="2022-01-30T14:22:17.352" v="676" actId="478"/>
          <ac:picMkLst>
            <pc:docMk/>
            <pc:sldMk cId="1753849493" sldId="276"/>
            <ac:picMk id="9" creationId="{74C2DDE2-FCEC-4507-809C-5DF248725FF4}"/>
          </ac:picMkLst>
        </pc:picChg>
        <pc:picChg chg="del">
          <ac:chgData name="Juan Garbayo de Pablo" userId="197ab797fdac369a" providerId="LiveId" clId="{AD475433-71A8-48A1-A854-CE019FF48C78}" dt="2022-01-30T14:22:25.129" v="689" actId="478"/>
          <ac:picMkLst>
            <pc:docMk/>
            <pc:sldMk cId="1753849493" sldId="276"/>
            <ac:picMk id="11" creationId="{3908C47B-20BF-458B-AAF5-F4E8E6B90AA7}"/>
          </ac:picMkLst>
        </pc:picChg>
        <pc:picChg chg="add mod">
          <ac:chgData name="Juan Garbayo de Pablo" userId="197ab797fdac369a" providerId="LiveId" clId="{AD475433-71A8-48A1-A854-CE019FF48C78}" dt="2022-01-30T14:22:34.623" v="692" actId="1076"/>
          <ac:picMkLst>
            <pc:docMk/>
            <pc:sldMk cId="1753849493" sldId="276"/>
            <ac:picMk id="11266" creationId="{42ABEC66-7DE9-4BCA-B475-BC2403B14E2A}"/>
          </ac:picMkLst>
        </pc:picChg>
      </pc:sldChg>
      <pc:sldChg chg="addSp delSp modSp add mod modAnim">
        <pc:chgData name="Juan Garbayo de Pablo" userId="197ab797fdac369a" providerId="LiveId" clId="{AD475433-71A8-48A1-A854-CE019FF48C78}" dt="2022-01-30T14:44:59.081" v="1027"/>
        <pc:sldMkLst>
          <pc:docMk/>
          <pc:sldMk cId="241855000" sldId="277"/>
        </pc:sldMkLst>
        <pc:spChg chg="mod">
          <ac:chgData name="Juan Garbayo de Pablo" userId="197ab797fdac369a" providerId="LiveId" clId="{AD475433-71A8-48A1-A854-CE019FF48C78}" dt="2022-01-30T14:29:24.466" v="831" actId="20577"/>
          <ac:spMkLst>
            <pc:docMk/>
            <pc:sldMk cId="241855000" sldId="277"/>
            <ac:spMk id="7" creationId="{90C165CB-05A9-4C98-BDF3-3329FE3386EE}"/>
          </ac:spMkLst>
        </pc:spChg>
        <pc:spChg chg="add mod">
          <ac:chgData name="Juan Garbayo de Pablo" userId="197ab797fdac369a" providerId="LiveId" clId="{AD475433-71A8-48A1-A854-CE019FF48C78}" dt="2022-01-30T14:24:22.660" v="748" actId="1038"/>
          <ac:spMkLst>
            <pc:docMk/>
            <pc:sldMk cId="241855000" sldId="277"/>
            <ac:spMk id="9" creationId="{D9FBE8C1-1079-4FD2-95E9-7C68ECA90E13}"/>
          </ac:spMkLst>
        </pc:spChg>
        <pc:picChg chg="add del mod">
          <ac:chgData name="Juan Garbayo de Pablo" userId="197ab797fdac369a" providerId="LiveId" clId="{AD475433-71A8-48A1-A854-CE019FF48C78}" dt="2022-01-30T14:23:21.794" v="709" actId="478"/>
          <ac:picMkLst>
            <pc:docMk/>
            <pc:sldMk cId="241855000" sldId="277"/>
            <ac:picMk id="5" creationId="{29EDAEEE-7DAF-43C3-9705-CBD8968FDDC8}"/>
          </ac:picMkLst>
        </pc:picChg>
        <pc:picChg chg="add mod">
          <ac:chgData name="Juan Garbayo de Pablo" userId="197ab797fdac369a" providerId="LiveId" clId="{AD475433-71A8-48A1-A854-CE019FF48C78}" dt="2022-01-30T14:23:55.322" v="721" actId="14100"/>
          <ac:picMkLst>
            <pc:docMk/>
            <pc:sldMk cId="241855000" sldId="277"/>
            <ac:picMk id="6" creationId="{C95B4696-0760-45B6-90E8-89E49DA795DF}"/>
          </ac:picMkLst>
        </pc:picChg>
        <pc:picChg chg="del">
          <ac:chgData name="Juan Garbayo de Pablo" userId="197ab797fdac369a" providerId="LiveId" clId="{AD475433-71A8-48A1-A854-CE019FF48C78}" dt="2022-01-30T14:22:49.429" v="694" actId="478"/>
          <ac:picMkLst>
            <pc:docMk/>
            <pc:sldMk cId="241855000" sldId="277"/>
            <ac:picMk id="11266" creationId="{42ABEC66-7DE9-4BCA-B475-BC2403B14E2A}"/>
          </ac:picMkLst>
        </pc:picChg>
        <pc:picChg chg="add mod">
          <ac:chgData name="Juan Garbayo de Pablo" userId="197ab797fdac369a" providerId="LiveId" clId="{AD475433-71A8-48A1-A854-CE019FF48C78}" dt="2022-01-30T14:23:18.477" v="708" actId="1076"/>
          <ac:picMkLst>
            <pc:docMk/>
            <pc:sldMk cId="241855000" sldId="277"/>
            <ac:picMk id="12290" creationId="{31E2395A-ABEC-4CA4-AEB8-056016F9FAF0}"/>
          </ac:picMkLst>
        </pc:picChg>
        <pc:cxnChg chg="add mod">
          <ac:chgData name="Juan Garbayo de Pablo" userId="197ab797fdac369a" providerId="LiveId" clId="{AD475433-71A8-48A1-A854-CE019FF48C78}" dt="2022-01-30T14:24:16.261" v="729" actId="1035"/>
          <ac:cxnSpMkLst>
            <pc:docMk/>
            <pc:sldMk cId="241855000" sldId="277"/>
            <ac:cxnSpMk id="8" creationId="{DBCAA5FD-749E-448C-8E7C-78BEB5E8C878}"/>
          </ac:cxnSpMkLst>
        </pc:cxnChg>
      </pc:sldChg>
      <pc:sldChg chg="addSp delSp modSp new mod modAnim">
        <pc:chgData name="Juan Garbayo de Pablo" userId="197ab797fdac369a" providerId="LiveId" clId="{AD475433-71A8-48A1-A854-CE019FF48C78}" dt="2022-01-30T14:44:01.151" v="1024"/>
        <pc:sldMkLst>
          <pc:docMk/>
          <pc:sldMk cId="3161835288" sldId="278"/>
        </pc:sldMkLst>
        <pc:spChg chg="del">
          <ac:chgData name="Juan Garbayo de Pablo" userId="197ab797fdac369a" providerId="LiveId" clId="{AD475433-71A8-48A1-A854-CE019FF48C78}" dt="2022-01-30T14:24:31.175" v="750" actId="478"/>
          <ac:spMkLst>
            <pc:docMk/>
            <pc:sldMk cId="3161835288" sldId="278"/>
            <ac:spMk id="2" creationId="{40F27620-782F-4A9E-A32A-42150A588211}"/>
          </ac:spMkLst>
        </pc:spChg>
        <pc:spChg chg="del">
          <ac:chgData name="Juan Garbayo de Pablo" userId="197ab797fdac369a" providerId="LiveId" clId="{AD475433-71A8-48A1-A854-CE019FF48C78}" dt="2022-01-30T14:24:33.474" v="751" actId="478"/>
          <ac:spMkLst>
            <pc:docMk/>
            <pc:sldMk cId="3161835288" sldId="278"/>
            <ac:spMk id="3" creationId="{2035D5DF-1CA7-4752-8864-8CEB00574B7C}"/>
          </ac:spMkLst>
        </pc:spChg>
        <pc:spChg chg="add mod">
          <ac:chgData name="Juan Garbayo de Pablo" userId="197ab797fdac369a" providerId="LiveId" clId="{AD475433-71A8-48A1-A854-CE019FF48C78}" dt="2022-01-30T14:37:26.406" v="854" actId="14100"/>
          <ac:spMkLst>
            <pc:docMk/>
            <pc:sldMk cId="3161835288" sldId="278"/>
            <ac:spMk id="7" creationId="{59DDEB0B-B6E4-4B6C-9A76-01FD62F9D968}"/>
          </ac:spMkLst>
        </pc:spChg>
        <pc:spChg chg="add mod">
          <ac:chgData name="Juan Garbayo de Pablo" userId="197ab797fdac369a" providerId="LiveId" clId="{AD475433-71A8-48A1-A854-CE019FF48C78}" dt="2022-01-30T14:38:09.333" v="861" actId="14100"/>
          <ac:spMkLst>
            <pc:docMk/>
            <pc:sldMk cId="3161835288" sldId="278"/>
            <ac:spMk id="8" creationId="{E544DAC6-8FF4-427E-AF22-FD8B5D82E333}"/>
          </ac:spMkLst>
        </pc:spChg>
        <pc:spChg chg="add mod">
          <ac:chgData name="Juan Garbayo de Pablo" userId="197ab797fdac369a" providerId="LiveId" clId="{AD475433-71A8-48A1-A854-CE019FF48C78}" dt="2022-01-30T14:38:29.223" v="864" actId="14100"/>
          <ac:spMkLst>
            <pc:docMk/>
            <pc:sldMk cId="3161835288" sldId="278"/>
            <ac:spMk id="9" creationId="{EC82AD5E-478B-44E7-86C9-311EFB2C7734}"/>
          </ac:spMkLst>
        </pc:spChg>
        <pc:spChg chg="add mod">
          <ac:chgData name="Juan Garbayo de Pablo" userId="197ab797fdac369a" providerId="LiveId" clId="{AD475433-71A8-48A1-A854-CE019FF48C78}" dt="2022-01-30T14:38:51.762" v="872" actId="14100"/>
          <ac:spMkLst>
            <pc:docMk/>
            <pc:sldMk cId="3161835288" sldId="278"/>
            <ac:spMk id="10" creationId="{E7B4EDBE-E991-4BDC-8123-F72B45659239}"/>
          </ac:spMkLst>
        </pc:spChg>
        <pc:spChg chg="add mod">
          <ac:chgData name="Juan Garbayo de Pablo" userId="197ab797fdac369a" providerId="LiveId" clId="{AD475433-71A8-48A1-A854-CE019FF48C78}" dt="2022-01-30T14:41:10.792" v="921" actId="207"/>
          <ac:spMkLst>
            <pc:docMk/>
            <pc:sldMk cId="3161835288" sldId="278"/>
            <ac:spMk id="11" creationId="{E5D1A234-C759-46F9-BDE8-B4D8317852AA}"/>
          </ac:spMkLst>
        </pc:spChg>
        <pc:spChg chg="add mod">
          <ac:chgData name="Juan Garbayo de Pablo" userId="197ab797fdac369a" providerId="LiveId" clId="{AD475433-71A8-48A1-A854-CE019FF48C78}" dt="2022-01-30T14:41:13.392" v="922" actId="207"/>
          <ac:spMkLst>
            <pc:docMk/>
            <pc:sldMk cId="3161835288" sldId="278"/>
            <ac:spMk id="12" creationId="{E47A940E-D763-466B-B186-0A440FCDE7FC}"/>
          </ac:spMkLst>
        </pc:spChg>
        <pc:spChg chg="add mod">
          <ac:chgData name="Juan Garbayo de Pablo" userId="197ab797fdac369a" providerId="LiveId" clId="{AD475433-71A8-48A1-A854-CE019FF48C78}" dt="2022-01-30T14:41:21.947" v="924" actId="207"/>
          <ac:spMkLst>
            <pc:docMk/>
            <pc:sldMk cId="3161835288" sldId="278"/>
            <ac:spMk id="13" creationId="{6155CC74-5311-415F-ACC9-28C6CD5AA8AA}"/>
          </ac:spMkLst>
        </pc:spChg>
        <pc:spChg chg="add mod">
          <ac:chgData name="Juan Garbayo de Pablo" userId="197ab797fdac369a" providerId="LiveId" clId="{AD475433-71A8-48A1-A854-CE019FF48C78}" dt="2022-01-30T14:41:19.451" v="923" actId="207"/>
          <ac:spMkLst>
            <pc:docMk/>
            <pc:sldMk cId="3161835288" sldId="278"/>
            <ac:spMk id="14" creationId="{0B19C928-23FC-438E-BCA5-008B67E3ADE3}"/>
          </ac:spMkLst>
        </pc:spChg>
        <pc:spChg chg="add mod">
          <ac:chgData name="Juan Garbayo de Pablo" userId="197ab797fdac369a" providerId="LiveId" clId="{AD475433-71A8-48A1-A854-CE019FF48C78}" dt="2022-01-30T14:42:54.139" v="1006" actId="20577"/>
          <ac:spMkLst>
            <pc:docMk/>
            <pc:sldMk cId="3161835288" sldId="278"/>
            <ac:spMk id="15" creationId="{4BF6DF2E-A92F-422D-A8BF-B7D3FE150AA8}"/>
          </ac:spMkLst>
        </pc:spChg>
        <pc:spChg chg="add mod">
          <ac:chgData name="Juan Garbayo de Pablo" userId="197ab797fdac369a" providerId="LiveId" clId="{AD475433-71A8-48A1-A854-CE019FF48C78}" dt="2022-01-30T14:43:47.069" v="1021" actId="1076"/>
          <ac:spMkLst>
            <pc:docMk/>
            <pc:sldMk cId="3161835288" sldId="278"/>
            <ac:spMk id="17" creationId="{939DE1FB-F8E3-4921-8EA1-80A1732C0EA0}"/>
          </ac:spMkLst>
        </pc:spChg>
        <pc:picChg chg="add mod">
          <ac:chgData name="Juan Garbayo de Pablo" userId="197ab797fdac369a" providerId="LiveId" clId="{AD475433-71A8-48A1-A854-CE019FF48C78}" dt="2022-01-30T14:37:14.089" v="849" actId="1076"/>
          <ac:picMkLst>
            <pc:docMk/>
            <pc:sldMk cId="3161835288" sldId="278"/>
            <ac:picMk id="4" creationId="{0AFAEDC2-2EEE-45D8-9633-138CF7BFE216}"/>
          </ac:picMkLst>
        </pc:picChg>
        <pc:cxnChg chg="add mod">
          <ac:chgData name="Juan Garbayo de Pablo" userId="197ab797fdac369a" providerId="LiveId" clId="{AD475433-71A8-48A1-A854-CE019FF48C78}" dt="2022-01-30T14:36:58.025" v="845" actId="1582"/>
          <ac:cxnSpMkLst>
            <pc:docMk/>
            <pc:sldMk cId="3161835288" sldId="278"/>
            <ac:cxnSpMk id="6" creationId="{67A8683C-A04A-4226-A82D-C42DC5C0ADE4}"/>
          </ac:cxnSpMkLst>
        </pc:cxnChg>
        <pc:cxnChg chg="add mod">
          <ac:chgData name="Juan Garbayo de Pablo" userId="197ab797fdac369a" providerId="LiveId" clId="{AD475433-71A8-48A1-A854-CE019FF48C78}" dt="2022-01-30T14:43:20.809" v="1014" actId="14100"/>
          <ac:cxnSpMkLst>
            <pc:docMk/>
            <pc:sldMk cId="3161835288" sldId="278"/>
            <ac:cxnSpMk id="16" creationId="{8A80BF9B-A018-4F65-B435-9D733D73BF21}"/>
          </ac:cxnSpMkLst>
        </pc:cxnChg>
      </pc:sldChg>
      <pc:sldChg chg="addSp delSp modSp add mod delAnim">
        <pc:chgData name="Juan Garbayo de Pablo" userId="197ab797fdac369a" providerId="LiveId" clId="{AD475433-71A8-48A1-A854-CE019FF48C78}" dt="2022-01-30T14:42:58.014" v="1009" actId="20577"/>
        <pc:sldMkLst>
          <pc:docMk/>
          <pc:sldMk cId="1465752148" sldId="279"/>
        </pc:sldMkLst>
        <pc:spChg chg="del">
          <ac:chgData name="Juan Garbayo de Pablo" userId="197ab797fdac369a" providerId="LiveId" clId="{AD475433-71A8-48A1-A854-CE019FF48C78}" dt="2022-01-30T14:42:22.382" v="962" actId="478"/>
          <ac:spMkLst>
            <pc:docMk/>
            <pc:sldMk cId="1465752148" sldId="279"/>
            <ac:spMk id="7" creationId="{59DDEB0B-B6E4-4B6C-9A76-01FD62F9D968}"/>
          </ac:spMkLst>
        </pc:spChg>
        <pc:spChg chg="del">
          <ac:chgData name="Juan Garbayo de Pablo" userId="197ab797fdac369a" providerId="LiveId" clId="{AD475433-71A8-48A1-A854-CE019FF48C78}" dt="2022-01-30T14:42:22.382" v="962" actId="478"/>
          <ac:spMkLst>
            <pc:docMk/>
            <pc:sldMk cId="1465752148" sldId="279"/>
            <ac:spMk id="8" creationId="{E544DAC6-8FF4-427E-AF22-FD8B5D82E333}"/>
          </ac:spMkLst>
        </pc:spChg>
        <pc:spChg chg="del">
          <ac:chgData name="Juan Garbayo de Pablo" userId="197ab797fdac369a" providerId="LiveId" clId="{AD475433-71A8-48A1-A854-CE019FF48C78}" dt="2022-01-30T14:42:22.382" v="962" actId="478"/>
          <ac:spMkLst>
            <pc:docMk/>
            <pc:sldMk cId="1465752148" sldId="279"/>
            <ac:spMk id="9" creationId="{EC82AD5E-478B-44E7-86C9-311EFB2C7734}"/>
          </ac:spMkLst>
        </pc:spChg>
        <pc:spChg chg="del">
          <ac:chgData name="Juan Garbayo de Pablo" userId="197ab797fdac369a" providerId="LiveId" clId="{AD475433-71A8-48A1-A854-CE019FF48C78}" dt="2022-01-30T14:42:22.382" v="962" actId="478"/>
          <ac:spMkLst>
            <pc:docMk/>
            <pc:sldMk cId="1465752148" sldId="279"/>
            <ac:spMk id="10" creationId="{E7B4EDBE-E991-4BDC-8123-F72B45659239}"/>
          </ac:spMkLst>
        </pc:spChg>
        <pc:spChg chg="del">
          <ac:chgData name="Juan Garbayo de Pablo" userId="197ab797fdac369a" providerId="LiveId" clId="{AD475433-71A8-48A1-A854-CE019FF48C78}" dt="2022-01-30T14:42:22.382" v="962" actId="478"/>
          <ac:spMkLst>
            <pc:docMk/>
            <pc:sldMk cId="1465752148" sldId="279"/>
            <ac:spMk id="11" creationId="{E5D1A234-C759-46F9-BDE8-B4D8317852AA}"/>
          </ac:spMkLst>
        </pc:spChg>
        <pc:spChg chg="del">
          <ac:chgData name="Juan Garbayo de Pablo" userId="197ab797fdac369a" providerId="LiveId" clId="{AD475433-71A8-48A1-A854-CE019FF48C78}" dt="2022-01-30T14:42:22.382" v="962" actId="478"/>
          <ac:spMkLst>
            <pc:docMk/>
            <pc:sldMk cId="1465752148" sldId="279"/>
            <ac:spMk id="12" creationId="{E47A940E-D763-466B-B186-0A440FCDE7FC}"/>
          </ac:spMkLst>
        </pc:spChg>
        <pc:spChg chg="del">
          <ac:chgData name="Juan Garbayo de Pablo" userId="197ab797fdac369a" providerId="LiveId" clId="{AD475433-71A8-48A1-A854-CE019FF48C78}" dt="2022-01-30T14:42:22.382" v="962" actId="478"/>
          <ac:spMkLst>
            <pc:docMk/>
            <pc:sldMk cId="1465752148" sldId="279"/>
            <ac:spMk id="13" creationId="{6155CC74-5311-415F-ACC9-28C6CD5AA8AA}"/>
          </ac:spMkLst>
        </pc:spChg>
        <pc:spChg chg="del">
          <ac:chgData name="Juan Garbayo de Pablo" userId="197ab797fdac369a" providerId="LiveId" clId="{AD475433-71A8-48A1-A854-CE019FF48C78}" dt="2022-01-30T14:42:22.382" v="962" actId="478"/>
          <ac:spMkLst>
            <pc:docMk/>
            <pc:sldMk cId="1465752148" sldId="279"/>
            <ac:spMk id="14" creationId="{0B19C928-23FC-438E-BCA5-008B67E3ADE3}"/>
          </ac:spMkLst>
        </pc:spChg>
        <pc:spChg chg="mod">
          <ac:chgData name="Juan Garbayo de Pablo" userId="197ab797fdac369a" providerId="LiveId" clId="{AD475433-71A8-48A1-A854-CE019FF48C78}" dt="2022-01-30T14:42:58.014" v="1009" actId="20577"/>
          <ac:spMkLst>
            <pc:docMk/>
            <pc:sldMk cId="1465752148" sldId="279"/>
            <ac:spMk id="15" creationId="{4BF6DF2E-A92F-422D-A8BF-B7D3FE150AA8}"/>
          </ac:spMkLst>
        </pc:spChg>
        <pc:picChg chg="del">
          <ac:chgData name="Juan Garbayo de Pablo" userId="197ab797fdac369a" providerId="LiveId" clId="{AD475433-71A8-48A1-A854-CE019FF48C78}" dt="2022-01-30T14:42:20.018" v="961" actId="478"/>
          <ac:picMkLst>
            <pc:docMk/>
            <pc:sldMk cId="1465752148" sldId="279"/>
            <ac:picMk id="4" creationId="{0AFAEDC2-2EEE-45D8-9633-138CF7BFE216}"/>
          </ac:picMkLst>
        </pc:picChg>
        <pc:picChg chg="add mod">
          <ac:chgData name="Juan Garbayo de Pablo" userId="197ab797fdac369a" providerId="LiveId" clId="{AD475433-71A8-48A1-A854-CE019FF48C78}" dt="2022-01-30T14:42:27.057" v="963"/>
          <ac:picMkLst>
            <pc:docMk/>
            <pc:sldMk cId="1465752148" sldId="279"/>
            <ac:picMk id="16" creationId="{D4EAF672-A1D8-4B49-9CB4-F6D0AF8EA3D0}"/>
          </ac:picMkLst>
        </pc:picChg>
        <pc:cxnChg chg="del">
          <ac:chgData name="Juan Garbayo de Pablo" userId="197ab797fdac369a" providerId="LiveId" clId="{AD475433-71A8-48A1-A854-CE019FF48C78}" dt="2022-01-30T14:42:22.382" v="962" actId="478"/>
          <ac:cxnSpMkLst>
            <pc:docMk/>
            <pc:sldMk cId="1465752148" sldId="279"/>
            <ac:cxnSpMk id="6" creationId="{67A8683C-A04A-4226-A82D-C42DC5C0ADE4}"/>
          </ac:cxnSpMkLst>
        </pc:cxnChg>
      </pc:sldChg>
      <pc:sldChg chg="add">
        <pc:chgData name="Juan Garbayo de Pablo" userId="197ab797fdac369a" providerId="LiveId" clId="{AD475433-71A8-48A1-A854-CE019FF48C78}" dt="2022-01-30T15:11:46.695" v="1688"/>
        <pc:sldMkLst>
          <pc:docMk/>
          <pc:sldMk cId="2495919617" sldId="280"/>
        </pc:sldMkLst>
      </pc:sldChg>
      <pc:sldChg chg="addSp delSp modSp add del mod delAnim modAnim">
        <pc:chgData name="Juan Garbayo de Pablo" userId="197ab797fdac369a" providerId="LiveId" clId="{AD475433-71A8-48A1-A854-CE019FF48C78}" dt="2022-01-30T15:11:44.808" v="1687" actId="2696"/>
        <pc:sldMkLst>
          <pc:docMk/>
          <pc:sldMk cId="4022699685" sldId="280"/>
        </pc:sldMkLst>
        <pc:spChg chg="add del">
          <ac:chgData name="Juan Garbayo de Pablo" userId="197ab797fdac369a" providerId="LiveId" clId="{AD475433-71A8-48A1-A854-CE019FF48C78}" dt="2022-01-30T14:58:43.456" v="1375"/>
          <ac:spMkLst>
            <pc:docMk/>
            <pc:sldMk cId="4022699685" sldId="280"/>
            <ac:spMk id="3" creationId="{6C77EE06-9882-469C-9986-E090776CBD5F}"/>
          </ac:spMkLst>
        </pc:spChg>
        <pc:spChg chg="add del">
          <ac:chgData name="Juan Garbayo de Pablo" userId="197ab797fdac369a" providerId="LiveId" clId="{AD475433-71A8-48A1-A854-CE019FF48C78}" dt="2022-01-30T14:58:50.908" v="1377"/>
          <ac:spMkLst>
            <pc:docMk/>
            <pc:sldMk cId="4022699685" sldId="280"/>
            <ac:spMk id="4" creationId="{407F25F1-173B-40EA-B482-09827559C948}"/>
          </ac:spMkLst>
        </pc:spChg>
        <pc:spChg chg="mod">
          <ac:chgData name="Juan Garbayo de Pablo" userId="197ab797fdac369a" providerId="LiveId" clId="{AD475433-71A8-48A1-A854-CE019FF48C78}" dt="2022-01-30T14:50:37.620" v="1135" actId="20577"/>
          <ac:spMkLst>
            <pc:docMk/>
            <pc:sldMk cId="4022699685" sldId="280"/>
            <ac:spMk id="7" creationId="{90C165CB-05A9-4C98-BDF3-3329FE3386EE}"/>
          </ac:spMkLst>
        </pc:spChg>
        <pc:spChg chg="del">
          <ac:chgData name="Juan Garbayo de Pablo" userId="197ab797fdac369a" providerId="LiveId" clId="{AD475433-71A8-48A1-A854-CE019FF48C78}" dt="2022-01-30T14:50:44.216" v="1138" actId="478"/>
          <ac:spMkLst>
            <pc:docMk/>
            <pc:sldMk cId="4022699685" sldId="280"/>
            <ac:spMk id="9" creationId="{D9FBE8C1-1079-4FD2-95E9-7C68ECA90E13}"/>
          </ac:spMkLst>
        </pc:spChg>
        <pc:spChg chg="add del">
          <ac:chgData name="Juan Garbayo de Pablo" userId="197ab797fdac369a" providerId="LiveId" clId="{AD475433-71A8-48A1-A854-CE019FF48C78}" dt="2022-01-30T14:51:07.887" v="1140" actId="22"/>
          <ac:spMkLst>
            <pc:docMk/>
            <pc:sldMk cId="4022699685" sldId="280"/>
            <ac:spMk id="10" creationId="{3482804C-4B59-4F1A-A184-F4ADD60A1813}"/>
          </ac:spMkLst>
        </pc:spChg>
        <pc:spChg chg="add mod">
          <ac:chgData name="Juan Garbayo de Pablo" userId="197ab797fdac369a" providerId="LiveId" clId="{AD475433-71A8-48A1-A854-CE019FF48C78}" dt="2022-01-30T15:08:46.203" v="1465" actId="14100"/>
          <ac:spMkLst>
            <pc:docMk/>
            <pc:sldMk cId="4022699685" sldId="280"/>
            <ac:spMk id="14" creationId="{84B5EA6A-5977-4881-8ECD-00FBA6108B37}"/>
          </ac:spMkLst>
        </pc:spChg>
        <pc:spChg chg="add mod">
          <ac:chgData name="Juan Garbayo de Pablo" userId="197ab797fdac369a" providerId="LiveId" clId="{AD475433-71A8-48A1-A854-CE019FF48C78}" dt="2022-01-30T15:09:17.616" v="1485" actId="14100"/>
          <ac:spMkLst>
            <pc:docMk/>
            <pc:sldMk cId="4022699685" sldId="280"/>
            <ac:spMk id="16" creationId="{F4A3C664-0B9D-40B7-82A8-B6D98AA585C5}"/>
          </ac:spMkLst>
        </pc:spChg>
        <pc:spChg chg="add mod">
          <ac:chgData name="Juan Garbayo de Pablo" userId="197ab797fdac369a" providerId="LiveId" clId="{AD475433-71A8-48A1-A854-CE019FF48C78}" dt="2022-01-30T15:09:21.079" v="1486" actId="14100"/>
          <ac:spMkLst>
            <pc:docMk/>
            <pc:sldMk cId="4022699685" sldId="280"/>
            <ac:spMk id="17" creationId="{06AB24EC-ED70-425B-BEC2-BF707EBB90B6}"/>
          </ac:spMkLst>
        </pc:spChg>
        <pc:picChg chg="del">
          <ac:chgData name="Juan Garbayo de Pablo" userId="197ab797fdac369a" providerId="LiveId" clId="{AD475433-71A8-48A1-A854-CE019FF48C78}" dt="2022-01-30T14:50:40.367" v="1136" actId="478"/>
          <ac:picMkLst>
            <pc:docMk/>
            <pc:sldMk cId="4022699685" sldId="280"/>
            <ac:picMk id="6" creationId="{C95B4696-0760-45B6-90E8-89E49DA795DF}"/>
          </ac:picMkLst>
        </pc:picChg>
        <pc:picChg chg="del">
          <ac:chgData name="Juan Garbayo de Pablo" userId="197ab797fdac369a" providerId="LiveId" clId="{AD475433-71A8-48A1-A854-CE019FF48C78}" dt="2022-01-30T14:50:42.020" v="1137" actId="478"/>
          <ac:picMkLst>
            <pc:docMk/>
            <pc:sldMk cId="4022699685" sldId="280"/>
            <ac:picMk id="12290" creationId="{31E2395A-ABEC-4CA4-AEB8-056016F9FAF0}"/>
          </ac:picMkLst>
        </pc:picChg>
        <pc:picChg chg="add del mod">
          <ac:chgData name="Juan Garbayo de Pablo" userId="197ab797fdac369a" providerId="LiveId" clId="{AD475433-71A8-48A1-A854-CE019FF48C78}" dt="2022-01-30T15:05:57.554" v="1416" actId="1036"/>
          <ac:picMkLst>
            <pc:docMk/>
            <pc:sldMk cId="4022699685" sldId="280"/>
            <ac:picMk id="13314" creationId="{EA0716E6-5152-431D-BD33-823E91702995}"/>
          </ac:picMkLst>
        </pc:picChg>
        <pc:picChg chg="add mod">
          <ac:chgData name="Juan Garbayo de Pablo" userId="197ab797fdac369a" providerId="LiveId" clId="{AD475433-71A8-48A1-A854-CE019FF48C78}" dt="2022-01-30T15:07:02.644" v="1453" actId="1076"/>
          <ac:picMkLst>
            <pc:docMk/>
            <pc:sldMk cId="4022699685" sldId="280"/>
            <ac:picMk id="13320" creationId="{1A7A840B-4185-4107-BD43-1E55A183DD69}"/>
          </ac:picMkLst>
        </pc:picChg>
        <pc:cxnChg chg="del">
          <ac:chgData name="Juan Garbayo de Pablo" userId="197ab797fdac369a" providerId="LiveId" clId="{AD475433-71A8-48A1-A854-CE019FF48C78}" dt="2022-01-30T14:50:44.216" v="1138" actId="478"/>
          <ac:cxnSpMkLst>
            <pc:docMk/>
            <pc:sldMk cId="4022699685" sldId="280"/>
            <ac:cxnSpMk id="8" creationId="{DBCAA5FD-749E-448C-8E7C-78BEB5E8C878}"/>
          </ac:cxnSpMkLst>
        </pc:cxnChg>
        <pc:cxnChg chg="add mod">
          <ac:chgData name="Juan Garbayo de Pablo" userId="197ab797fdac369a" providerId="LiveId" clId="{AD475433-71A8-48A1-A854-CE019FF48C78}" dt="2022-01-30T15:08:32.834" v="1463" actId="14100"/>
          <ac:cxnSpMkLst>
            <pc:docMk/>
            <pc:sldMk cId="4022699685" sldId="280"/>
            <ac:cxnSpMk id="13" creationId="{BD264946-6F1E-4DF0-9DA2-E55B45CF83AE}"/>
          </ac:cxnSpMkLst>
        </pc:cxnChg>
      </pc:sldChg>
      <pc:sldChg chg="addSp delSp modSp add mod delAnim">
        <pc:chgData name="Juan Garbayo de Pablo" userId="197ab797fdac369a" providerId="LiveId" clId="{AD475433-71A8-48A1-A854-CE019FF48C78}" dt="2022-01-30T15:14:27.164" v="1709" actId="20577"/>
        <pc:sldMkLst>
          <pc:docMk/>
          <pc:sldMk cId="3833593739" sldId="281"/>
        </pc:sldMkLst>
        <pc:spChg chg="add mod">
          <ac:chgData name="Juan Garbayo de Pablo" userId="197ab797fdac369a" providerId="LiveId" clId="{AD475433-71A8-48A1-A854-CE019FF48C78}" dt="2022-01-30T15:14:27.164" v="1709" actId="20577"/>
          <ac:spMkLst>
            <pc:docMk/>
            <pc:sldMk cId="3833593739" sldId="281"/>
            <ac:spMk id="2" creationId="{FF0A566B-F43A-4FF2-A2D3-DC79F66CC00E}"/>
          </ac:spMkLst>
        </pc:spChg>
        <pc:spChg chg="del">
          <ac:chgData name="Juan Garbayo de Pablo" userId="197ab797fdac369a" providerId="LiveId" clId="{AD475433-71A8-48A1-A854-CE019FF48C78}" dt="2022-01-30T14:52:22.482" v="1170" actId="478"/>
          <ac:spMkLst>
            <pc:docMk/>
            <pc:sldMk cId="3833593739" sldId="281"/>
            <ac:spMk id="7" creationId="{59DDEB0B-B6E4-4B6C-9A76-01FD62F9D968}"/>
          </ac:spMkLst>
        </pc:spChg>
        <pc:spChg chg="del">
          <ac:chgData name="Juan Garbayo de Pablo" userId="197ab797fdac369a" providerId="LiveId" clId="{AD475433-71A8-48A1-A854-CE019FF48C78}" dt="2022-01-30T14:52:22.482" v="1170" actId="478"/>
          <ac:spMkLst>
            <pc:docMk/>
            <pc:sldMk cId="3833593739" sldId="281"/>
            <ac:spMk id="8" creationId="{E544DAC6-8FF4-427E-AF22-FD8B5D82E333}"/>
          </ac:spMkLst>
        </pc:spChg>
        <pc:spChg chg="del">
          <ac:chgData name="Juan Garbayo de Pablo" userId="197ab797fdac369a" providerId="LiveId" clId="{AD475433-71A8-48A1-A854-CE019FF48C78}" dt="2022-01-30T14:52:22.482" v="1170" actId="478"/>
          <ac:spMkLst>
            <pc:docMk/>
            <pc:sldMk cId="3833593739" sldId="281"/>
            <ac:spMk id="9" creationId="{EC82AD5E-478B-44E7-86C9-311EFB2C7734}"/>
          </ac:spMkLst>
        </pc:spChg>
        <pc:spChg chg="del">
          <ac:chgData name="Juan Garbayo de Pablo" userId="197ab797fdac369a" providerId="LiveId" clId="{AD475433-71A8-48A1-A854-CE019FF48C78}" dt="2022-01-30T14:52:22.482" v="1170" actId="478"/>
          <ac:spMkLst>
            <pc:docMk/>
            <pc:sldMk cId="3833593739" sldId="281"/>
            <ac:spMk id="10" creationId="{E7B4EDBE-E991-4BDC-8123-F72B45659239}"/>
          </ac:spMkLst>
        </pc:spChg>
        <pc:spChg chg="del">
          <ac:chgData name="Juan Garbayo de Pablo" userId="197ab797fdac369a" providerId="LiveId" clId="{AD475433-71A8-48A1-A854-CE019FF48C78}" dt="2022-01-30T14:52:22.482" v="1170" actId="478"/>
          <ac:spMkLst>
            <pc:docMk/>
            <pc:sldMk cId="3833593739" sldId="281"/>
            <ac:spMk id="11" creationId="{E5D1A234-C759-46F9-BDE8-B4D8317852AA}"/>
          </ac:spMkLst>
        </pc:spChg>
        <pc:spChg chg="del">
          <ac:chgData name="Juan Garbayo de Pablo" userId="197ab797fdac369a" providerId="LiveId" clId="{AD475433-71A8-48A1-A854-CE019FF48C78}" dt="2022-01-30T14:52:22.482" v="1170" actId="478"/>
          <ac:spMkLst>
            <pc:docMk/>
            <pc:sldMk cId="3833593739" sldId="281"/>
            <ac:spMk id="12" creationId="{E47A940E-D763-466B-B186-0A440FCDE7FC}"/>
          </ac:spMkLst>
        </pc:spChg>
        <pc:spChg chg="del">
          <ac:chgData name="Juan Garbayo de Pablo" userId="197ab797fdac369a" providerId="LiveId" clId="{AD475433-71A8-48A1-A854-CE019FF48C78}" dt="2022-01-30T14:52:22.482" v="1170" actId="478"/>
          <ac:spMkLst>
            <pc:docMk/>
            <pc:sldMk cId="3833593739" sldId="281"/>
            <ac:spMk id="13" creationId="{6155CC74-5311-415F-ACC9-28C6CD5AA8AA}"/>
          </ac:spMkLst>
        </pc:spChg>
        <pc:spChg chg="del">
          <ac:chgData name="Juan Garbayo de Pablo" userId="197ab797fdac369a" providerId="LiveId" clId="{AD475433-71A8-48A1-A854-CE019FF48C78}" dt="2022-01-30T14:52:22.482" v="1170" actId="478"/>
          <ac:spMkLst>
            <pc:docMk/>
            <pc:sldMk cId="3833593739" sldId="281"/>
            <ac:spMk id="14" creationId="{0B19C928-23FC-438E-BCA5-008B67E3ADE3}"/>
          </ac:spMkLst>
        </pc:spChg>
        <pc:spChg chg="mod">
          <ac:chgData name="Juan Garbayo de Pablo" userId="197ab797fdac369a" providerId="LiveId" clId="{AD475433-71A8-48A1-A854-CE019FF48C78}" dt="2022-01-30T14:52:17.199" v="1169" actId="20577"/>
          <ac:spMkLst>
            <pc:docMk/>
            <pc:sldMk cId="3833593739" sldId="281"/>
            <ac:spMk id="15" creationId="{4BF6DF2E-A92F-422D-A8BF-B7D3FE150AA8}"/>
          </ac:spMkLst>
        </pc:spChg>
        <pc:spChg chg="del">
          <ac:chgData name="Juan Garbayo de Pablo" userId="197ab797fdac369a" providerId="LiveId" clId="{AD475433-71A8-48A1-A854-CE019FF48C78}" dt="2022-01-30T14:52:22.482" v="1170" actId="478"/>
          <ac:spMkLst>
            <pc:docMk/>
            <pc:sldMk cId="3833593739" sldId="281"/>
            <ac:spMk id="17" creationId="{939DE1FB-F8E3-4921-8EA1-80A1732C0EA0}"/>
          </ac:spMkLst>
        </pc:spChg>
        <pc:picChg chg="del">
          <ac:chgData name="Juan Garbayo de Pablo" userId="197ab797fdac369a" providerId="LiveId" clId="{AD475433-71A8-48A1-A854-CE019FF48C78}" dt="2022-01-30T14:52:22.482" v="1170" actId="478"/>
          <ac:picMkLst>
            <pc:docMk/>
            <pc:sldMk cId="3833593739" sldId="281"/>
            <ac:picMk id="4" creationId="{0AFAEDC2-2EEE-45D8-9633-138CF7BFE216}"/>
          </ac:picMkLst>
        </pc:picChg>
        <pc:cxnChg chg="del">
          <ac:chgData name="Juan Garbayo de Pablo" userId="197ab797fdac369a" providerId="LiveId" clId="{AD475433-71A8-48A1-A854-CE019FF48C78}" dt="2022-01-30T14:52:22.482" v="1170" actId="478"/>
          <ac:cxnSpMkLst>
            <pc:docMk/>
            <pc:sldMk cId="3833593739" sldId="281"/>
            <ac:cxnSpMk id="6" creationId="{67A8683C-A04A-4226-A82D-C42DC5C0ADE4}"/>
          </ac:cxnSpMkLst>
        </pc:cxnChg>
        <pc:cxnChg chg="del">
          <ac:chgData name="Juan Garbayo de Pablo" userId="197ab797fdac369a" providerId="LiveId" clId="{AD475433-71A8-48A1-A854-CE019FF48C78}" dt="2022-01-30T14:52:22.482" v="1170" actId="478"/>
          <ac:cxnSpMkLst>
            <pc:docMk/>
            <pc:sldMk cId="3833593739" sldId="281"/>
            <ac:cxnSpMk id="16" creationId="{8A80BF9B-A018-4F65-B435-9D733D73BF21}"/>
          </ac:cxnSpMkLst>
        </pc:cxnChg>
      </pc:sldChg>
      <pc:sldChg chg="delSp new del mod ord">
        <pc:chgData name="Juan Garbayo de Pablo" userId="197ab797fdac369a" providerId="LiveId" clId="{AD475433-71A8-48A1-A854-CE019FF48C78}" dt="2022-01-30T16:19:12.416" v="1715" actId="47"/>
        <pc:sldMkLst>
          <pc:docMk/>
          <pc:sldMk cId="361835307" sldId="282"/>
        </pc:sldMkLst>
        <pc:spChg chg="del">
          <ac:chgData name="Juan Garbayo de Pablo" userId="197ab797fdac369a" providerId="LiveId" clId="{AD475433-71A8-48A1-A854-CE019FF48C78}" dt="2022-01-30T16:19:09.351" v="1713" actId="478"/>
          <ac:spMkLst>
            <pc:docMk/>
            <pc:sldMk cId="361835307" sldId="282"/>
            <ac:spMk id="2" creationId="{085B7B7A-10CD-4E6C-BA9E-1164E8798455}"/>
          </ac:spMkLst>
        </pc:spChg>
        <pc:spChg chg="del">
          <ac:chgData name="Juan Garbayo de Pablo" userId="197ab797fdac369a" providerId="LiveId" clId="{AD475433-71A8-48A1-A854-CE019FF48C78}" dt="2022-01-30T16:19:09.351" v="1713" actId="478"/>
          <ac:spMkLst>
            <pc:docMk/>
            <pc:sldMk cId="361835307" sldId="282"/>
            <ac:spMk id="3" creationId="{78814FCB-7FD1-4FCF-B33B-170F0D18A9DA}"/>
          </ac:spMkLst>
        </pc:spChg>
      </pc:sldChg>
      <pc:sldChg chg="modSp add mod">
        <pc:chgData name="Juan Garbayo de Pablo" userId="197ab797fdac369a" providerId="LiveId" clId="{AD475433-71A8-48A1-A854-CE019FF48C78}" dt="2022-01-30T16:19:32.001" v="1726" actId="20577"/>
        <pc:sldMkLst>
          <pc:docMk/>
          <pc:sldMk cId="2022294328" sldId="283"/>
        </pc:sldMkLst>
        <pc:spChg chg="mod">
          <ac:chgData name="Juan Garbayo de Pablo" userId="197ab797fdac369a" providerId="LiveId" clId="{AD475433-71A8-48A1-A854-CE019FF48C78}" dt="2022-01-30T16:19:32.001" v="1726" actId="20577"/>
          <ac:spMkLst>
            <pc:docMk/>
            <pc:sldMk cId="2022294328" sldId="283"/>
            <ac:spMk id="2" creationId="{FF0A566B-F43A-4FF2-A2D3-DC79F66CC00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B5037-501E-4DA8-A175-360F3D5A74C0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BF426-A2CB-48C3-98AC-3E3722C2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23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BF426-A2CB-48C3-98AC-3E3722C203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D831-CBA5-48B2-8B13-5C95067AA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4FF8D-5E43-4541-84E3-5AE3E5674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16BBA-16A2-4D20-B0A2-E29464796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7781-3AFA-4F9C-9F3E-FDD83CD05E9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E2E02-AE28-432B-987A-E9FF4702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54EF5-84EE-463D-BD6D-2BFFAE29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503F-A604-4E14-AEAA-63FD6F55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7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7133-3C46-4C1D-BB44-D14640CF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DCD36-C311-420A-B9EE-216DB826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EF06-9046-4EB0-81A8-039EFBE2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7781-3AFA-4F9C-9F3E-FDD83CD05E9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F39D0-A3E7-47AA-9026-DC6E1392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2661-5D50-4D6C-A0ED-89B47D0F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503F-A604-4E14-AEAA-63FD6F55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6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694D33-4F7E-40F7-9594-3C969696C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5793D-DB06-4203-910D-A04B21687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0BBC6-3408-4326-AA1A-E192658B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7781-3AFA-4F9C-9F3E-FDD83CD05E9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ACC47-FA5E-43CD-8FC0-DD99776D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A4A7F-D620-42D5-A455-95D1B488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503F-A604-4E14-AEAA-63FD6F55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1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ED13E-F078-451C-85E0-787005CF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3C266-D809-4C67-8E3B-246204A7E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375D-F310-4F93-993D-5E24E88F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7781-3AFA-4F9C-9F3E-FDD83CD05E9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D13CA-351E-4C68-BCF5-2FD75B3DB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CE22E-8A8C-47BB-B7F6-83583364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503F-A604-4E14-AEAA-63FD6F55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3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20E53-4B54-4CAA-968C-727DF7768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3F678-0685-4776-9DFF-213ABB12B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A6D58-8CC4-4DF7-9223-FD5562FC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7781-3AFA-4F9C-9F3E-FDD83CD05E9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FD5BB-001E-4D3A-867A-CF0DBF36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0CF50-688B-44C3-AFD2-4CF54B77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503F-A604-4E14-AEAA-63FD6F55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0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4414-7F67-415B-BA3B-11A58DCF6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5CF34-3A3B-4955-9F3B-02285E11A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BDC3A-CFB0-4D1F-8BF6-781CC2B9B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CEC66-ED05-47EA-B61B-AF296DA5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7781-3AFA-4F9C-9F3E-FDD83CD05E9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0596E-D972-4152-84CE-F4136AD8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3267F-6FFA-451E-8EE3-AE4CF996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503F-A604-4E14-AEAA-63FD6F55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5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CEA4-2041-4666-A642-BEA8DFB5D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76EB2-BDB5-410F-99D6-0288896BD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27295-846D-4F5E-ADB5-45258104B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61409-FCEA-4AD2-8744-9E720ABB7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EABF6-0BA8-4356-98D2-20E347D48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16E17B-CF26-48EB-B94B-3B994645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7781-3AFA-4F9C-9F3E-FDD83CD05E9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7088B-B5B0-4C43-BD92-064EA718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01648-E23F-4144-A092-AD2DE187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503F-A604-4E14-AEAA-63FD6F55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2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8A7A4-F2C0-4FA7-B33F-CE7AF1359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28306-9ABC-43A6-A256-D19DF62A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7781-3AFA-4F9C-9F3E-FDD83CD05E9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83B52-CFA4-418E-A2EF-DCFB4697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A519A-9767-45E9-954B-846C8808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503F-A604-4E14-AEAA-63FD6F55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0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6F493-C520-4742-8A98-3F747328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7781-3AFA-4F9C-9F3E-FDD83CD05E9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23911-3A7D-46A6-8063-02022659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B110E-A9F0-4D1A-9460-72663C0B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503F-A604-4E14-AEAA-63FD6F55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6714-FFA3-4412-96B5-5437A3EA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4E5EE-9C88-469F-9796-96E6CB63E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AA5E1-7417-4CDB-B583-3D6A00D74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A7E27-888D-43AC-908D-850D5266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7781-3AFA-4F9C-9F3E-FDD83CD05E9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C98BB-B17E-449A-9EC1-684DF0CC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E9868-1790-4C6D-BCF9-E3F93B2B4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503F-A604-4E14-AEAA-63FD6F55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9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789B-E4AF-40C0-A90B-E7CDA499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E90DF-EC9F-452A-A5CB-015B4289A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04170-536D-4606-ABF6-2DE58EFC5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BE4D3-546A-4F30-8B5F-FFEE028C2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7781-3AFA-4F9C-9F3E-FDD83CD05E9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E7B9A-F8FC-4894-A1C8-E6A728B9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965E1-D8F2-4F9F-A273-81C9F29E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503F-A604-4E14-AEAA-63FD6F55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8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B531FE-A4F1-47F3-B082-0E7A9EFA9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9771D-A9D3-4249-8B90-86ED80119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85409-2514-474D-B8FF-CE9169D10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F7781-3AFA-4F9C-9F3E-FDD83CD05E9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8660A-C904-4111-8100-4D6DE9256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15775-7C4E-4989-9E07-607A16062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3503F-A604-4E14-AEAA-63FD6F55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8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4BF6DF2E-A92F-422D-A8BF-B7D3FE15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90" y="48187"/>
            <a:ext cx="10515600" cy="1325563"/>
          </a:xfrm>
        </p:spPr>
        <p:txBody>
          <a:bodyPr>
            <a:normAutofit/>
          </a:bodyPr>
          <a:lstStyle/>
          <a:p>
            <a:r>
              <a:rPr lang="es-ES" sz="3000" b="1" dirty="0" err="1"/>
              <a:t>Summary</a:t>
            </a:r>
            <a:r>
              <a:rPr lang="es-ES" sz="3000" b="1" dirty="0"/>
              <a:t> </a:t>
            </a:r>
            <a:r>
              <a:rPr lang="es-ES" sz="3000" b="1" dirty="0" err="1"/>
              <a:t>of</a:t>
            </a:r>
            <a:r>
              <a:rPr lang="es-ES" sz="3000" b="1" dirty="0"/>
              <a:t> </a:t>
            </a:r>
            <a:r>
              <a:rPr lang="es-ES" sz="3000" b="1" dirty="0" err="1"/>
              <a:t>concepts</a:t>
            </a:r>
            <a:endParaRPr lang="en-US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0A566B-F43A-4FF2-A2D3-DC79F66CC00E}"/>
              </a:ext>
            </a:extLst>
          </p:cNvPr>
          <p:cNvSpPr txBox="1"/>
          <p:nvPr/>
        </p:nvSpPr>
        <p:spPr>
          <a:xfrm>
            <a:off x="626165" y="1302026"/>
            <a:ext cx="90048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 – </a:t>
            </a:r>
            <a:r>
              <a:rPr lang="es-ES" dirty="0" err="1"/>
              <a:t>Lagged</a:t>
            </a:r>
            <a:r>
              <a:rPr lang="es-ES" dirty="0"/>
              <a:t> variables, </a:t>
            </a:r>
            <a:r>
              <a:rPr lang="es-ES" dirty="0" err="1"/>
              <a:t>lag</a:t>
            </a:r>
            <a:r>
              <a:rPr lang="es-ES" dirty="0"/>
              <a:t> </a:t>
            </a:r>
            <a:r>
              <a:rPr lang="es-ES" dirty="0" err="1"/>
              <a:t>plots</a:t>
            </a:r>
            <a:r>
              <a:rPr lang="es-ES" dirty="0"/>
              <a:t> and ACF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2 – </a:t>
            </a:r>
            <a:r>
              <a:rPr lang="es-ES" dirty="0" err="1"/>
              <a:t>Correlograms</a:t>
            </a:r>
            <a:r>
              <a:rPr lang="es-ES" dirty="0"/>
              <a:t> and </a:t>
            </a:r>
            <a:r>
              <a:rPr lang="es-ES" dirty="0" err="1"/>
              <a:t>lag</a:t>
            </a:r>
            <a:r>
              <a:rPr lang="es-ES" dirty="0"/>
              <a:t> </a:t>
            </a:r>
            <a:r>
              <a:rPr lang="es-ES" dirty="0" err="1"/>
              <a:t>plots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3 – </a:t>
            </a:r>
            <a:r>
              <a:rPr lang="es-ES" dirty="0" err="1"/>
              <a:t>Trend</a:t>
            </a:r>
            <a:r>
              <a:rPr lang="es-ES" dirty="0"/>
              <a:t> and </a:t>
            </a:r>
            <a:r>
              <a:rPr lang="es-ES" dirty="0" err="1"/>
              <a:t>seasonality</a:t>
            </a:r>
            <a:r>
              <a:rPr lang="es-ES" dirty="0"/>
              <a:t> and </a:t>
            </a:r>
            <a:r>
              <a:rPr lang="es-ES" dirty="0" err="1"/>
              <a:t>their</a:t>
            </a:r>
            <a:r>
              <a:rPr lang="es-ES" dirty="0"/>
              <a:t> </a:t>
            </a:r>
            <a:r>
              <a:rPr lang="es-ES" dirty="0" err="1"/>
              <a:t>reflection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correlograms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4 – White </a:t>
            </a:r>
            <a:r>
              <a:rPr lang="es-ES" dirty="0" err="1"/>
              <a:t>noise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5 –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examples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identification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correlograms</a:t>
            </a:r>
            <a:endParaRPr lang="es-ES" dirty="0"/>
          </a:p>
          <a:p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294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86215347-1760-4FF1-80C7-368E80360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2639"/>
            <a:ext cx="5757810" cy="411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33D7836-EEFC-45C0-8CA4-64409507836E}"/>
              </a:ext>
            </a:extLst>
          </p:cNvPr>
          <p:cNvSpPr/>
          <p:nvPr/>
        </p:nvSpPr>
        <p:spPr>
          <a:xfrm>
            <a:off x="2428240" y="1645920"/>
            <a:ext cx="1727200" cy="365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7B2A79-1A36-4250-AE44-D9FDA6B63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552" y="1372639"/>
            <a:ext cx="3860182" cy="456045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831788-E98F-4C27-A886-56176265D2D4}"/>
              </a:ext>
            </a:extLst>
          </p:cNvPr>
          <p:cNvCxnSpPr/>
          <p:nvPr/>
        </p:nvCxnSpPr>
        <p:spPr>
          <a:xfrm>
            <a:off x="6917690" y="2641600"/>
            <a:ext cx="0" cy="67056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755134-85B0-4CA3-9B5D-394C3840D64E}"/>
                  </a:ext>
                </a:extLst>
              </p:cNvPr>
              <p:cNvSpPr txBox="1"/>
              <p:nvPr/>
            </p:nvSpPr>
            <p:spPr>
              <a:xfrm>
                <a:off x="6028459" y="2756490"/>
                <a:ext cx="2529840" cy="389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2√</m:t>
                      </m:r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755134-85B0-4CA3-9B5D-394C3840D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459" y="2756490"/>
                <a:ext cx="2529840" cy="389979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74A028D-E74D-419E-BA02-520F209A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90" y="48187"/>
            <a:ext cx="10515600" cy="1325563"/>
          </a:xfrm>
        </p:spPr>
        <p:txBody>
          <a:bodyPr>
            <a:normAutofit/>
          </a:bodyPr>
          <a:lstStyle/>
          <a:p>
            <a:r>
              <a:rPr lang="es-ES" sz="3000" b="1" dirty="0" err="1"/>
              <a:t>Correlogram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64320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0C165CB-05A9-4C98-BDF3-3329FE33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90" y="48187"/>
            <a:ext cx="10515600" cy="1325563"/>
          </a:xfrm>
        </p:spPr>
        <p:txBody>
          <a:bodyPr>
            <a:normAutofit/>
          </a:bodyPr>
          <a:lstStyle/>
          <a:p>
            <a:r>
              <a:rPr lang="es-ES" sz="3000" b="1" dirty="0" err="1"/>
              <a:t>Trends</a:t>
            </a:r>
            <a:r>
              <a:rPr lang="es-ES" sz="3000" b="1" dirty="0"/>
              <a:t> and </a:t>
            </a:r>
            <a:r>
              <a:rPr lang="es-ES" sz="3000" b="1" dirty="0" err="1"/>
              <a:t>Seasonality</a:t>
            </a:r>
            <a:r>
              <a:rPr lang="es-ES" sz="3000" b="1" dirty="0"/>
              <a:t> in a </a:t>
            </a:r>
            <a:r>
              <a:rPr lang="es-ES" sz="3000" b="1" dirty="0" err="1"/>
              <a:t>correlogram</a:t>
            </a:r>
            <a:endParaRPr lang="en-US" sz="3000" b="1" dirty="0"/>
          </a:p>
        </p:txBody>
      </p:sp>
      <p:pic>
        <p:nvPicPr>
          <p:cNvPr id="13314" name="Picture 2" descr="ACF of monthly Australian antidiabetic drug sales.">
            <a:extLst>
              <a:ext uri="{FF2B5EF4-FFF2-40B4-BE49-F238E27FC236}">
                <a16:creationId xmlns:a16="http://schemas.microsoft.com/office/drawing/2014/main" id="{EA0716E6-5152-431D-BD33-823E91702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57" y="4051952"/>
            <a:ext cx="7925734" cy="237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Monthly sales of antidiabetic drugs in Australia.">
            <a:extLst>
              <a:ext uri="{FF2B5EF4-FFF2-40B4-BE49-F238E27FC236}">
                <a16:creationId xmlns:a16="http://schemas.microsoft.com/office/drawing/2014/main" id="{1A7A840B-4185-4107-BD43-1E55A183D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092" y="1354674"/>
            <a:ext cx="6717816" cy="414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264946-6F1E-4DF0-9DA2-E55B45CF83AE}"/>
              </a:ext>
            </a:extLst>
          </p:cNvPr>
          <p:cNvCxnSpPr>
            <a:cxnSpLocks/>
          </p:cNvCxnSpPr>
          <p:nvPr/>
        </p:nvCxnSpPr>
        <p:spPr>
          <a:xfrm>
            <a:off x="3004931" y="4757213"/>
            <a:ext cx="6449977" cy="4800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B5EA6A-5977-4881-8ECD-00FBA6108B37}"/>
              </a:ext>
            </a:extLst>
          </p:cNvPr>
          <p:cNvSpPr/>
          <p:nvPr/>
        </p:nvSpPr>
        <p:spPr>
          <a:xfrm>
            <a:off x="4478407" y="4562061"/>
            <a:ext cx="93593" cy="1203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4A3C664-0B9D-40B7-82A8-B6D98AA585C5}"/>
              </a:ext>
            </a:extLst>
          </p:cNvPr>
          <p:cNvSpPr/>
          <p:nvPr/>
        </p:nvSpPr>
        <p:spPr>
          <a:xfrm>
            <a:off x="6139069" y="4757213"/>
            <a:ext cx="93593" cy="10219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AB24EC-ED70-425B-BEC2-BF707EBB90B6}"/>
              </a:ext>
            </a:extLst>
          </p:cNvPr>
          <p:cNvSpPr/>
          <p:nvPr/>
        </p:nvSpPr>
        <p:spPr>
          <a:xfrm>
            <a:off x="7799474" y="4969565"/>
            <a:ext cx="93593" cy="7963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1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2778 L 0 -0.126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7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3320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0C165CB-05A9-4C98-BDF3-3329FE33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90" y="48187"/>
            <a:ext cx="10515600" cy="1325563"/>
          </a:xfrm>
        </p:spPr>
        <p:txBody>
          <a:bodyPr>
            <a:normAutofit/>
          </a:bodyPr>
          <a:lstStyle/>
          <a:p>
            <a:r>
              <a:rPr lang="es-ES" sz="3000" b="1" dirty="0"/>
              <a:t>White </a:t>
            </a:r>
            <a:r>
              <a:rPr lang="es-ES" sz="3000" b="1" dirty="0" err="1"/>
              <a:t>noise</a:t>
            </a:r>
            <a:endParaRPr lang="en-US" sz="3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C2DDE2-FCEC-4507-809C-5DF248725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329" y="472050"/>
            <a:ext cx="7785861" cy="1325563"/>
          </a:xfrm>
          <a:prstGeom prst="rect">
            <a:avLst/>
          </a:prstGeom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2899EEA3-BD51-46A1-8CD3-8D6CD7CBD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150" y="1811571"/>
            <a:ext cx="6489700" cy="463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92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0C165CB-05A9-4C98-BDF3-3329FE33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90" y="48187"/>
            <a:ext cx="10515600" cy="1325563"/>
          </a:xfrm>
        </p:spPr>
        <p:txBody>
          <a:bodyPr>
            <a:normAutofit/>
          </a:bodyPr>
          <a:lstStyle/>
          <a:p>
            <a:r>
              <a:rPr lang="es-ES" sz="3000" b="1" dirty="0"/>
              <a:t>White </a:t>
            </a:r>
            <a:r>
              <a:rPr lang="es-ES" sz="3000" b="1" dirty="0" err="1"/>
              <a:t>noise</a:t>
            </a:r>
            <a:r>
              <a:rPr lang="es-ES" sz="3000" b="1" dirty="0"/>
              <a:t> (Gaussian)</a:t>
            </a:r>
            <a:endParaRPr lang="en-US" sz="3000" b="1" dirty="0"/>
          </a:p>
        </p:txBody>
      </p:sp>
      <p:pic>
        <p:nvPicPr>
          <p:cNvPr id="11266" name="Picture 2" descr="Gaussian white noise">
            <a:extLst>
              <a:ext uri="{FF2B5EF4-FFF2-40B4-BE49-F238E27FC236}">
                <a16:creationId xmlns:a16="http://schemas.microsoft.com/office/drawing/2014/main" id="{42ABEC66-7DE9-4BCA-B475-BC2403B14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10" y="1373750"/>
            <a:ext cx="9332686" cy="472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849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0C165CB-05A9-4C98-BDF3-3329FE33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90" y="48187"/>
            <a:ext cx="10515600" cy="1325563"/>
          </a:xfrm>
        </p:spPr>
        <p:txBody>
          <a:bodyPr>
            <a:normAutofit/>
          </a:bodyPr>
          <a:lstStyle/>
          <a:p>
            <a:r>
              <a:rPr lang="es-ES" sz="3000" b="1" dirty="0"/>
              <a:t>White </a:t>
            </a:r>
            <a:r>
              <a:rPr lang="es-ES" sz="3000" b="1" dirty="0" err="1"/>
              <a:t>noise</a:t>
            </a:r>
            <a:endParaRPr lang="en-US" sz="3000" b="1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1E2395A-ABEC-4CA4-AEB8-056016F9F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79978"/>
            <a:ext cx="5834750" cy="416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95B4696-0760-45B6-90E8-89E49DA79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9977"/>
            <a:ext cx="5834750" cy="416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CAA5FD-749E-448C-8E7C-78BEB5E8C878}"/>
              </a:ext>
            </a:extLst>
          </p:cNvPr>
          <p:cNvCxnSpPr>
            <a:cxnSpLocks/>
          </p:cNvCxnSpPr>
          <p:nvPr/>
        </p:nvCxnSpPr>
        <p:spPr>
          <a:xfrm>
            <a:off x="10879190" y="2006600"/>
            <a:ext cx="0" cy="15748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FBE8C1-1079-4FD2-95E9-7C68ECA90E13}"/>
                  </a:ext>
                </a:extLst>
              </p:cNvPr>
              <p:cNvSpPr txBox="1"/>
              <p:nvPr/>
            </p:nvSpPr>
            <p:spPr>
              <a:xfrm>
                <a:off x="10066159" y="2553290"/>
                <a:ext cx="2529840" cy="389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2√</m:t>
                      </m:r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FBE8C1-1079-4FD2-95E9-7C68ECA90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159" y="2553290"/>
                <a:ext cx="2529840" cy="389979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5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4BF6DF2E-A92F-422D-A8BF-B7D3FE15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90" y="48187"/>
            <a:ext cx="10515600" cy="1325563"/>
          </a:xfrm>
        </p:spPr>
        <p:txBody>
          <a:bodyPr>
            <a:normAutofit/>
          </a:bodyPr>
          <a:lstStyle/>
          <a:p>
            <a:r>
              <a:rPr lang="es-ES" sz="3000" b="1" dirty="0" err="1"/>
              <a:t>Correlogram</a:t>
            </a:r>
            <a:r>
              <a:rPr lang="es-ES" sz="3000" b="1" dirty="0"/>
              <a:t> – </a:t>
            </a:r>
            <a:r>
              <a:rPr lang="es-ES" sz="3000" b="1" dirty="0" err="1"/>
              <a:t>exercise</a:t>
            </a:r>
            <a:endParaRPr lang="en-US" sz="3000" b="1" dirty="0"/>
          </a:p>
        </p:txBody>
      </p:sp>
      <p:pic>
        <p:nvPicPr>
          <p:cNvPr id="16" name="Picture 1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D4EAF672-A1D8-4B49-9CB4-F6D0AF8EA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557488"/>
            <a:ext cx="9801225" cy="461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52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0AFAEDC2-2EEE-45D8-9633-138CF7BFE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557488"/>
            <a:ext cx="9801225" cy="461892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A8683C-A04A-4226-A82D-C42DC5C0ADE4}"/>
              </a:ext>
            </a:extLst>
          </p:cNvPr>
          <p:cNvCxnSpPr/>
          <p:nvPr/>
        </p:nvCxnSpPr>
        <p:spPr>
          <a:xfrm>
            <a:off x="9067800" y="4709160"/>
            <a:ext cx="1684020" cy="4800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9DDEB0B-B6E4-4B6C-9A76-01FD62F9D968}"/>
              </a:ext>
            </a:extLst>
          </p:cNvPr>
          <p:cNvSpPr/>
          <p:nvPr/>
        </p:nvSpPr>
        <p:spPr>
          <a:xfrm>
            <a:off x="9925050" y="4567238"/>
            <a:ext cx="80963" cy="10572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44DAC6-8FF4-427E-AF22-FD8B5D82E333}"/>
              </a:ext>
            </a:extLst>
          </p:cNvPr>
          <p:cNvSpPr/>
          <p:nvPr/>
        </p:nvSpPr>
        <p:spPr>
          <a:xfrm>
            <a:off x="7499350" y="4972051"/>
            <a:ext cx="80963" cy="571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82AD5E-478B-44E7-86C9-311EFB2C7734}"/>
              </a:ext>
            </a:extLst>
          </p:cNvPr>
          <p:cNvSpPr/>
          <p:nvPr/>
        </p:nvSpPr>
        <p:spPr>
          <a:xfrm>
            <a:off x="3011487" y="4667251"/>
            <a:ext cx="80963" cy="9572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B4EDBE-E991-4BDC-8123-F72B45659239}"/>
              </a:ext>
            </a:extLst>
          </p:cNvPr>
          <p:cNvSpPr/>
          <p:nvPr/>
        </p:nvSpPr>
        <p:spPr>
          <a:xfrm>
            <a:off x="2431573" y="5381626"/>
            <a:ext cx="80963" cy="615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1A234-C759-46F9-BDE8-B4D8317852AA}"/>
              </a:ext>
            </a:extLst>
          </p:cNvPr>
          <p:cNvSpPr txBox="1"/>
          <p:nvPr/>
        </p:nvSpPr>
        <p:spPr>
          <a:xfrm>
            <a:off x="9652862" y="6248203"/>
            <a:ext cx="106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3 - 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7A940E-D763-466B-B186-0A440FCDE7FC}"/>
              </a:ext>
            </a:extLst>
          </p:cNvPr>
          <p:cNvSpPr txBox="1"/>
          <p:nvPr/>
        </p:nvSpPr>
        <p:spPr>
          <a:xfrm>
            <a:off x="7248594" y="6248203"/>
            <a:ext cx="106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4 - 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55CC74-5311-415F-ACC9-28C6CD5AA8AA}"/>
              </a:ext>
            </a:extLst>
          </p:cNvPr>
          <p:cNvSpPr txBox="1"/>
          <p:nvPr/>
        </p:nvSpPr>
        <p:spPr>
          <a:xfrm>
            <a:off x="2453004" y="6203799"/>
            <a:ext cx="106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2 - 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19C928-23FC-438E-BCA5-008B67E3ADE3}"/>
              </a:ext>
            </a:extLst>
          </p:cNvPr>
          <p:cNvSpPr txBox="1"/>
          <p:nvPr/>
        </p:nvSpPr>
        <p:spPr>
          <a:xfrm>
            <a:off x="4962047" y="6203799"/>
            <a:ext cx="106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1 - 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BF6DF2E-A92F-422D-A8BF-B7D3FE15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90" y="48187"/>
            <a:ext cx="10515600" cy="1325563"/>
          </a:xfrm>
        </p:spPr>
        <p:txBody>
          <a:bodyPr>
            <a:normAutofit/>
          </a:bodyPr>
          <a:lstStyle/>
          <a:p>
            <a:r>
              <a:rPr lang="es-ES" sz="3000" b="1" dirty="0" err="1"/>
              <a:t>Correlograms</a:t>
            </a:r>
            <a:r>
              <a:rPr lang="es-ES" sz="3000" b="1" dirty="0"/>
              <a:t> – </a:t>
            </a:r>
            <a:r>
              <a:rPr lang="es-ES" sz="3000" b="1" dirty="0" err="1"/>
              <a:t>solution</a:t>
            </a:r>
            <a:endParaRPr lang="en-US" sz="30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80BF9B-A018-4F65-B435-9D733D73BF21}"/>
              </a:ext>
            </a:extLst>
          </p:cNvPr>
          <p:cNvCxnSpPr>
            <a:cxnSpLocks/>
          </p:cNvCxnSpPr>
          <p:nvPr/>
        </p:nvCxnSpPr>
        <p:spPr>
          <a:xfrm>
            <a:off x="4688436" y="5495501"/>
            <a:ext cx="0" cy="22855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9DE1FB-F8E3-4921-8EA1-80A1732C0EA0}"/>
                  </a:ext>
                </a:extLst>
              </p:cNvPr>
              <p:cNvSpPr txBox="1"/>
              <p:nvPr/>
            </p:nvSpPr>
            <p:spPr>
              <a:xfrm>
                <a:off x="4843492" y="5480929"/>
                <a:ext cx="435696" cy="257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s-E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2√</m:t>
                      </m:r>
                      <m:r>
                        <a:rPr lang="es-E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9DE1FB-F8E3-4921-8EA1-80A1732C0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492" y="5480929"/>
                <a:ext cx="435696" cy="257699"/>
              </a:xfrm>
              <a:prstGeom prst="rect">
                <a:avLst/>
              </a:prstGeom>
              <a:blipFill>
                <a:blip r:embed="rId3"/>
                <a:stretch>
                  <a:fillRect r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83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4BF6DF2E-A92F-422D-A8BF-B7D3FE15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90" y="48187"/>
            <a:ext cx="10515600" cy="1325563"/>
          </a:xfrm>
        </p:spPr>
        <p:txBody>
          <a:bodyPr>
            <a:normAutofit/>
          </a:bodyPr>
          <a:lstStyle/>
          <a:p>
            <a:r>
              <a:rPr lang="es-ES" sz="3000" b="1" dirty="0" err="1"/>
              <a:t>Summary</a:t>
            </a:r>
            <a:r>
              <a:rPr lang="es-ES" sz="3000" b="1" dirty="0"/>
              <a:t> </a:t>
            </a:r>
            <a:r>
              <a:rPr lang="es-ES" sz="3000" b="1" dirty="0" err="1"/>
              <a:t>of</a:t>
            </a:r>
            <a:r>
              <a:rPr lang="es-ES" sz="3000" b="1" dirty="0"/>
              <a:t> </a:t>
            </a:r>
            <a:r>
              <a:rPr lang="es-ES" sz="3000" b="1" dirty="0" err="1"/>
              <a:t>concepts</a:t>
            </a:r>
            <a:endParaRPr lang="en-US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0A566B-F43A-4FF2-A2D3-DC79F66CC00E}"/>
              </a:ext>
            </a:extLst>
          </p:cNvPr>
          <p:cNvSpPr txBox="1"/>
          <p:nvPr/>
        </p:nvSpPr>
        <p:spPr>
          <a:xfrm>
            <a:off x="626165" y="1302026"/>
            <a:ext cx="90048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 – </a:t>
            </a:r>
            <a:r>
              <a:rPr lang="es-ES" dirty="0" err="1"/>
              <a:t>Lagged</a:t>
            </a:r>
            <a:r>
              <a:rPr lang="es-ES" dirty="0"/>
              <a:t> variables, </a:t>
            </a:r>
            <a:r>
              <a:rPr lang="es-ES" dirty="0" err="1"/>
              <a:t>lag</a:t>
            </a:r>
            <a:r>
              <a:rPr lang="es-ES" dirty="0"/>
              <a:t> </a:t>
            </a:r>
            <a:r>
              <a:rPr lang="es-ES" dirty="0" err="1"/>
              <a:t>plots</a:t>
            </a:r>
            <a:r>
              <a:rPr lang="es-ES" dirty="0"/>
              <a:t> and ACF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2 – </a:t>
            </a:r>
            <a:r>
              <a:rPr lang="es-ES" dirty="0" err="1"/>
              <a:t>Correlograms</a:t>
            </a:r>
            <a:r>
              <a:rPr lang="es-ES" dirty="0"/>
              <a:t> and </a:t>
            </a:r>
            <a:r>
              <a:rPr lang="es-ES" dirty="0" err="1"/>
              <a:t>their</a:t>
            </a:r>
            <a:r>
              <a:rPr lang="es-ES" dirty="0"/>
              <a:t> </a:t>
            </a:r>
            <a:r>
              <a:rPr lang="es-ES" dirty="0" err="1"/>
              <a:t>relationship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lagged</a:t>
            </a:r>
            <a:r>
              <a:rPr lang="es-ES" dirty="0"/>
              <a:t> variables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3 – </a:t>
            </a:r>
            <a:r>
              <a:rPr lang="es-ES" dirty="0" err="1"/>
              <a:t>Trend</a:t>
            </a:r>
            <a:r>
              <a:rPr lang="es-ES" dirty="0"/>
              <a:t> and </a:t>
            </a:r>
            <a:r>
              <a:rPr lang="es-ES" dirty="0" err="1"/>
              <a:t>seasonality</a:t>
            </a:r>
            <a:r>
              <a:rPr lang="es-ES" dirty="0"/>
              <a:t> and </a:t>
            </a:r>
            <a:r>
              <a:rPr lang="es-ES" dirty="0" err="1"/>
              <a:t>their</a:t>
            </a:r>
            <a:r>
              <a:rPr lang="es-ES" dirty="0"/>
              <a:t> </a:t>
            </a:r>
            <a:r>
              <a:rPr lang="es-ES" dirty="0" err="1"/>
              <a:t>reflection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correlograms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4 – White </a:t>
            </a:r>
            <a:r>
              <a:rPr lang="es-ES" dirty="0" err="1"/>
              <a:t>noise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5 –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examples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identification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correlograms</a:t>
            </a:r>
            <a:endParaRPr lang="es-ES" dirty="0"/>
          </a:p>
          <a:p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9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A43EDB-CA9E-47BE-B8DD-0A28BA2A0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50" y="1820817"/>
            <a:ext cx="10365299" cy="42304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7097BB-447A-4E77-884A-1C7B00483099}"/>
              </a:ext>
            </a:extLst>
          </p:cNvPr>
          <p:cNvSpPr txBox="1"/>
          <p:nvPr/>
        </p:nvSpPr>
        <p:spPr>
          <a:xfrm>
            <a:off x="289560" y="240755"/>
            <a:ext cx="8275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err="1"/>
              <a:t>Lagged</a:t>
            </a:r>
            <a:r>
              <a:rPr lang="es-ES" sz="3000" b="1" dirty="0"/>
              <a:t> variables</a:t>
            </a:r>
          </a:p>
          <a:p>
            <a:endParaRPr lang="es-ES" sz="3000" b="1" dirty="0"/>
          </a:p>
          <a:p>
            <a:r>
              <a:rPr lang="es-ES" sz="3000" b="1" dirty="0" err="1"/>
              <a:t>lag</a:t>
            </a:r>
            <a:r>
              <a:rPr lang="es-ES" sz="3000" b="1" dirty="0"/>
              <a:t>()</a:t>
            </a:r>
            <a:endParaRPr lang="en-US" sz="3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53B26-033D-4AB7-986B-29EB0225485B}"/>
              </a:ext>
            </a:extLst>
          </p:cNvPr>
          <p:cNvSpPr/>
          <p:nvPr/>
        </p:nvSpPr>
        <p:spPr>
          <a:xfrm>
            <a:off x="3267075" y="2258568"/>
            <a:ext cx="5534026" cy="30516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F4516D4-CDA1-4CB9-B440-5A13B8EFD020}"/>
              </a:ext>
            </a:extLst>
          </p:cNvPr>
          <p:cNvSpPr/>
          <p:nvPr/>
        </p:nvSpPr>
        <p:spPr>
          <a:xfrm flipV="1">
            <a:off x="3937000" y="2800350"/>
            <a:ext cx="4800600" cy="1289050"/>
          </a:xfrm>
          <a:prstGeom prst="triangle">
            <a:avLst>
              <a:gd name="adj" fmla="val 100000"/>
            </a:avLst>
          </a:prstGeom>
          <a:solidFill>
            <a:srgbClr val="FFC000">
              <a:alpha val="30196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5718460-A479-4258-8C47-6DB80493E3DF}"/>
              </a:ext>
            </a:extLst>
          </p:cNvPr>
          <p:cNvSpPr/>
          <p:nvPr/>
        </p:nvSpPr>
        <p:spPr>
          <a:xfrm>
            <a:off x="3390900" y="2800350"/>
            <a:ext cx="5359400" cy="2484438"/>
          </a:xfrm>
          <a:custGeom>
            <a:avLst/>
            <a:gdLst>
              <a:gd name="connsiteX0" fmla="*/ 6350 w 5353050"/>
              <a:gd name="connsiteY0" fmla="*/ 2463800 h 2463800"/>
              <a:gd name="connsiteX1" fmla="*/ 0 w 5353050"/>
              <a:gd name="connsiteY1" fmla="*/ 0 h 2463800"/>
              <a:gd name="connsiteX2" fmla="*/ 431800 w 5353050"/>
              <a:gd name="connsiteY2" fmla="*/ 6350 h 2463800"/>
              <a:gd name="connsiteX3" fmla="*/ 5353050 w 5353050"/>
              <a:gd name="connsiteY3" fmla="*/ 1333500 h 2463800"/>
              <a:gd name="connsiteX4" fmla="*/ 5346700 w 5353050"/>
              <a:gd name="connsiteY4" fmla="*/ 2463800 h 2463800"/>
              <a:gd name="connsiteX5" fmla="*/ 6350 w 5353050"/>
              <a:gd name="connsiteY5" fmla="*/ 2463800 h 24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050" h="2463800">
                <a:moveTo>
                  <a:pt x="6350" y="2463800"/>
                </a:moveTo>
                <a:cubicBezTo>
                  <a:pt x="4233" y="1642533"/>
                  <a:pt x="2117" y="821267"/>
                  <a:pt x="0" y="0"/>
                </a:cubicBezTo>
                <a:lnTo>
                  <a:pt x="431800" y="6350"/>
                </a:lnTo>
                <a:lnTo>
                  <a:pt x="5353050" y="1333500"/>
                </a:lnTo>
                <a:cubicBezTo>
                  <a:pt x="5350933" y="1710267"/>
                  <a:pt x="5348817" y="2087033"/>
                  <a:pt x="5346700" y="2463800"/>
                </a:cubicBezTo>
                <a:lnTo>
                  <a:pt x="6350" y="2463800"/>
                </a:lnTo>
                <a:close/>
              </a:path>
            </a:pathLst>
          </a:custGeom>
          <a:solidFill>
            <a:srgbClr val="9DC3E6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654CA4-585D-4D2B-895B-C624C29C4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259" y="461422"/>
            <a:ext cx="7843296" cy="125666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173B8A1-E8A3-4267-BD16-E1656EB8B0CE}"/>
              </a:ext>
            </a:extLst>
          </p:cNvPr>
          <p:cNvSpPr/>
          <p:nvPr/>
        </p:nvSpPr>
        <p:spPr>
          <a:xfrm>
            <a:off x="3843339" y="2258568"/>
            <a:ext cx="976312" cy="3051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9FB722-E000-4F9B-81D7-AC3B7DA31BD5}"/>
              </a:ext>
            </a:extLst>
          </p:cNvPr>
          <p:cNvSpPr/>
          <p:nvPr/>
        </p:nvSpPr>
        <p:spPr>
          <a:xfrm>
            <a:off x="4819651" y="2258568"/>
            <a:ext cx="976312" cy="3051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5BA77-1F0B-4FC8-ADFD-7488D0877056}"/>
              </a:ext>
            </a:extLst>
          </p:cNvPr>
          <p:cNvSpPr/>
          <p:nvPr/>
        </p:nvSpPr>
        <p:spPr>
          <a:xfrm>
            <a:off x="5802313" y="2258568"/>
            <a:ext cx="976312" cy="3051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62657C-F5C1-4F56-A949-89571D713572}"/>
              </a:ext>
            </a:extLst>
          </p:cNvPr>
          <p:cNvSpPr/>
          <p:nvPr/>
        </p:nvSpPr>
        <p:spPr>
          <a:xfrm>
            <a:off x="6778625" y="2258568"/>
            <a:ext cx="976312" cy="3051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FA6597-318C-47A4-B81E-C67CA13AD9C4}"/>
              </a:ext>
            </a:extLst>
          </p:cNvPr>
          <p:cNvSpPr/>
          <p:nvPr/>
        </p:nvSpPr>
        <p:spPr>
          <a:xfrm>
            <a:off x="7764463" y="2258568"/>
            <a:ext cx="976312" cy="3051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4BEB66-D661-4468-85C0-A3CECA5B2246}"/>
              </a:ext>
            </a:extLst>
          </p:cNvPr>
          <p:cNvSpPr/>
          <p:nvPr/>
        </p:nvSpPr>
        <p:spPr>
          <a:xfrm>
            <a:off x="3843339" y="1089752"/>
            <a:ext cx="1884361" cy="252665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4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AB663B-DA5B-4614-9ED1-0E6599A40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522" y="1846318"/>
            <a:ext cx="2287422" cy="2946199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5CED1577-004C-402D-B843-7F640D540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316" y="1371596"/>
            <a:ext cx="6665990" cy="411480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E325D9D-CCBF-4191-8402-8A5FB39F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90" y="48187"/>
            <a:ext cx="10515600" cy="1325563"/>
          </a:xfrm>
        </p:spPr>
        <p:txBody>
          <a:bodyPr>
            <a:normAutofit/>
          </a:bodyPr>
          <a:lstStyle/>
          <a:p>
            <a:r>
              <a:rPr lang="es-ES" sz="3000" b="1" dirty="0"/>
              <a:t>Variable vs </a:t>
            </a:r>
            <a:r>
              <a:rPr lang="es-ES" sz="3000" b="1" dirty="0" err="1"/>
              <a:t>lagged</a:t>
            </a:r>
            <a:r>
              <a:rPr lang="es-ES" sz="3000" b="1" dirty="0"/>
              <a:t> variable – </a:t>
            </a:r>
            <a:r>
              <a:rPr lang="es-ES" sz="3000" b="1" dirty="0" err="1"/>
              <a:t>lag</a:t>
            </a:r>
            <a:r>
              <a:rPr lang="es-ES" sz="3000" b="1" dirty="0"/>
              <a:t> 1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61783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AB663B-DA5B-4614-9ED1-0E6599A40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522" y="1846318"/>
            <a:ext cx="2287422" cy="29461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B28595-2A3A-457B-B611-8EF7FBADC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156" y="1861327"/>
            <a:ext cx="975787" cy="2933499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19010B2-981D-438A-BA69-AE97F5EB0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615" y="1371596"/>
            <a:ext cx="6665990" cy="411480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E14E7DA-F9C9-4828-AC7B-485291898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90" y="48187"/>
            <a:ext cx="10515600" cy="1325563"/>
          </a:xfrm>
        </p:spPr>
        <p:txBody>
          <a:bodyPr>
            <a:normAutofit/>
          </a:bodyPr>
          <a:lstStyle/>
          <a:p>
            <a:r>
              <a:rPr lang="es-ES" sz="3000" b="1" dirty="0"/>
              <a:t>Variable vs </a:t>
            </a:r>
            <a:r>
              <a:rPr lang="es-ES" sz="3000" b="1" dirty="0" err="1"/>
              <a:t>lagged</a:t>
            </a:r>
            <a:r>
              <a:rPr lang="es-ES" sz="3000" b="1" dirty="0"/>
              <a:t> variable – </a:t>
            </a:r>
            <a:r>
              <a:rPr lang="es-ES" sz="3000" b="1" dirty="0" err="1"/>
              <a:t>lag</a:t>
            </a:r>
            <a:r>
              <a:rPr lang="es-ES" sz="3000" b="1" dirty="0"/>
              <a:t> 2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47940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8F0CB07-11F6-4AD5-9B64-1759FD9AD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682" y="566146"/>
            <a:ext cx="8382636" cy="598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C7232E9-65C6-4BBF-92AE-6D9851DD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90" y="48187"/>
            <a:ext cx="10515600" cy="1325563"/>
          </a:xfrm>
        </p:spPr>
        <p:txBody>
          <a:bodyPr>
            <a:normAutofit/>
          </a:bodyPr>
          <a:lstStyle/>
          <a:p>
            <a:r>
              <a:rPr lang="es-ES" sz="3000" b="1" dirty="0" err="1"/>
              <a:t>lagplot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12210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231BDFF-715B-43EE-879F-53E4E885C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264" y="4083160"/>
            <a:ext cx="3524373" cy="10118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8E5B8C-FFBE-448C-93F4-E74763242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806" y="3533984"/>
            <a:ext cx="3533618" cy="466048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1E5498EC-BF29-46C3-9306-DD6A0982F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25" y="1231395"/>
            <a:ext cx="7469181" cy="46106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2626A7-CF3D-43F5-9B08-26387EE629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3264" y="1741415"/>
            <a:ext cx="3658111" cy="10383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AA1E54-1D4B-4E17-93E9-C2F9CADA60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9806" y="1221767"/>
            <a:ext cx="3391373" cy="428685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F3570B6-3ED1-4F62-A150-A246CFBA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90" y="48187"/>
            <a:ext cx="10515600" cy="1325563"/>
          </a:xfrm>
        </p:spPr>
        <p:txBody>
          <a:bodyPr>
            <a:normAutofit/>
          </a:bodyPr>
          <a:lstStyle/>
          <a:p>
            <a:r>
              <a:rPr lang="es-ES" sz="3000" b="1" dirty="0" err="1"/>
              <a:t>Autocorrelation</a:t>
            </a:r>
            <a:r>
              <a:rPr lang="es-ES" sz="3000" b="1" dirty="0"/>
              <a:t> </a:t>
            </a:r>
            <a:r>
              <a:rPr lang="es-ES" sz="3000" b="1" dirty="0" err="1"/>
              <a:t>coefficient</a:t>
            </a:r>
            <a:endParaRPr lang="en-US" sz="3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97364B-93D4-4085-B658-BAB6DC8C456D}"/>
              </a:ext>
            </a:extLst>
          </p:cNvPr>
          <p:cNvSpPr/>
          <p:nvPr/>
        </p:nvSpPr>
        <p:spPr>
          <a:xfrm>
            <a:off x="9496616" y="4628088"/>
            <a:ext cx="1624564" cy="391173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7377FC-74FE-4C34-BBFB-2D5A7B69E279}"/>
              </a:ext>
            </a:extLst>
          </p:cNvPr>
          <p:cNvSpPr/>
          <p:nvPr/>
        </p:nvSpPr>
        <p:spPr>
          <a:xfrm>
            <a:off x="8983093" y="4165007"/>
            <a:ext cx="2715263" cy="391173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78939D7-B817-4CC5-81F1-A0EEC37DF0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2730" y="4719058"/>
            <a:ext cx="1461438" cy="18823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5E1856C-44D1-4B73-84C3-0D752AC9C831}"/>
              </a:ext>
            </a:extLst>
          </p:cNvPr>
          <p:cNvSpPr/>
          <p:nvPr/>
        </p:nvSpPr>
        <p:spPr>
          <a:xfrm>
            <a:off x="7620000" y="5019261"/>
            <a:ext cx="874168" cy="158863"/>
          </a:xfrm>
          <a:prstGeom prst="rect">
            <a:avLst/>
          </a:prstGeom>
          <a:solidFill>
            <a:schemeClr val="accent6">
              <a:lumMod val="40000"/>
              <a:lumOff val="60000"/>
              <a:alpha val="30196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A3E997-FC71-4D63-ACF4-709B91C3E668}"/>
              </a:ext>
            </a:extLst>
          </p:cNvPr>
          <p:cNvSpPr/>
          <p:nvPr/>
        </p:nvSpPr>
        <p:spPr>
          <a:xfrm>
            <a:off x="7620000" y="5188639"/>
            <a:ext cx="874168" cy="1407560"/>
          </a:xfrm>
          <a:prstGeom prst="rect">
            <a:avLst/>
          </a:prstGeom>
          <a:solidFill>
            <a:srgbClr val="00B0F0">
              <a:alpha val="3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6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86215347-1760-4FF1-80C7-368E80360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2639"/>
            <a:ext cx="5757810" cy="411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CC31F8F9-9A51-447C-871B-C1AFC3434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8" y="1568969"/>
            <a:ext cx="6026502" cy="372006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33D7836-EEFC-45C0-8CA4-64409507836E}"/>
              </a:ext>
            </a:extLst>
          </p:cNvPr>
          <p:cNvSpPr/>
          <p:nvPr/>
        </p:nvSpPr>
        <p:spPr>
          <a:xfrm>
            <a:off x="2428240" y="1645920"/>
            <a:ext cx="1727200" cy="365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011D8B-66A5-47FE-8F36-0808B71E787E}"/>
              </a:ext>
            </a:extLst>
          </p:cNvPr>
          <p:cNvCxnSpPr>
            <a:stCxn id="14" idx="3"/>
          </p:cNvCxnSpPr>
          <p:nvPr/>
        </p:nvCxnSpPr>
        <p:spPr>
          <a:xfrm>
            <a:off x="4155440" y="1828800"/>
            <a:ext cx="2468880" cy="1452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3AD2261-5BDA-41E8-A147-47C0E3D0C237}"/>
              </a:ext>
            </a:extLst>
          </p:cNvPr>
          <p:cNvSpPr/>
          <p:nvPr/>
        </p:nvSpPr>
        <p:spPr>
          <a:xfrm>
            <a:off x="6675120" y="3088640"/>
            <a:ext cx="162560" cy="650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221A84B-B934-43F0-9A85-3332DA522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90" y="48187"/>
            <a:ext cx="10515600" cy="1325563"/>
          </a:xfrm>
        </p:spPr>
        <p:txBody>
          <a:bodyPr>
            <a:normAutofit/>
          </a:bodyPr>
          <a:lstStyle/>
          <a:p>
            <a:r>
              <a:rPr lang="es-ES" sz="3000" b="1" dirty="0" err="1"/>
              <a:t>Correlogram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98831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6671887-C61B-4FF7-9018-626B0FE24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8" y="1568969"/>
            <a:ext cx="6026502" cy="3720062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6215347-1760-4FF1-80C7-368E80360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2639"/>
            <a:ext cx="5757810" cy="411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33D7836-EEFC-45C0-8CA4-64409507836E}"/>
              </a:ext>
            </a:extLst>
          </p:cNvPr>
          <p:cNvSpPr/>
          <p:nvPr/>
        </p:nvSpPr>
        <p:spPr>
          <a:xfrm>
            <a:off x="2428240" y="1645920"/>
            <a:ext cx="1727200" cy="365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011D8B-66A5-47FE-8F36-0808B71E787E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155440" y="1828800"/>
            <a:ext cx="2824480" cy="2286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3AD2261-5BDA-41E8-A147-47C0E3D0C237}"/>
              </a:ext>
            </a:extLst>
          </p:cNvPr>
          <p:cNvSpPr/>
          <p:nvPr/>
        </p:nvSpPr>
        <p:spPr>
          <a:xfrm>
            <a:off x="6979920" y="3180080"/>
            <a:ext cx="233680" cy="1869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B3864B2-6356-49A9-86FC-2F5C5BA67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90" y="48187"/>
            <a:ext cx="10515600" cy="1325563"/>
          </a:xfrm>
        </p:spPr>
        <p:txBody>
          <a:bodyPr>
            <a:normAutofit/>
          </a:bodyPr>
          <a:lstStyle/>
          <a:p>
            <a:r>
              <a:rPr lang="es-ES" sz="3000" b="1" dirty="0" err="1"/>
              <a:t>Correlogram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43146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1E2FB539-9961-43C9-AE2E-C84298FE6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8" y="1568969"/>
            <a:ext cx="6026502" cy="3720062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6215347-1760-4FF1-80C7-368E80360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2639"/>
            <a:ext cx="5757810" cy="411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33D7836-EEFC-45C0-8CA4-64409507836E}"/>
              </a:ext>
            </a:extLst>
          </p:cNvPr>
          <p:cNvSpPr/>
          <p:nvPr/>
        </p:nvSpPr>
        <p:spPr>
          <a:xfrm>
            <a:off x="2428240" y="1645920"/>
            <a:ext cx="1727200" cy="365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011D8B-66A5-47FE-8F36-0808B71E787E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155440" y="1828800"/>
            <a:ext cx="3407225" cy="5181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3AD2261-5BDA-41E8-A147-47C0E3D0C237}"/>
              </a:ext>
            </a:extLst>
          </p:cNvPr>
          <p:cNvSpPr/>
          <p:nvPr/>
        </p:nvSpPr>
        <p:spPr>
          <a:xfrm>
            <a:off x="7609840" y="1549400"/>
            <a:ext cx="233680" cy="1869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45B2A7C-AC0F-4C2A-BEDA-68FF83A4E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90" y="48187"/>
            <a:ext cx="10515600" cy="1325563"/>
          </a:xfrm>
        </p:spPr>
        <p:txBody>
          <a:bodyPr>
            <a:normAutofit/>
          </a:bodyPr>
          <a:lstStyle/>
          <a:p>
            <a:r>
              <a:rPr lang="es-ES" sz="3000" b="1" dirty="0" err="1"/>
              <a:t>Correlogram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46631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2802</TotalTime>
  <Words>156</Words>
  <Application>Microsoft Office PowerPoint</Application>
  <PresentationFormat>Widescreen</PresentationFormat>
  <Paragraphs>53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Summary of concepts</vt:lpstr>
      <vt:lpstr>PowerPoint Presentation</vt:lpstr>
      <vt:lpstr>Variable vs lagged variable – lag 1</vt:lpstr>
      <vt:lpstr>Variable vs lagged variable – lag 2</vt:lpstr>
      <vt:lpstr>lagplot</vt:lpstr>
      <vt:lpstr>Autocorrelation coefficient</vt:lpstr>
      <vt:lpstr>Correlogram</vt:lpstr>
      <vt:lpstr>Correlogram</vt:lpstr>
      <vt:lpstr>Correlogram</vt:lpstr>
      <vt:lpstr>Correlogram</vt:lpstr>
      <vt:lpstr>Trends and Seasonality in a correlogram</vt:lpstr>
      <vt:lpstr>White noise</vt:lpstr>
      <vt:lpstr>White noise (Gaussian)</vt:lpstr>
      <vt:lpstr>White noise</vt:lpstr>
      <vt:lpstr>Correlogram – exercise</vt:lpstr>
      <vt:lpstr>Correlograms – solution</vt:lpstr>
      <vt:lpstr>Summary of concepts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Garbayo de Pablo</dc:creator>
  <cp:lastModifiedBy>Juan Garbayo de Pablo</cp:lastModifiedBy>
  <cp:revision>3</cp:revision>
  <dcterms:created xsi:type="dcterms:W3CDTF">2022-01-07T09:15:39Z</dcterms:created>
  <dcterms:modified xsi:type="dcterms:W3CDTF">2022-01-30T17:00:51Z</dcterms:modified>
</cp:coreProperties>
</file>