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27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0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0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2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3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32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8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6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3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71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08/07/2021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3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8557" y="277330"/>
            <a:ext cx="7794461" cy="1253854"/>
          </a:xfrm>
        </p:spPr>
        <p:txBody>
          <a:bodyPr>
            <a:normAutofit/>
          </a:bodyPr>
          <a:lstStyle/>
          <a:p>
            <a:r>
              <a:rPr lang="en-US" sz="4724" dirty="0">
                <a:latin typeface="Arial Black" panose="020B0A04020102020204" pitchFamily="34" charset="0"/>
              </a:rPr>
              <a:t>Capstone</a:t>
            </a:r>
            <a:r>
              <a:rPr lang="es-MX" sz="4724" dirty="0">
                <a:latin typeface="Arial Black" panose="020B0A04020102020204" pitchFamily="34" charset="0"/>
              </a:rPr>
              <a:t> Project</a:t>
            </a:r>
            <a:endParaRPr lang="en-US" sz="4724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9300" y="9067020"/>
            <a:ext cx="2884731" cy="756947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79" y="7130643"/>
            <a:ext cx="5221575" cy="18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shift Connection - Redshift Amazon Analytics | Sisense">
            <a:extLst>
              <a:ext uri="{FF2B5EF4-FFF2-40B4-BE49-F238E27FC236}">
                <a16:creationId xmlns:a16="http://schemas.microsoft.com/office/drawing/2014/main" id="{CE0B5FB8-F3C5-4DBE-A82B-CDFE163A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970" y="5033955"/>
            <a:ext cx="5065679" cy="259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9552213" y="1888697"/>
            <a:ext cx="4490358" cy="3097912"/>
          </a:xfrm>
          <a:prstGeom prst="bentUpArrow">
            <a:avLst>
              <a:gd name="adj1" fmla="val 21838"/>
              <a:gd name="adj2" fmla="val 17621"/>
              <a:gd name="adj3" fmla="val 2131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391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7252422" y="7566032"/>
            <a:ext cx="6937107" cy="3275095"/>
          </a:xfrm>
          <a:prstGeom prst="bentUpArrow">
            <a:avLst>
              <a:gd name="adj1" fmla="val 21011"/>
              <a:gd name="adj2" fmla="val 20499"/>
              <a:gd name="adj3" fmla="val 2249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39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13841955" y="2683891"/>
            <a:ext cx="2598353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6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9000331" y="11045819"/>
            <a:ext cx="2598353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6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510911" y="6988976"/>
            <a:ext cx="6741513" cy="48080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1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12883243" y="5043705"/>
            <a:ext cx="4619572" cy="248123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58CD9D-369D-4258-B8C9-B64C75076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9" y="228750"/>
            <a:ext cx="8871384" cy="64265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0DDDD8-AD14-487E-9A3F-043801599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830" y="10061829"/>
            <a:ext cx="5607670" cy="14973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61E80BE-2E29-46F8-BFE9-88E26F4C9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430" y="3151070"/>
            <a:ext cx="3811330" cy="64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3085C6E4-589F-4CC2-BCC6-DD6210A08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81297"/>
              </p:ext>
            </p:extLst>
          </p:nvPr>
        </p:nvGraphicFramePr>
        <p:xfrm>
          <a:off x="6522321" y="831400"/>
          <a:ext cx="3042821" cy="975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immigrations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imm_idx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87276698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cicid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i94yr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i94mon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i94cit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i94res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i94port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arrdate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i94mode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i94addr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depdate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i94bir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i94visa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dtadfile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48039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matflag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728752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biryear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056382242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dtaddto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7221740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gender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91446353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airline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96774464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adnum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42768233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fltno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361655413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visatype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577714682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855C53C1-1551-41EB-AEC6-6851AC343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58491"/>
              </p:ext>
            </p:extLst>
          </p:nvPr>
        </p:nvGraphicFramePr>
        <p:xfrm>
          <a:off x="2462730" y="6115310"/>
          <a:ext cx="3042821" cy="593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demographics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chemeClr val="tx1"/>
                          </a:solidFill>
                        </a:rPr>
                        <a:t>dem_idx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665698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median_age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male_population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female_population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total_population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number_of_veterans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foreign_born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average_household_size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state_code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race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count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A246FF9C-F833-4A2F-826A-627AA4E3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04271"/>
              </p:ext>
            </p:extLst>
          </p:nvPr>
        </p:nvGraphicFramePr>
        <p:xfrm>
          <a:off x="10581913" y="5137809"/>
          <a:ext cx="3042821" cy="413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temperature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temp_idx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5051520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dt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AverageTemperature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729581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AverageTemperatureUncertainity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Country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Latitude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Longitude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300E444-DC84-412B-B94A-AA11474FA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134"/>
              </p:ext>
            </p:extLst>
          </p:nvPr>
        </p:nvGraphicFramePr>
        <p:xfrm>
          <a:off x="10581913" y="2435013"/>
          <a:ext cx="3042821" cy="16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i94_residence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res_idx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5051520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i94cit_res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C30322F-13EC-481F-8422-11475D08C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18073"/>
              </p:ext>
            </p:extLst>
          </p:nvPr>
        </p:nvGraphicFramePr>
        <p:xfrm>
          <a:off x="2462731" y="1214328"/>
          <a:ext cx="3042821" cy="16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i94_port_of_admission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por_idx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5051520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i94port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port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E379765-3CF6-4305-A264-60A3F5AB9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64330"/>
              </p:ext>
            </p:extLst>
          </p:nvPr>
        </p:nvGraphicFramePr>
        <p:xfrm>
          <a:off x="2462730" y="3817219"/>
          <a:ext cx="3042821" cy="16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i94_usa_state_arrival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arr_idx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5051520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i94addr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state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</a:tbl>
          </a:graphicData>
        </a:graphic>
      </p:graphicFrame>
      <p:grpSp>
        <p:nvGrpSpPr>
          <p:cNvPr id="30" name="Grupo 29">
            <a:extLst>
              <a:ext uri="{FF2B5EF4-FFF2-40B4-BE49-F238E27FC236}">
                <a16:creationId xmlns:a16="http://schemas.microsoft.com/office/drawing/2014/main" id="{F0DBCFD4-97ED-4A4F-8990-25EFDFD455E5}"/>
              </a:ext>
            </a:extLst>
          </p:cNvPr>
          <p:cNvGrpSpPr/>
          <p:nvPr/>
        </p:nvGrpSpPr>
        <p:grpSpPr>
          <a:xfrm>
            <a:off x="5505551" y="2215260"/>
            <a:ext cx="982335" cy="1601959"/>
            <a:chOff x="5505551" y="2215260"/>
            <a:chExt cx="982335" cy="1601959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674C7B3-BFDF-4B14-B7AE-7E4A03C2D97E}"/>
                </a:ext>
              </a:extLst>
            </p:cNvPr>
            <p:cNvCxnSpPr/>
            <p:nvPr/>
          </p:nvCxnSpPr>
          <p:spPr>
            <a:xfrm>
              <a:off x="5505551" y="2215260"/>
              <a:ext cx="5904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B0896BCB-5297-4DA3-A24D-D9F461C90FD6}"/>
                </a:ext>
              </a:extLst>
            </p:cNvPr>
            <p:cNvCxnSpPr/>
            <p:nvPr/>
          </p:nvCxnSpPr>
          <p:spPr>
            <a:xfrm>
              <a:off x="6081486" y="2215260"/>
              <a:ext cx="0" cy="1596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A240E3C-2B3C-4555-AD25-189139FCE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17219"/>
              <a:ext cx="3918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23D1203-C9D7-48F6-B8D8-B28F5476E92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12103323" y="4132077"/>
            <a:ext cx="0" cy="100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01CF9E0-ED63-4CF9-8305-11A6A6F41C81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3984140" y="5514283"/>
            <a:ext cx="0" cy="60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9EB12A6D-9F8C-4460-9860-3C431E33E466}"/>
              </a:ext>
            </a:extLst>
          </p:cNvPr>
          <p:cNvCxnSpPr/>
          <p:nvPr/>
        </p:nvCxnSpPr>
        <p:spPr>
          <a:xfrm>
            <a:off x="5505551" y="4876800"/>
            <a:ext cx="982335" cy="377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B54A76AE-B9C1-486F-BB11-728CB15F8231}"/>
              </a:ext>
            </a:extLst>
          </p:cNvPr>
          <p:cNvCxnSpPr>
            <a:cxnSpLocks/>
          </p:cNvCxnSpPr>
          <p:nvPr/>
        </p:nvCxnSpPr>
        <p:spPr>
          <a:xfrm flipV="1">
            <a:off x="9565142" y="3439886"/>
            <a:ext cx="1016771" cy="159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3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4968</TotalTime>
  <Words>113</Words>
  <Application>Microsoft Office PowerPoint</Application>
  <PresentationFormat>Personalizado</PresentationFormat>
  <Paragraphs>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Capstone Project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29</cp:revision>
  <dcterms:created xsi:type="dcterms:W3CDTF">2021-03-28T22:42:38Z</dcterms:created>
  <dcterms:modified xsi:type="dcterms:W3CDTF">2021-07-08T22:11:12Z</dcterms:modified>
</cp:coreProperties>
</file>