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79245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1711604"/>
            <a:ext cx="13423583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5493108"/>
            <a:ext cx="11844338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2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556816"/>
            <a:ext cx="3405247" cy="88630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556816"/>
            <a:ext cx="10018335" cy="886305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4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00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2607353"/>
            <a:ext cx="13620988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6998933"/>
            <a:ext cx="13620988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/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7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2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556818"/>
            <a:ext cx="13620988" cy="20214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2563773"/>
            <a:ext cx="6680946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3820239"/>
            <a:ext cx="6680946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2563773"/>
            <a:ext cx="671384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3820239"/>
            <a:ext cx="6713848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25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1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1505825"/>
            <a:ext cx="7994928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8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1505825"/>
            <a:ext cx="7994928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8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556818"/>
            <a:ext cx="13620988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2784078"/>
            <a:ext cx="13620988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9693436"/>
            <a:ext cx="5329952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6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7621" y="-207133"/>
            <a:ext cx="6838284" cy="1579665"/>
          </a:xfrm>
        </p:spPr>
        <p:txBody>
          <a:bodyPr>
            <a:normAutofit/>
          </a:bodyPr>
          <a:lstStyle/>
          <a:p>
            <a:r>
              <a:rPr lang="es-MX" sz="4145" dirty="0">
                <a:latin typeface="Arial Black" panose="020B0A04020102020204" pitchFamily="34" charset="0"/>
              </a:rPr>
              <a:t>Data </a:t>
            </a:r>
            <a:r>
              <a:rPr lang="en-US" sz="4145" dirty="0">
                <a:latin typeface="Arial Black" panose="020B0A04020102020204" pitchFamily="34" charset="0"/>
              </a:rPr>
              <a:t>Warehouse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053" y="7885518"/>
            <a:ext cx="2530850" cy="2060246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r>
              <a:rPr lang="en-US" sz="2202" dirty="0"/>
              <a:t>Song data: json files</a:t>
            </a:r>
          </a:p>
          <a:p>
            <a:r>
              <a:rPr lang="en-US" sz="2202" dirty="0"/>
              <a:t>Log data: json files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29" y="6250750"/>
            <a:ext cx="4581024" cy="15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shift Connection - Redshift Amazon Analytics | Sisense">
            <a:extLst>
              <a:ext uri="{FF2B5EF4-FFF2-40B4-BE49-F238E27FC236}">
                <a16:creationId xmlns:a16="http://schemas.microsoft.com/office/drawing/2014/main" id="{CE0B5FB8-F3C5-4DBE-A82B-CDFE163A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919" y="3973635"/>
            <a:ext cx="4554231" cy="227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📊 Conoce qué es un data warehouse y cómo está compuesto 📈 | Crehana MX">
            <a:extLst>
              <a:ext uri="{FF2B5EF4-FFF2-40B4-BE49-F238E27FC236}">
                <a16:creationId xmlns:a16="http://schemas.microsoft.com/office/drawing/2014/main" id="{3B55885F-7926-445F-A4FA-4B73F303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73" b="89809" l="59000" r="920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72" y="-220613"/>
            <a:ext cx="5249684" cy="274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461944D-A5F4-457C-92C4-E2B569ED31D8}"/>
              </a:ext>
            </a:extLst>
          </p:cNvPr>
          <p:cNvSpPr/>
          <p:nvPr/>
        </p:nvSpPr>
        <p:spPr>
          <a:xfrm>
            <a:off x="2746877" y="1504269"/>
            <a:ext cx="1582113" cy="274733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songplays</a:t>
            </a:r>
          </a:p>
          <a:p>
            <a:r>
              <a:rPr lang="en-US" sz="1425" dirty="0"/>
              <a:t>songplay_id</a:t>
            </a:r>
          </a:p>
          <a:p>
            <a:r>
              <a:rPr lang="en-US" sz="1425" dirty="0"/>
              <a:t>start_time</a:t>
            </a:r>
          </a:p>
          <a:p>
            <a:r>
              <a:rPr lang="en-US" sz="1425" dirty="0"/>
              <a:t>user_id</a:t>
            </a:r>
          </a:p>
          <a:p>
            <a:r>
              <a:rPr lang="en-US" sz="1425" dirty="0"/>
              <a:t>level</a:t>
            </a:r>
          </a:p>
          <a:p>
            <a:r>
              <a:rPr lang="en-US" sz="1425" dirty="0"/>
              <a:t>song_id</a:t>
            </a:r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session_id</a:t>
            </a:r>
          </a:p>
          <a:p>
            <a:r>
              <a:rPr lang="en-US" sz="1425" dirty="0"/>
              <a:t>location</a:t>
            </a:r>
          </a:p>
          <a:p>
            <a:r>
              <a:rPr lang="en-US" sz="1425" dirty="0"/>
              <a:t>user_agent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593868-BE70-440B-8638-16F9B1D9C4B2}"/>
              </a:ext>
            </a:extLst>
          </p:cNvPr>
          <p:cNvSpPr/>
          <p:nvPr/>
        </p:nvSpPr>
        <p:spPr>
          <a:xfrm>
            <a:off x="4530337" y="3598939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users</a:t>
            </a:r>
            <a:endParaRPr lang="en-US" sz="1425" dirty="0"/>
          </a:p>
          <a:p>
            <a:r>
              <a:rPr lang="en-US" sz="1425" dirty="0"/>
              <a:t>user_id</a:t>
            </a:r>
          </a:p>
          <a:p>
            <a:r>
              <a:rPr lang="en-US" sz="1425" dirty="0"/>
              <a:t>first_name</a:t>
            </a:r>
          </a:p>
          <a:p>
            <a:r>
              <a:rPr lang="en-US" sz="1425" dirty="0"/>
              <a:t>last_name</a:t>
            </a:r>
          </a:p>
          <a:p>
            <a:r>
              <a:rPr lang="en-US" sz="1425" dirty="0"/>
              <a:t>gender</a:t>
            </a:r>
          </a:p>
          <a:p>
            <a:r>
              <a:rPr lang="en-US" sz="1425" dirty="0"/>
              <a:t>level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3B6B1B-ACB6-481B-9568-61D9F3B1AAB8}"/>
              </a:ext>
            </a:extLst>
          </p:cNvPr>
          <p:cNvSpPr/>
          <p:nvPr/>
        </p:nvSpPr>
        <p:spPr>
          <a:xfrm>
            <a:off x="830032" y="440770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songs</a:t>
            </a:r>
            <a:endParaRPr lang="en-US" sz="1425" dirty="0"/>
          </a:p>
          <a:p>
            <a:r>
              <a:rPr lang="en-US" sz="1425" dirty="0"/>
              <a:t>song_id</a:t>
            </a:r>
          </a:p>
          <a:p>
            <a:r>
              <a:rPr lang="en-US" sz="1425" dirty="0"/>
              <a:t>title</a:t>
            </a:r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year</a:t>
            </a:r>
          </a:p>
          <a:p>
            <a:r>
              <a:rPr lang="en-US" sz="1425" dirty="0"/>
              <a:t>duration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10855E-7FB4-4814-A6BE-D7A497C196F9}"/>
              </a:ext>
            </a:extLst>
          </p:cNvPr>
          <p:cNvSpPr/>
          <p:nvPr/>
        </p:nvSpPr>
        <p:spPr>
          <a:xfrm>
            <a:off x="4538970" y="391096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artists</a:t>
            </a:r>
            <a:endParaRPr lang="en-US" sz="1425" dirty="0"/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name</a:t>
            </a:r>
          </a:p>
          <a:p>
            <a:r>
              <a:rPr lang="en-US" sz="1425" dirty="0"/>
              <a:t>location</a:t>
            </a:r>
          </a:p>
          <a:p>
            <a:r>
              <a:rPr lang="en-US" sz="1425" dirty="0"/>
              <a:t>latitude</a:t>
            </a:r>
          </a:p>
          <a:p>
            <a:r>
              <a:rPr lang="en-US" sz="1425" dirty="0"/>
              <a:t>longitude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BBE62F1-BEDD-415D-B46E-BE641160A674}"/>
              </a:ext>
            </a:extLst>
          </p:cNvPr>
          <p:cNvSpPr/>
          <p:nvPr/>
        </p:nvSpPr>
        <p:spPr>
          <a:xfrm>
            <a:off x="853282" y="3170359"/>
            <a:ext cx="1582113" cy="20018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time</a:t>
            </a:r>
            <a:endParaRPr lang="en-US" sz="1425" dirty="0"/>
          </a:p>
          <a:p>
            <a:r>
              <a:rPr lang="en-US" sz="1425" dirty="0"/>
              <a:t>start_time</a:t>
            </a:r>
          </a:p>
          <a:p>
            <a:r>
              <a:rPr lang="en-US" sz="1425" dirty="0"/>
              <a:t>hour</a:t>
            </a:r>
          </a:p>
          <a:p>
            <a:r>
              <a:rPr lang="en-US" sz="1425" dirty="0"/>
              <a:t>day</a:t>
            </a:r>
          </a:p>
          <a:p>
            <a:r>
              <a:rPr lang="en-US" sz="1425" dirty="0"/>
              <a:t>week</a:t>
            </a:r>
          </a:p>
          <a:p>
            <a:r>
              <a:rPr lang="en-US" sz="1425" dirty="0"/>
              <a:t>Month</a:t>
            </a:r>
          </a:p>
          <a:p>
            <a:r>
              <a:rPr lang="en-US" sz="1425" dirty="0"/>
              <a:t>Year</a:t>
            </a:r>
          </a:p>
          <a:p>
            <a:r>
              <a:rPr lang="en-US" sz="1425" dirty="0"/>
              <a:t>weekday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FF07853-FE3C-460E-9EF9-5B4C072293BF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412147" y="1227388"/>
            <a:ext cx="902018" cy="2768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46D15C7F-22B1-4ADA-8217-7B70101DF2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7118" y="1217937"/>
            <a:ext cx="741853" cy="276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484E65D-D812-49EE-9DFD-27E4656B33E5}"/>
              </a:ext>
            </a:extLst>
          </p:cNvPr>
          <p:cNvCxnSpPr>
            <a:cxnSpLocks/>
          </p:cNvCxnSpPr>
          <p:nvPr/>
        </p:nvCxnSpPr>
        <p:spPr>
          <a:xfrm rot="10800000">
            <a:off x="4143581" y="4124059"/>
            <a:ext cx="370816" cy="270951"/>
          </a:xfrm>
          <a:prstGeom prst="bentConnector3">
            <a:avLst>
              <a:gd name="adj1" fmla="val 99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F71DF57-33D5-4448-B21B-D2D68F2C82AC}"/>
              </a:ext>
            </a:extLst>
          </p:cNvPr>
          <p:cNvCxnSpPr>
            <a:cxnSpLocks/>
          </p:cNvCxnSpPr>
          <p:nvPr/>
        </p:nvCxnSpPr>
        <p:spPr>
          <a:xfrm flipV="1">
            <a:off x="2457727" y="4040405"/>
            <a:ext cx="747118" cy="600493"/>
          </a:xfrm>
          <a:prstGeom prst="bentConnector3">
            <a:avLst>
              <a:gd name="adj1" fmla="val 62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585F9A6D-03EE-4782-A867-5EC228D55913}"/>
              </a:ext>
            </a:extLst>
          </p:cNvPr>
          <p:cNvSpPr/>
          <p:nvPr/>
        </p:nvSpPr>
        <p:spPr>
          <a:xfrm flipV="1">
            <a:off x="6385072" y="2415403"/>
            <a:ext cx="5532348" cy="1661556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36A26B71-D2BE-4428-B2C4-54645AE43797}"/>
              </a:ext>
            </a:extLst>
          </p:cNvPr>
          <p:cNvSpPr/>
          <p:nvPr/>
        </p:nvSpPr>
        <p:spPr>
          <a:xfrm>
            <a:off x="6362740" y="6339954"/>
            <a:ext cx="5670444" cy="1819668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D78ADD-2A94-4FA5-B587-28B3BCBBED50}"/>
              </a:ext>
            </a:extLst>
          </p:cNvPr>
          <p:cNvSpPr txBox="1"/>
          <p:nvPr/>
        </p:nvSpPr>
        <p:spPr>
          <a:xfrm>
            <a:off x="12619738" y="5833687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DB Cluster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CAE515-C20F-4569-8243-071F5F526A0C}"/>
              </a:ext>
            </a:extLst>
          </p:cNvPr>
          <p:cNvSpPr txBox="1"/>
          <p:nvPr/>
        </p:nvSpPr>
        <p:spPr>
          <a:xfrm>
            <a:off x="7964452" y="3136124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Creation of Tables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FF472-C385-4330-BC72-34634DA97B7A}"/>
              </a:ext>
            </a:extLst>
          </p:cNvPr>
          <p:cNvSpPr txBox="1"/>
          <p:nvPr/>
        </p:nvSpPr>
        <p:spPr>
          <a:xfrm>
            <a:off x="7896225" y="6625082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ETL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4A75BA-82E4-45DF-9DB1-E6042FDE9355}"/>
              </a:ext>
            </a:extLst>
          </p:cNvPr>
          <p:cNvSpPr txBox="1"/>
          <p:nvPr/>
        </p:nvSpPr>
        <p:spPr>
          <a:xfrm>
            <a:off x="694333" y="7830413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Sparkify Data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8E845B-40F9-4FFA-AA09-4BA0F5654161}"/>
              </a:ext>
            </a:extLst>
          </p:cNvPr>
          <p:cNvSpPr/>
          <p:nvPr/>
        </p:nvSpPr>
        <p:spPr>
          <a:xfrm>
            <a:off x="448235" y="5833687"/>
            <a:ext cx="5914505" cy="42182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4D5FDAF-16A1-4CCD-949D-FB9EC9084E69}"/>
              </a:ext>
            </a:extLst>
          </p:cNvPr>
          <p:cNvSpPr/>
          <p:nvPr/>
        </p:nvSpPr>
        <p:spPr>
          <a:xfrm>
            <a:off x="448234" y="205470"/>
            <a:ext cx="5914506" cy="524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2C2A3-43D0-4EA1-B7B4-29485E50DFA8}"/>
              </a:ext>
            </a:extLst>
          </p:cNvPr>
          <p:cNvSpPr/>
          <p:nvPr/>
        </p:nvSpPr>
        <p:spPr>
          <a:xfrm>
            <a:off x="10545919" y="4118496"/>
            <a:ext cx="4554231" cy="21768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85</Words>
  <Application>Microsoft Office PowerPoint</Application>
  <PresentationFormat>Personalizado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10</cp:revision>
  <dcterms:created xsi:type="dcterms:W3CDTF">2021-03-28T22:42:38Z</dcterms:created>
  <dcterms:modified xsi:type="dcterms:W3CDTF">2021-04-06T02:23:03Z</dcterms:modified>
</cp:coreProperties>
</file>