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2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/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7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2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2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8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6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621" y="-207133"/>
            <a:ext cx="6838284" cy="1579665"/>
          </a:xfrm>
        </p:spPr>
        <p:txBody>
          <a:bodyPr>
            <a:normAutofit/>
          </a:bodyPr>
          <a:lstStyle/>
          <a:p>
            <a:r>
              <a:rPr lang="es-MX" sz="4145" dirty="0">
                <a:latin typeface="Arial Black" panose="020B0A04020102020204" pitchFamily="34" charset="0"/>
              </a:rPr>
              <a:t>Data </a:t>
            </a:r>
            <a:r>
              <a:rPr lang="en-US" sz="4145" dirty="0">
                <a:latin typeface="Arial Black" panose="020B0A04020102020204" pitchFamily="34" charset="0"/>
              </a:rPr>
              <a:t>Warehouse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053" y="7885518"/>
            <a:ext cx="2530850" cy="2060246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r>
              <a:rPr lang="en-US" sz="2202" dirty="0"/>
              <a:t>Song data: json files</a:t>
            </a:r>
          </a:p>
          <a:p>
            <a:r>
              <a:rPr lang="en-US" sz="2202" dirty="0"/>
              <a:t>Log data: json files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9" y="6250750"/>
            <a:ext cx="4581024" cy="15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shift Connection - Redshift Amazon Analytics | Sisense">
            <a:extLst>
              <a:ext uri="{FF2B5EF4-FFF2-40B4-BE49-F238E27FC236}">
                <a16:creationId xmlns:a16="http://schemas.microsoft.com/office/drawing/2014/main" id="{CE0B5FB8-F3C5-4DBE-A82B-CDFE163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919" y="3973635"/>
            <a:ext cx="4554231" cy="227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📊 Conoce qué es un data warehouse y cómo está compuesto 📈 | Crehana MX">
            <a:extLst>
              <a:ext uri="{FF2B5EF4-FFF2-40B4-BE49-F238E27FC236}">
                <a16:creationId xmlns:a16="http://schemas.microsoft.com/office/drawing/2014/main" id="{3B55885F-7926-445F-A4FA-4B73F303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3" b="89809" l="59000" r="920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72" y="-220613"/>
            <a:ext cx="5249684" cy="27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6385072" y="2415403"/>
            <a:ext cx="5532348" cy="1661556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6362740" y="6339954"/>
            <a:ext cx="5670444" cy="1819668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78ADD-2A94-4FA5-B587-28B3BCBBED50}"/>
              </a:ext>
            </a:extLst>
          </p:cNvPr>
          <p:cNvSpPr txBox="1"/>
          <p:nvPr/>
        </p:nvSpPr>
        <p:spPr>
          <a:xfrm>
            <a:off x="12619738" y="5833687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DB Cluster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7964452" y="3136124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7896225" y="6625082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4A75BA-82E4-45DF-9DB1-E6042FDE9355}"/>
              </a:ext>
            </a:extLst>
          </p:cNvPr>
          <p:cNvSpPr txBox="1"/>
          <p:nvPr/>
        </p:nvSpPr>
        <p:spPr>
          <a:xfrm>
            <a:off x="694333" y="7830413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Sparkify Data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448235" y="5833687"/>
            <a:ext cx="5914505" cy="42182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10545919" y="4118496"/>
            <a:ext cx="4554231" cy="21768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3085C6E4-589F-4CC2-BCC6-DD6210A0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11491"/>
              </p:ext>
            </p:extLst>
          </p:nvPr>
        </p:nvGraphicFramePr>
        <p:xfrm>
          <a:off x="725933" y="446913"/>
          <a:ext cx="2669546" cy="80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immigrations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i94yr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i94cit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arrdate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depdate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i94bir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i94visa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dtadfile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3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matflag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8752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biryear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82242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dtaddto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740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46353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airline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464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adnum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8233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fltno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5413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visatype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14682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855C53C1-1551-41EB-AEC6-6851AC343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49685"/>
              </p:ext>
            </p:extLst>
          </p:nvPr>
        </p:nvGraphicFramePr>
        <p:xfrm>
          <a:off x="4855355" y="414855"/>
          <a:ext cx="26695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median_age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male_population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female_population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total_population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number_of_veterans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foreign_born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average_household_size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state_code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247847">
                <a:tc>
                  <a:txBody>
                    <a:bodyPr/>
                    <a:lstStyle/>
                    <a:p>
                      <a:r>
                        <a:rPr lang="en-US" sz="1800" noProof="1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394FF825-D46D-46DD-85BF-7DEDEE811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92332"/>
              </p:ext>
            </p:extLst>
          </p:nvPr>
        </p:nvGraphicFramePr>
        <p:xfrm>
          <a:off x="9122555" y="4369572"/>
          <a:ext cx="26695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airports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elevation_ft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continent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iso_country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iso_region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gps_code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iata_code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local_code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coordinates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A246FF9C-F833-4A2F-826A-627AA4E3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38704"/>
              </p:ext>
            </p:extLst>
          </p:nvPr>
        </p:nvGraphicFramePr>
        <p:xfrm>
          <a:off x="9122555" y="511039"/>
          <a:ext cx="266954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46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3520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averagetemperature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averagetemperatureuncertainity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352096">
                <a:tc>
                  <a:txBody>
                    <a:bodyPr/>
                    <a:lstStyle/>
                    <a:p>
                      <a:r>
                        <a:rPr lang="en-US" sz="1800" noProof="1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</a:tbl>
          </a:graphicData>
        </a:graphic>
      </p:graphicFrame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48AB8F7-ACFD-48E7-9EC8-67C3041AD2B2}"/>
              </a:ext>
            </a:extLst>
          </p:cNvPr>
          <p:cNvCxnSpPr>
            <a:cxnSpLocks/>
          </p:cNvCxnSpPr>
          <p:nvPr/>
        </p:nvCxnSpPr>
        <p:spPr>
          <a:xfrm>
            <a:off x="3395478" y="3947886"/>
            <a:ext cx="1459877" cy="3773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31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4856</TotalTime>
  <Words>109</Words>
  <Application>Microsoft Office PowerPoint</Application>
  <PresentationFormat>Personalizado</PresentationFormat>
  <Paragraphs>64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Data Warehouse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21</cp:revision>
  <dcterms:created xsi:type="dcterms:W3CDTF">2021-03-28T22:42:38Z</dcterms:created>
  <dcterms:modified xsi:type="dcterms:W3CDTF">2021-06-24T03:43:09Z</dcterms:modified>
</cp:coreProperties>
</file>