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5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685DB-0402-42B5-B9EB-41B49146B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E58743-4DDD-475D-A216-191136156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38808E-114E-4EFA-A92B-C6B8EF9B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28/03/2021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6C0D8-12FF-4284-BBA9-8A90767A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D3A32-D694-4921-B844-65525E6E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14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2A6EE-E7F9-4D5F-B2D1-5CAAC39B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9F7F79-CFD6-4BE6-8356-EDA93F3B3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B2B9DD-1B78-4BA3-9B2F-81F46664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28/03/2021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8087C0-ED6A-4670-80A4-29084CA9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5F2D64-498F-4119-8BDB-36C2E6F7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561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9A9662-21A7-4EEB-BF2A-C5C21582E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0D3495-CB00-4DF1-A17B-F14DB6873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2EBC11-EEFB-4A10-8DFF-3F3DC9CF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28/03/2021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754F64-4B2F-4546-855F-4C9FF734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7A517F-DC00-4D41-8100-B41403DE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61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0D2F6-3122-404F-AF5C-D86B94A2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6FD59C-130A-456D-BCFA-744ED04E0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ACB1DF-17E9-491D-9D89-79F0EEDBF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28/03/2021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C91FA-37DC-4A63-9D29-EECF03DB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0A5D54-9063-4D0C-971F-985A6EA7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14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C41BC-8ED6-4FA3-B304-9B73255D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19CA5D-998D-4B55-A262-FD32684BA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737C5E-2A01-402F-9DAB-0E83BDE7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28/03/2021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6E65E9-20EF-4BAA-AEFE-2878F325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A5AC9D-86DF-4CF2-9964-B1F2D873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053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39630-0A07-4BFF-9E72-FF1EBCC5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10F921-ABE8-4895-A3A2-1EAD2F627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869CB1-5A0F-4C71-B50D-95E4A37CA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C6B3FB-51CD-4E11-ADE4-1328B590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28/03/2021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4A8466-6BCE-4A1A-B639-3117CADC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71DD39-72BC-436C-A666-3BECF59E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56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09119-8020-4DAE-9BF3-9A69D7EE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30A25F-E87A-4B94-B424-9E31AB97C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EF4735-BD07-4C3F-AA32-B907E5920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D66E98-DBD9-4932-9F82-38CAA3DA0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C0310B-9608-457B-8800-1DC88B025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45ABBB-190C-4D32-B9B3-D32FE132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28/03/2021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5173E1-C851-4DAF-8B9D-1D661F97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05DD2B-1C6A-42DE-888B-115553C4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516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E5FAB-7577-473D-B6D1-C10AD15E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679220-20E4-4110-8440-C70EB82A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28/03/2021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05139F-6F52-45DA-AD12-590D04F1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E435D5-A834-4421-A652-4B76A19D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746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79DEA0-2841-4AF8-9C58-DB5CD72E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28/03/2021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F25FCD-7329-4335-8FCB-C8E0193D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7DAA38-0C63-49BD-8136-D93BDF11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073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A0DF0-2125-4BF1-8903-8ABC718A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68E70E-EF38-4C00-BF55-153A83B7C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DEEA1A-CA2B-412F-AB90-2EF62AF34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D8403B-3C22-4EE9-AFA8-E56A7DEA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28/03/2021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1B8C80-9530-4821-A45B-C387B5D1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4F04B5-05C8-4D94-AD13-D48ED882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272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DE1C4-4832-43C3-9262-2D5BBBE35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7493B2-87CF-4750-8926-BBA59FB10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C228A7-1A8A-4598-9BA9-D9D990D90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E5C5AE-95BE-4712-91D7-7658FAF8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696-1102-4874-86CF-7F32C533EC34}" type="datetimeFigureOut">
              <a:rPr lang="es-MX" smtClean="0"/>
              <a:t>28/03/2021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D53C08-2C67-4123-AAA6-7BF6270D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DAA523-1224-4CE7-BC55-A6D9C091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755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54C6FA-02C6-48DB-8626-2E3936D2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14B108-8B6F-48D6-8944-09220A042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EE1FF6-6096-411B-ADAA-124C97C57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7B696-1102-4874-86CF-7F32C533EC34}" type="datetimeFigureOut">
              <a:rPr lang="es-MX" smtClean="0"/>
              <a:t>28/03/2021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F96639-F18E-4F65-8FB5-232F2F416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89C8D1-2A62-4956-A533-2723974E7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85905-AFEB-4F75-B2BD-01B64800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277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08C9A-95E3-4666-8561-A57AC3DBD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5075" y="0"/>
            <a:ext cx="5279254" cy="1219524"/>
          </a:xfrm>
        </p:spPr>
        <p:txBody>
          <a:bodyPr>
            <a:normAutofit/>
          </a:bodyPr>
          <a:lstStyle/>
          <a:p>
            <a:r>
              <a:rPr lang="es-MX" sz="4000" dirty="0"/>
              <a:t>Data </a:t>
            </a:r>
            <a:r>
              <a:rPr lang="en-US" sz="4000" dirty="0"/>
              <a:t>Warehouse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49A05-8126-4213-AFDB-1ABB83BC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6567" y="5101980"/>
            <a:ext cx="1953853" cy="1590540"/>
          </a:xfrm>
        </p:spPr>
        <p:txBody>
          <a:bodyPr>
            <a:normAutofit/>
          </a:bodyPr>
          <a:lstStyle/>
          <a:p>
            <a:r>
              <a:rPr lang="en-US" dirty="0"/>
              <a:t>Datasets</a:t>
            </a:r>
          </a:p>
          <a:p>
            <a:r>
              <a:rPr lang="en-US" sz="1700" dirty="0"/>
              <a:t>Song data: json files</a:t>
            </a:r>
          </a:p>
          <a:p>
            <a:r>
              <a:rPr lang="en-US" sz="1700" dirty="0"/>
              <a:t>Log data: json files</a:t>
            </a:r>
          </a:p>
        </p:txBody>
      </p:sp>
      <p:pic>
        <p:nvPicPr>
          <p:cNvPr id="1026" name="Picture 2" descr="Qué es Amazon S3?">
            <a:extLst>
              <a:ext uri="{FF2B5EF4-FFF2-40B4-BE49-F238E27FC236}">
                <a16:creationId xmlns:a16="http://schemas.microsoft.com/office/drawing/2014/main" id="{C7C09767-53DB-476E-9ACF-61E2CED66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30" y="3839915"/>
            <a:ext cx="3536617" cy="121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dshift Connection - Redshift Amazon Analytics | Sisense">
            <a:extLst>
              <a:ext uri="{FF2B5EF4-FFF2-40B4-BE49-F238E27FC236}">
                <a16:creationId xmlns:a16="http://schemas.microsoft.com/office/drawing/2014/main" id="{CE0B5FB8-F3C5-4DBE-A82B-CDFE163AC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602" y="2459666"/>
            <a:ext cx="3515932" cy="175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CE66F52B-5D39-4814-A014-F5117FEED36D}"/>
              </a:ext>
            </a:extLst>
          </p:cNvPr>
          <p:cNvSpPr/>
          <p:nvPr/>
        </p:nvSpPr>
        <p:spPr>
          <a:xfrm rot="20102321">
            <a:off x="4862459" y="4142626"/>
            <a:ext cx="2605719" cy="953037"/>
          </a:xfrm>
          <a:prstGeom prst="right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ETL</a:t>
            </a:r>
          </a:p>
        </p:txBody>
      </p:sp>
      <p:pic>
        <p:nvPicPr>
          <p:cNvPr id="1030" name="Picture 6" descr="📊 Conoce qué es un data warehouse y cómo está compuesto 📈 | Crehana MX">
            <a:extLst>
              <a:ext uri="{FF2B5EF4-FFF2-40B4-BE49-F238E27FC236}">
                <a16:creationId xmlns:a16="http://schemas.microsoft.com/office/drawing/2014/main" id="{3B55885F-7926-445F-A4FA-4B73F3035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73" b="89809" l="59000" r="920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702" y="-249381"/>
            <a:ext cx="4052832" cy="21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B857178-E290-40E6-9416-83DDD20E58FA}"/>
              </a:ext>
            </a:extLst>
          </p:cNvPr>
          <p:cNvSpPr/>
          <p:nvPr/>
        </p:nvSpPr>
        <p:spPr>
          <a:xfrm rot="958544">
            <a:off x="4722610" y="2029166"/>
            <a:ext cx="2605719" cy="953037"/>
          </a:xfrm>
          <a:prstGeom prst="right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Creation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461944D-A5F4-457C-92C4-E2B569ED31D8}"/>
              </a:ext>
            </a:extLst>
          </p:cNvPr>
          <p:cNvSpPr/>
          <p:nvPr/>
        </p:nvSpPr>
        <p:spPr>
          <a:xfrm>
            <a:off x="1674198" y="1024866"/>
            <a:ext cx="1221414" cy="2015217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songplays</a:t>
            </a:r>
            <a:endParaRPr lang="en-US" dirty="0"/>
          </a:p>
          <a:p>
            <a:r>
              <a:rPr lang="en-US" sz="1100" dirty="0" err="1"/>
              <a:t>songplay_id</a:t>
            </a:r>
            <a:endParaRPr lang="en-US" sz="1100" dirty="0"/>
          </a:p>
          <a:p>
            <a:r>
              <a:rPr lang="en-US" sz="1100" dirty="0" err="1"/>
              <a:t>start_time</a:t>
            </a:r>
            <a:endParaRPr lang="en-US" sz="1100" dirty="0"/>
          </a:p>
          <a:p>
            <a:r>
              <a:rPr lang="en-US" sz="1100" dirty="0" err="1"/>
              <a:t>user_id</a:t>
            </a:r>
            <a:endParaRPr lang="en-US" sz="1100" dirty="0"/>
          </a:p>
          <a:p>
            <a:r>
              <a:rPr lang="en-US" sz="1100" dirty="0"/>
              <a:t>level</a:t>
            </a:r>
          </a:p>
          <a:p>
            <a:r>
              <a:rPr lang="en-US" sz="1100" dirty="0" err="1"/>
              <a:t>song_id</a:t>
            </a:r>
            <a:endParaRPr lang="en-US" sz="1100" dirty="0"/>
          </a:p>
          <a:p>
            <a:r>
              <a:rPr lang="en-US" sz="1100" dirty="0" err="1"/>
              <a:t>artist_id</a:t>
            </a:r>
            <a:endParaRPr lang="en-US" sz="1100" dirty="0"/>
          </a:p>
          <a:p>
            <a:r>
              <a:rPr lang="en-US" sz="1100" dirty="0" err="1"/>
              <a:t>session_id</a:t>
            </a:r>
            <a:endParaRPr lang="en-US" sz="1100" dirty="0"/>
          </a:p>
          <a:p>
            <a:r>
              <a:rPr lang="en-US" sz="1100" dirty="0"/>
              <a:t>location</a:t>
            </a:r>
          </a:p>
          <a:p>
            <a:r>
              <a:rPr lang="en-US" sz="1100" dirty="0" err="1"/>
              <a:t>user_agent</a:t>
            </a:r>
            <a:endParaRPr lang="en-US" sz="11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8593868-BE70-440B-8638-16F9B1D9C4B2}"/>
              </a:ext>
            </a:extLst>
          </p:cNvPr>
          <p:cNvSpPr/>
          <p:nvPr/>
        </p:nvSpPr>
        <p:spPr>
          <a:xfrm>
            <a:off x="3051055" y="2641981"/>
            <a:ext cx="1221414" cy="121456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  <a:endParaRPr lang="en-US" sz="1100" dirty="0"/>
          </a:p>
          <a:p>
            <a:r>
              <a:rPr lang="en-US" sz="1100" dirty="0" err="1"/>
              <a:t>user_id</a:t>
            </a:r>
            <a:endParaRPr lang="en-US" sz="1100" dirty="0"/>
          </a:p>
          <a:p>
            <a:r>
              <a:rPr lang="en-US" sz="1100" dirty="0" err="1"/>
              <a:t>first_name</a:t>
            </a:r>
            <a:endParaRPr lang="en-US" sz="1100" dirty="0"/>
          </a:p>
          <a:p>
            <a:r>
              <a:rPr lang="en-US" sz="1100" dirty="0" err="1"/>
              <a:t>last_name</a:t>
            </a:r>
            <a:endParaRPr lang="en-US" sz="1100" dirty="0"/>
          </a:p>
          <a:p>
            <a:r>
              <a:rPr lang="en-US" sz="1100" dirty="0"/>
              <a:t>gender</a:t>
            </a:r>
          </a:p>
          <a:p>
            <a:r>
              <a:rPr lang="en-US" sz="1100" dirty="0"/>
              <a:t>level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F3B6B1B-ACB6-481B-9568-61D9F3B1AAB8}"/>
              </a:ext>
            </a:extLst>
          </p:cNvPr>
          <p:cNvSpPr/>
          <p:nvPr/>
        </p:nvSpPr>
        <p:spPr>
          <a:xfrm>
            <a:off x="194366" y="203829"/>
            <a:ext cx="1221414" cy="121456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songs</a:t>
            </a:r>
            <a:endParaRPr lang="en-US" sz="1100" dirty="0"/>
          </a:p>
          <a:p>
            <a:r>
              <a:rPr lang="en-US" sz="1100" dirty="0" err="1"/>
              <a:t>song_id</a:t>
            </a:r>
            <a:endParaRPr lang="en-US" sz="1100" dirty="0"/>
          </a:p>
          <a:p>
            <a:r>
              <a:rPr lang="en-US" sz="1100" dirty="0"/>
              <a:t>title</a:t>
            </a:r>
          </a:p>
          <a:p>
            <a:r>
              <a:rPr lang="en-US" sz="1100" dirty="0" err="1"/>
              <a:t>artist_id</a:t>
            </a:r>
            <a:endParaRPr lang="en-US" sz="1100" dirty="0"/>
          </a:p>
          <a:p>
            <a:r>
              <a:rPr lang="en-US" sz="1100" dirty="0"/>
              <a:t>year</a:t>
            </a:r>
          </a:p>
          <a:p>
            <a:r>
              <a:rPr lang="en-US" sz="1100" dirty="0"/>
              <a:t>duration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D10855E-7FB4-4814-A6BE-D7A497C196F9}"/>
              </a:ext>
            </a:extLst>
          </p:cNvPr>
          <p:cNvSpPr/>
          <p:nvPr/>
        </p:nvSpPr>
        <p:spPr>
          <a:xfrm>
            <a:off x="3057720" y="165480"/>
            <a:ext cx="1221414" cy="121456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artists</a:t>
            </a:r>
            <a:endParaRPr lang="en-US" sz="1100" dirty="0"/>
          </a:p>
          <a:p>
            <a:r>
              <a:rPr lang="en-US" sz="1100" dirty="0" err="1"/>
              <a:t>artist_id</a:t>
            </a:r>
            <a:endParaRPr lang="en-US" sz="1100" dirty="0"/>
          </a:p>
          <a:p>
            <a:r>
              <a:rPr lang="en-US" sz="1100" dirty="0"/>
              <a:t>name</a:t>
            </a:r>
          </a:p>
          <a:p>
            <a:r>
              <a:rPr lang="en-US" sz="1100" dirty="0"/>
              <a:t>location</a:t>
            </a:r>
          </a:p>
          <a:p>
            <a:r>
              <a:rPr lang="en-US" sz="1100" dirty="0"/>
              <a:t>latitude</a:t>
            </a:r>
          </a:p>
          <a:p>
            <a:r>
              <a:rPr lang="en-US" sz="1100" dirty="0"/>
              <a:t>longitude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BBE62F1-BEDD-415D-B46E-BE641160A674}"/>
              </a:ext>
            </a:extLst>
          </p:cNvPr>
          <p:cNvSpPr/>
          <p:nvPr/>
        </p:nvSpPr>
        <p:spPr>
          <a:xfrm>
            <a:off x="212316" y="2311111"/>
            <a:ext cx="1221414" cy="15454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  <a:endParaRPr lang="en-US" sz="1100" dirty="0"/>
          </a:p>
          <a:p>
            <a:r>
              <a:rPr lang="en-US" sz="1100" dirty="0" err="1"/>
              <a:t>start_time</a:t>
            </a:r>
            <a:endParaRPr lang="en-US" sz="1100" dirty="0"/>
          </a:p>
          <a:p>
            <a:r>
              <a:rPr lang="en-US" sz="1100" dirty="0"/>
              <a:t>hour</a:t>
            </a:r>
          </a:p>
          <a:p>
            <a:r>
              <a:rPr lang="en-US" sz="1100" dirty="0"/>
              <a:t>day</a:t>
            </a:r>
          </a:p>
          <a:p>
            <a:r>
              <a:rPr lang="en-US" sz="1100" dirty="0"/>
              <a:t>week</a:t>
            </a:r>
          </a:p>
          <a:p>
            <a:r>
              <a:rPr lang="en-US" sz="1100" dirty="0"/>
              <a:t>Month</a:t>
            </a:r>
          </a:p>
          <a:p>
            <a:r>
              <a:rPr lang="en-US" sz="1100" dirty="0"/>
              <a:t>Year</a:t>
            </a:r>
          </a:p>
          <a:p>
            <a:r>
              <a:rPr lang="en-US" sz="1100" dirty="0"/>
              <a:t>weekday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EFF07853-FE3C-460E-9EF9-5B4C072293BF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1415781" y="811110"/>
            <a:ext cx="696371" cy="2137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46D15C7F-22B1-4ADA-8217-7B70101DF2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84999" y="803813"/>
            <a:ext cx="572721" cy="2137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B484E65D-D812-49EE-9DFD-27E4656B33E5}"/>
              </a:ext>
            </a:extLst>
          </p:cNvPr>
          <p:cNvCxnSpPr>
            <a:cxnSpLocks/>
          </p:cNvCxnSpPr>
          <p:nvPr/>
        </p:nvCxnSpPr>
        <p:spPr>
          <a:xfrm rot="10800000">
            <a:off x="2752474" y="3047382"/>
            <a:ext cx="286275" cy="209178"/>
          </a:xfrm>
          <a:prstGeom prst="bentConnector3">
            <a:avLst>
              <a:gd name="adj1" fmla="val 99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9F71DF57-33D5-4448-B21B-D2D68F2C82AC}"/>
              </a:ext>
            </a:extLst>
          </p:cNvPr>
          <p:cNvCxnSpPr>
            <a:cxnSpLocks/>
          </p:cNvCxnSpPr>
          <p:nvPr/>
        </p:nvCxnSpPr>
        <p:spPr>
          <a:xfrm flipV="1">
            <a:off x="1450970" y="2982799"/>
            <a:ext cx="576786" cy="463589"/>
          </a:xfrm>
          <a:prstGeom prst="bentConnector3">
            <a:avLst>
              <a:gd name="adj1" fmla="val 62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25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80</Words>
  <Application>Microsoft Office PowerPoint</Application>
  <PresentationFormat>Panorámica</PresentationFormat>
  <Paragraphs>42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Data Warehouse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juan ivan nuñez baeza</dc:creator>
  <cp:lastModifiedBy>juan ivan nuñez baeza</cp:lastModifiedBy>
  <cp:revision>6</cp:revision>
  <dcterms:created xsi:type="dcterms:W3CDTF">2021-03-28T22:42:38Z</dcterms:created>
  <dcterms:modified xsi:type="dcterms:W3CDTF">2021-03-28T23:37:47Z</dcterms:modified>
</cp:coreProperties>
</file>