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5C7EF0E-E849-4CB6-ABDC-259276BDD94B}"/>
              </a:ext>
            </a:extLst>
          </p:cNvPr>
          <p:cNvSpPr/>
          <p:nvPr/>
        </p:nvSpPr>
        <p:spPr>
          <a:xfrm flipH="1">
            <a:off x="6477226" y="8404466"/>
            <a:ext cx="580790" cy="874315"/>
          </a:xfrm>
          <a:prstGeom prst="rightArrow">
            <a:avLst>
              <a:gd name="adj1" fmla="val 49999"/>
              <a:gd name="adj2" fmla="val 96735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escripción general de Amazon EMR - Amazon EMR">
            <a:extLst>
              <a:ext uri="{FF2B5EF4-FFF2-40B4-BE49-F238E27FC236}">
                <a16:creationId xmlns:a16="http://schemas.microsoft.com/office/drawing/2014/main" id="{A274BBBE-06DA-4261-A851-64593739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884" y="3448494"/>
            <a:ext cx="2627504" cy="33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860" y="-292205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Lake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053" y="7885518"/>
            <a:ext cx="2530850" cy="2060246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9" y="6250750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461944D-A5F4-457C-92C4-E2B569ED31D8}"/>
              </a:ext>
            </a:extLst>
          </p:cNvPr>
          <p:cNvSpPr/>
          <p:nvPr/>
        </p:nvSpPr>
        <p:spPr>
          <a:xfrm>
            <a:off x="2746877" y="1504269"/>
            <a:ext cx="1582113" cy="274733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songplays</a:t>
            </a:r>
          </a:p>
          <a:p>
            <a:r>
              <a:rPr lang="en-US" sz="1425" dirty="0"/>
              <a:t>songplay_id</a:t>
            </a:r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level</a:t>
            </a:r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session_id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user_agent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593868-BE70-440B-8638-16F9B1D9C4B2}"/>
              </a:ext>
            </a:extLst>
          </p:cNvPr>
          <p:cNvSpPr/>
          <p:nvPr/>
        </p:nvSpPr>
        <p:spPr>
          <a:xfrm>
            <a:off x="4530337" y="3598939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users</a:t>
            </a:r>
            <a:endParaRPr lang="en-US" sz="1425" dirty="0"/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first_name</a:t>
            </a:r>
          </a:p>
          <a:p>
            <a:r>
              <a:rPr lang="en-US" sz="1425" dirty="0"/>
              <a:t>last_name</a:t>
            </a:r>
          </a:p>
          <a:p>
            <a:r>
              <a:rPr lang="en-US" sz="1425" dirty="0"/>
              <a:t>gender</a:t>
            </a:r>
          </a:p>
          <a:p>
            <a:r>
              <a:rPr lang="en-US" sz="1425" dirty="0"/>
              <a:t>level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3B6B1B-ACB6-481B-9568-61D9F3B1AAB8}"/>
              </a:ext>
            </a:extLst>
          </p:cNvPr>
          <p:cNvSpPr/>
          <p:nvPr/>
        </p:nvSpPr>
        <p:spPr>
          <a:xfrm>
            <a:off x="830032" y="440770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songs</a:t>
            </a:r>
            <a:endParaRPr lang="en-US" sz="1425" dirty="0"/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title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duration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10855E-7FB4-4814-A6BE-D7A497C196F9}"/>
              </a:ext>
            </a:extLst>
          </p:cNvPr>
          <p:cNvSpPr/>
          <p:nvPr/>
        </p:nvSpPr>
        <p:spPr>
          <a:xfrm>
            <a:off x="4538970" y="391096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artists</a:t>
            </a:r>
            <a:endParaRPr lang="en-US" sz="1425" dirty="0"/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name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latitude</a:t>
            </a:r>
          </a:p>
          <a:p>
            <a:r>
              <a:rPr lang="en-US" sz="1425" dirty="0"/>
              <a:t>longitude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BE62F1-BEDD-415D-B46E-BE641160A674}"/>
              </a:ext>
            </a:extLst>
          </p:cNvPr>
          <p:cNvSpPr/>
          <p:nvPr/>
        </p:nvSpPr>
        <p:spPr>
          <a:xfrm>
            <a:off x="853282" y="3170359"/>
            <a:ext cx="1582113" cy="20018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time</a:t>
            </a:r>
            <a:endParaRPr lang="en-US" sz="1425" dirty="0"/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hour</a:t>
            </a:r>
          </a:p>
          <a:p>
            <a:r>
              <a:rPr lang="en-US" sz="1425" dirty="0"/>
              <a:t>day</a:t>
            </a:r>
          </a:p>
          <a:p>
            <a:r>
              <a:rPr lang="en-US" sz="1425" dirty="0"/>
              <a:t>week</a:t>
            </a:r>
          </a:p>
          <a:p>
            <a:r>
              <a:rPr lang="en-US" sz="1425" dirty="0"/>
              <a:t>Month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weekday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FF07853-FE3C-460E-9EF9-5B4C072293BF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412147" y="1227388"/>
            <a:ext cx="902018" cy="2768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6D15C7F-22B1-4ADA-8217-7B70101DF2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118" y="1217937"/>
            <a:ext cx="741853" cy="276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484E65D-D812-49EE-9DFD-27E4656B33E5}"/>
              </a:ext>
            </a:extLst>
          </p:cNvPr>
          <p:cNvCxnSpPr>
            <a:cxnSpLocks/>
          </p:cNvCxnSpPr>
          <p:nvPr/>
        </p:nvCxnSpPr>
        <p:spPr>
          <a:xfrm rot="10800000">
            <a:off x="4143581" y="4124059"/>
            <a:ext cx="370816" cy="270951"/>
          </a:xfrm>
          <a:prstGeom prst="bentConnector3">
            <a:avLst>
              <a:gd name="adj1" fmla="val 99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F71DF57-33D5-4448-B21B-D2D68F2C82AC}"/>
              </a:ext>
            </a:extLst>
          </p:cNvPr>
          <p:cNvCxnSpPr>
            <a:cxnSpLocks/>
          </p:cNvCxnSpPr>
          <p:nvPr/>
        </p:nvCxnSpPr>
        <p:spPr>
          <a:xfrm flipV="1">
            <a:off x="2457727" y="4040405"/>
            <a:ext cx="747118" cy="600493"/>
          </a:xfrm>
          <a:prstGeom prst="bentConnector3">
            <a:avLst>
              <a:gd name="adj1" fmla="val 6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426079" y="1487900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7076395" y="7181318"/>
            <a:ext cx="4956787" cy="1944753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9949972" y="6755553"/>
            <a:ext cx="352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 Processing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26736" y="2252378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77137" y="7942801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694333" y="7830413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D5FDAF-16A1-4CCD-949D-FB9EC9084E69}"/>
              </a:ext>
            </a:extLst>
          </p:cNvPr>
          <p:cNvSpPr/>
          <p:nvPr/>
        </p:nvSpPr>
        <p:spPr>
          <a:xfrm>
            <a:off x="448234" y="205470"/>
            <a:ext cx="5914506" cy="524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9862843" y="3144464"/>
            <a:ext cx="3182730" cy="40368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Data Lake Foundation on AWS">
            <a:extLst>
              <a:ext uri="{FF2B5EF4-FFF2-40B4-BE49-F238E27FC236}">
                <a16:creationId xmlns:a16="http://schemas.microsoft.com/office/drawing/2014/main" id="{505B7B18-149F-49AE-B797-8B4F17F2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118" y="-266828"/>
            <a:ext cx="2866098" cy="28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3D68E0D-1EB5-4FE6-A04D-5C4181213280}"/>
              </a:ext>
            </a:extLst>
          </p:cNvPr>
          <p:cNvSpPr txBox="1"/>
          <p:nvPr/>
        </p:nvSpPr>
        <p:spPr>
          <a:xfrm>
            <a:off x="13231906" y="4040405"/>
            <a:ext cx="2330823" cy="2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2" dirty="0"/>
              <a:t>Since Spark lacks a system to organize, store and process data files, a EMR cluster will be used to support Spark.</a:t>
            </a:r>
          </a:p>
        </p:txBody>
      </p: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109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Data Lake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14</cp:revision>
  <dcterms:created xsi:type="dcterms:W3CDTF">2021-03-28T22:42:38Z</dcterms:created>
  <dcterms:modified xsi:type="dcterms:W3CDTF">2021-05-10T23:03:27Z</dcterms:modified>
</cp:coreProperties>
</file>