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345987-7B13-4895-9706-FDF9B34BEF68}">
  <a:tblStyle styleId="{CC345987-7B13-4895-9706-FDF9B34BEF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bf0004e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bf0004e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bf0004e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bf0004e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bf0004e4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bf0004e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bf0004e4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bf0004e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bf0004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bf0004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bf0004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bf0004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bf0004e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cbf0004e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bf0004e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cbf0004e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bf0004e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bf0004e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cbf0004e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cbf0004e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bf0004e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bf0004e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bf0004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bf0004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undationinc.co/lab/reddit-researc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Predicting high engagement from Reddit posts 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53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420475"/>
            <a:ext cx="76887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longer amount of time since a thread was posted increases the odds of a post having a number of comments above the median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Posts that are framed as questions are 1.3 times more likely to </a:t>
            </a:r>
            <a:r>
              <a:rPr lang="en"/>
              <a:t>have</a:t>
            </a:r>
            <a:r>
              <a:rPr lang="en"/>
              <a:t> a number of comments above the median than posts that do are not posed as a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Posts that were posted during a holiday were 1.2 times more likely to have a number of comments above the median than posts that were not </a:t>
            </a:r>
            <a:r>
              <a:rPr lang="en"/>
              <a:t>posted</a:t>
            </a:r>
            <a:r>
              <a:rPr lang="en"/>
              <a:t> during a holiday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Threads that had the following characteristics tended to be classified as having a number of comments above the median: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* For threads that had a question in their title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* And, had been posted for more than 12 hours, and had a low degree subjectivity and polarity, around 200 (2% of 10,000 threads) of them were classified as having a number of comments above the median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53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Odds ratios of logistic regression of </a:t>
            </a:r>
            <a:r>
              <a:rPr lang="en" sz="1540"/>
              <a:t>features to predict a high level of engagement</a:t>
            </a:r>
            <a:endParaRPr sz="154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50" y="1420475"/>
            <a:ext cx="6552500" cy="35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61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1317375"/>
            <a:ext cx="76887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03" y="1317375"/>
            <a:ext cx="7965384" cy="33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58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1466300"/>
            <a:ext cx="76887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30">
                <a:latin typeface="Calibri"/>
                <a:ea typeface="Calibri"/>
                <a:cs typeface="Calibri"/>
                <a:sym typeface="Calibri"/>
              </a:rPr>
              <a:t>* From a marketing perspective, Reddit is a community of individuals who can serve as a testing ground for `wh-` type questions related to a product. For instance, what features would a user like to see in a product, what price would redditors be willing to pay for a product, and more. The marketing office at `FiveThirtyEight` specifically can use Reddit to ask what social issues are of greater concern or importance within the Reddit community to plan for what content to work on in the future.</a:t>
            </a:r>
            <a:endParaRPr sz="12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30">
                <a:latin typeface="Calibri"/>
                <a:ea typeface="Calibri"/>
                <a:cs typeface="Calibri"/>
                <a:sym typeface="Calibri"/>
              </a:rPr>
              <a:t>* In addition, posts that have been up on Reddit for less than 12 hours are classified as having a number of comments above the median. Therefore, marketed content should be up on Reddit for a significant amount of time but the frequency used to refresh the content should be determined.</a:t>
            </a:r>
            <a:endParaRPr sz="12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30">
                <a:latin typeface="Calibri"/>
                <a:ea typeface="Calibri"/>
                <a:cs typeface="Calibri"/>
                <a:sym typeface="Calibri"/>
              </a:rPr>
              <a:t>* Holidays may be days when redditors have more time to be engaged in social media. Therefore, consider posting content during holidays to increase engagement.</a:t>
            </a:r>
            <a:endParaRPr sz="12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30">
                <a:latin typeface="Calibri"/>
                <a:ea typeface="Calibri"/>
                <a:cs typeface="Calibri"/>
                <a:sym typeface="Calibri"/>
              </a:rPr>
              <a:t>* Further analysis should be done to identify what specific tokens are associated with a post being classified as having a high number of comments</a:t>
            </a:r>
            <a:endParaRPr sz="12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Reddit offers a large community of users who interact with threads about a variety of topics and who can contribute opinions and insights on particular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According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Foundation</a:t>
            </a:r>
            <a:r>
              <a:rPr lang="en"/>
              <a:t>, a market content research firm, Reddit has 330 million monthly active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marketing team at FiveThirtyEight, a data-driven media organization, desires to </a:t>
            </a:r>
            <a:r>
              <a:rPr b="1" lang="en"/>
              <a:t>identify the characteristics of a Reddit post that are most predictive of a high level of engagement as measured by the number of comments associated with a post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web-</a:t>
            </a:r>
            <a:r>
              <a:rPr lang="en"/>
              <a:t>scraping</a:t>
            </a:r>
            <a:r>
              <a:rPr lang="en"/>
              <a:t> and Selenium, over 10,000 Reddit threads were collected in December, 2021 and early January 2022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features were collected from Reddit posts: Thread title, time since it was posted, subreddit, whether the post contained a video, </a:t>
            </a:r>
            <a:r>
              <a:rPr lang="en"/>
              <a:t>whether</a:t>
            </a:r>
            <a:r>
              <a:rPr lang="en"/>
              <a:t> the post contained an image, and the number of comments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67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374650"/>
            <a:ext cx="76887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considered in this analysis included: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Thread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of characters that are upper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Whether a post was framed as a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Thread polarity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Thread subjectivity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emojis in the threads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 of posts per subreddit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punctuation signs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amount of time since the thread was posted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Whether the thread contained a video or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Whether the thread was posted on a holiday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77750" y="57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365400"/>
            <a:ext cx="76887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Foundation’s analysis stated that: “posts with questions” generate more than 2 times the number of comments as posts that do not contain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data collected, it is clear that the average number of comments among posts posed as a question is significantly higher than the average number of comments among posts that are not posed as a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77750" y="57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1365400"/>
            <a:ext cx="76887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25" y="1592300"/>
            <a:ext cx="5567350" cy="30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8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294475"/>
            <a:ext cx="76887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that were posted around a holiday or 12-30-2021 to 01-01-2022 were associated with a higher number of average comments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00" y="1912375"/>
            <a:ext cx="7778250" cy="28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8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model evaluation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1328825"/>
            <a:ext cx="76887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selected features and tokens derived from a CountVectorizer and Tfidf Vectorizer to find the words and features in the threads that are most predictive of a number of comments above the median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best model was the model with the highest accuracy and precision scores: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class that should be predicted accurately most of the time is the positive class; therefore, the model that maximizes the precision score according to this criteria is the best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67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evaluation using Tfidf Vectorizer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906675" y="1832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{CC345987-7B13-4895-9706-FDF9B34BEF68}</a:tableStyleId>
              </a:tblPr>
              <a:tblGrid>
                <a:gridCol w="2413000"/>
                <a:gridCol w="2413000"/>
                <a:gridCol w="2413000"/>
              </a:tblGrid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0.64 ± 0.014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Bagging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0.69 ± 0.016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highlight>
                            <a:srgbClr val="FFFFFF"/>
                          </a:highlight>
                        </a:rPr>
                        <a:t>0.72 ± 0.018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highlight>
                            <a:srgbClr val="FFFFFF"/>
                          </a:highlight>
                        </a:rPr>
                        <a:t>0.736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 Trees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 ± 0.017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0.66 ± 0.0077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