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54797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50" d="100"/>
          <a:sy n="50" d="100"/>
        </p:scale>
        <p:origin x="1680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589241"/>
            <a:ext cx="116097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1891070"/>
            <a:ext cx="116097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0C9-93BE-4D22-A1E4-5614B16E5B67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B9A7-035C-47C1-9467-37EA2A93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53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0C9-93BE-4D22-A1E4-5614B16E5B67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B9A7-035C-47C1-9467-37EA2A93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86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191691"/>
            <a:ext cx="3337813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191691"/>
            <a:ext cx="9819943" cy="30512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0C9-93BE-4D22-A1E4-5614B16E5B67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B9A7-035C-47C1-9467-37EA2A93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19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0C9-93BE-4D22-A1E4-5614B16E5B67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B9A7-035C-47C1-9467-37EA2A93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8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897613"/>
            <a:ext cx="1335125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2409468"/>
            <a:ext cx="1335125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0C9-93BE-4D22-A1E4-5614B16E5B67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B9A7-035C-47C1-9467-37EA2A93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81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958453"/>
            <a:ext cx="6578878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958453"/>
            <a:ext cx="6578878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0C9-93BE-4D22-A1E4-5614B16E5B67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B9A7-035C-47C1-9467-37EA2A93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29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91691"/>
            <a:ext cx="13351252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882610"/>
            <a:ext cx="654864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1315164"/>
            <a:ext cx="6548644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882610"/>
            <a:ext cx="658089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1315164"/>
            <a:ext cx="6580894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0C9-93BE-4D22-A1E4-5614B16E5B67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B9A7-035C-47C1-9467-37EA2A93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08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0C9-93BE-4D22-A1E4-5614B16E5B67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B9A7-035C-47C1-9467-37EA2A93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42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0C9-93BE-4D22-A1E4-5614B16E5B67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B9A7-035C-47C1-9467-37EA2A93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11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240030"/>
            <a:ext cx="4992610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518398"/>
            <a:ext cx="783660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1080135"/>
            <a:ext cx="4992610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0C9-93BE-4D22-A1E4-5614B16E5B67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B9A7-035C-47C1-9467-37EA2A93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26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240030"/>
            <a:ext cx="4992610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518398"/>
            <a:ext cx="783660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1080135"/>
            <a:ext cx="4992610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0C9-93BE-4D22-A1E4-5614B16E5B67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B9A7-035C-47C1-9467-37EA2A93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2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191691"/>
            <a:ext cx="1335125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958453"/>
            <a:ext cx="1335125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3337084"/>
            <a:ext cx="348293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50C9-93BE-4D22-A1E4-5614B16E5B67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3337084"/>
            <a:ext cx="522440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3337084"/>
            <a:ext cx="348293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B9A7-035C-47C1-9467-37EA2A93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37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88406C-6EC8-4C3D-B705-77E4A93D5C31}"/>
              </a:ext>
            </a:extLst>
          </p:cNvPr>
          <p:cNvSpPr txBox="1"/>
          <p:nvPr/>
        </p:nvSpPr>
        <p:spPr>
          <a:xfrm>
            <a:off x="4181844" y="870010"/>
            <a:ext cx="7116026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10000" dirty="0">
                <a:solidFill>
                  <a:schemeClr val="bg1"/>
                </a:solidFill>
                <a:latin typeface="Bauhaus 93" panose="04030905020B02020C02" pitchFamily="82" charset="0"/>
              </a:rPr>
              <a:t>Y  te aviso</a:t>
            </a:r>
          </a:p>
        </p:txBody>
      </p:sp>
      <p:pic>
        <p:nvPicPr>
          <p:cNvPr id="6" name="Gráfico 5" descr="Agua con relleno sólido">
            <a:extLst>
              <a:ext uri="{FF2B5EF4-FFF2-40B4-BE49-F238E27FC236}">
                <a16:creationId xmlns:a16="http://schemas.microsoft.com/office/drawing/2014/main" id="{2EDABC0D-6BE7-4611-8DB0-5E1CE46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0861" y="1396476"/>
            <a:ext cx="920924" cy="807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co 6">
            <a:extLst>
              <a:ext uri="{FF2B5EF4-FFF2-40B4-BE49-F238E27FC236}">
                <a16:creationId xmlns:a16="http://schemas.microsoft.com/office/drawing/2014/main" id="{C1882965-20D8-43A6-9F61-3B8BE7C1473E}"/>
              </a:ext>
            </a:extLst>
          </p:cNvPr>
          <p:cNvSpPr/>
          <p:nvPr/>
        </p:nvSpPr>
        <p:spPr>
          <a:xfrm rot="3799635">
            <a:off x="5744374" y="1798199"/>
            <a:ext cx="257396" cy="195812"/>
          </a:xfrm>
          <a:custGeom>
            <a:avLst/>
            <a:gdLst>
              <a:gd name="connsiteX0" fmla="*/ 160515 w 257396"/>
              <a:gd name="connsiteY0" fmla="*/ 3039 h 195812"/>
              <a:gd name="connsiteX1" fmla="*/ 251624 w 257396"/>
              <a:gd name="connsiteY1" fmla="*/ 68915 h 195812"/>
              <a:gd name="connsiteX2" fmla="*/ 128698 w 257396"/>
              <a:gd name="connsiteY2" fmla="*/ 97906 h 195812"/>
              <a:gd name="connsiteX3" fmla="*/ 160515 w 257396"/>
              <a:gd name="connsiteY3" fmla="*/ 3039 h 195812"/>
              <a:gd name="connsiteX0" fmla="*/ 160515 w 257396"/>
              <a:gd name="connsiteY0" fmla="*/ 3039 h 195812"/>
              <a:gd name="connsiteX1" fmla="*/ 251624 w 257396"/>
              <a:gd name="connsiteY1" fmla="*/ 68915 h 19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396" h="195812" stroke="0" extrusionOk="0">
                <a:moveTo>
                  <a:pt x="160515" y="3039"/>
                </a:moveTo>
                <a:cubicBezTo>
                  <a:pt x="203421" y="11293"/>
                  <a:pt x="242454" y="40126"/>
                  <a:pt x="251624" y="68915"/>
                </a:cubicBezTo>
                <a:cubicBezTo>
                  <a:pt x="210674" y="75630"/>
                  <a:pt x="142126" y="88632"/>
                  <a:pt x="128698" y="97906"/>
                </a:cubicBezTo>
                <a:cubicBezTo>
                  <a:pt x="141971" y="72587"/>
                  <a:pt x="154914" y="16094"/>
                  <a:pt x="160515" y="3039"/>
                </a:cubicBezTo>
                <a:close/>
              </a:path>
              <a:path w="257396" h="195812" fill="none" extrusionOk="0">
                <a:moveTo>
                  <a:pt x="160515" y="3039"/>
                </a:moveTo>
                <a:cubicBezTo>
                  <a:pt x="204636" y="5817"/>
                  <a:pt x="235056" y="32979"/>
                  <a:pt x="251624" y="68915"/>
                </a:cubicBezTo>
              </a:path>
            </a:pathLst>
          </a:custGeom>
          <a:ln w="76200" cap="rnd">
            <a:solidFill>
              <a:srgbClr val="2E75B6"/>
            </a:solidFill>
            <a:round/>
            <a:extLst>
              <a:ext uri="{C807C97D-BFC1-408E-A445-0C87EB9F89A2}">
                <ask:lineSketchStyleProps xmlns:ask="http://schemas.microsoft.com/office/drawing/2018/sketchyshapes" sd="877046351">
                  <a:prstGeom prst="arc">
                    <a:avLst>
                      <a:gd name="adj1" fmla="val 17312453"/>
                      <a:gd name="adj2" fmla="val 2080379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</p:spTree>
    <p:extLst>
      <p:ext uri="{BB962C8B-B14F-4D97-AF65-F5344CB8AC3E}">
        <p14:creationId xmlns:p14="http://schemas.microsoft.com/office/powerpoint/2010/main" val="4129987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Campos</dc:creator>
  <cp:lastModifiedBy>Juan Campos</cp:lastModifiedBy>
  <cp:revision>5</cp:revision>
  <dcterms:created xsi:type="dcterms:W3CDTF">2021-10-16T02:57:48Z</dcterms:created>
  <dcterms:modified xsi:type="dcterms:W3CDTF">2021-10-19T22:42:09Z</dcterms:modified>
</cp:coreProperties>
</file>