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150" d="100"/>
          <a:sy n="150" d="100"/>
        </p:scale>
        <p:origin x="62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45713-0226-F578-DC49-9FB5DE9278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72FF18-1957-F2C1-1880-C3ACD91483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C70131-D7A8-1E83-3A95-01504057B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B492-940F-42B6-8CEA-3334E1222E3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229CEB-E3B9-9056-5FD2-70FD5A18B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61F86-83CD-6ABF-4C27-FCF7ECFBDB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587D-5830-447C-BC07-C49C36B246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010672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27D951-2F5E-3675-3179-014A86CCB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761883-4677-AC30-4CB5-54D91DEC7C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5AA74A-C5FD-4A17-2F75-79D1357D72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B492-940F-42B6-8CEA-3334E1222E3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2D161C-F508-4FC2-E793-EE4BE58CE7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DCB299-7258-8E3D-34BC-308952AF5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587D-5830-447C-BC07-C49C36B246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0102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3052645-85A7-273A-1866-148BFEA701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25B258-A3E4-36FA-4A84-744BDD8C17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78815-5BA5-3590-EE43-F1541F3C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B492-940F-42B6-8CEA-3334E1222E3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856CFC-B3D9-860C-994E-24D558808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7FD3-44A5-1A99-1B6E-060B85E65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587D-5830-447C-BC07-C49C36B246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2000958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4DE04-FEC8-48A1-0A6B-772DAD7EC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A3937-C1DB-5B5B-98AF-6FC0FF8E2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1649F3-4738-A896-0DC2-41C00FC242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B492-940F-42B6-8CEA-3334E1222E3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2537B8-3965-8740-4467-CDB3A47730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6F1E2B-4A26-5701-7DBA-D8DCB77D8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587D-5830-447C-BC07-C49C36B246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47859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7868B-8572-02B8-A8C3-5519942F36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0F8A83-BB23-AF1B-C3C6-B1F638D8AE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169E-72F7-B0F3-6F45-406D8BCB44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B492-940F-42B6-8CEA-3334E1222E3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76E2D8-2678-67CA-F19F-2F72D7FAC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3948F-B2AC-C412-598A-516BB5710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587D-5830-447C-BC07-C49C36B246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8680438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7B44E0-54CB-23BE-FA12-D0E3F0DE6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7767B0-70A9-6A13-C227-658A9A20BD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C20243-00EA-7BF9-0FDB-133B40F42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74B27F-2FB6-C661-7698-8BFE85D72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B492-940F-42B6-8CEA-3334E1222E3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4A4704-DC93-7095-E285-2984E0582B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CD8E96-7B1F-4EFB-A765-24203C9C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587D-5830-447C-BC07-C49C36B246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17551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A31FC-B590-D745-0227-5D0FB9102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2B9D75-D541-D1A1-6DCF-DC5C9A1C4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A8D304-2303-3F1E-6C58-F643649849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F014DC-315F-2DC7-54FC-D2F905C08A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8E6AA1D-E46D-7EB0-36E5-66FF3A708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470523-2B6E-0BD0-6470-7C93E3845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B492-940F-42B6-8CEA-3334E1222E3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7710352-373E-12FB-2EDB-793CF6305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23AA6D-DFED-AA05-F30D-B1803F54A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587D-5830-447C-BC07-C49C36B246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845657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3919-61F7-A8B1-4010-E0FF3B52E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56DD2C-92A4-D024-816C-66417543F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B492-940F-42B6-8CEA-3334E1222E3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3A02DD-2B5F-F337-D9F7-1A0BA9BBBF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AF7EAD1-C533-991E-3009-6D7209A9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587D-5830-447C-BC07-C49C36B246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950638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8C7715D-642A-A7A2-A5A9-3E5BC7EB07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B492-940F-42B6-8CEA-3334E1222E3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4F1E71-9829-244F-97A2-E9AD47B12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4FFDA4F-F7EF-3E98-6FF5-4A348FDC7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587D-5830-447C-BC07-C49C36B246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505476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3C4F45-A9F8-18F1-0306-37DB62E3B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6A216B-8C61-1673-FD6E-F8AF743F58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D60958-E6A2-51B6-AF43-CE2F88CF28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8DF5F4-DB6C-EEE2-B0B2-81E958092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B492-940F-42B6-8CEA-3334E1222E3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206EB3-4DFD-80E7-75B2-CE16EEE758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81565D-C820-A16B-593E-963F025DD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587D-5830-447C-BC07-C49C36B246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081364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DD851B-E437-A4E8-BAA1-C1D0D4B9C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0074B31-BDD8-C623-BE48-05A87A03699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B5073B-8058-E1DB-3188-6E934DED8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01F61-7B3A-FD1B-BF02-F76846637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9B492-940F-42B6-8CEA-3334E1222E3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D2FAC1-2157-B0D4-AF87-2412B6DEB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CCE804-CE0D-F697-5EBC-770658F8D1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A0587D-5830-447C-BC07-C49C36B246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03209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19C222E-D69C-412F-6209-F760F892F0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MX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0A9BFF-85E5-34A4-B5A4-38FC37FA0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MX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5AC7F-2575-7D5C-0F28-2FCDE75817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C9B492-940F-42B6-8CEA-3334E1222E33}" type="datetimeFigureOut">
              <a:rPr lang="es-MX" smtClean="0"/>
              <a:t>29/05/2025</a:t>
            </a:fld>
            <a:endParaRPr lang="es-MX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90BE6-F885-07C7-45EF-A872AD8838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26C0BE-F67E-EF29-BF80-A2E82EA96F9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A0587D-5830-447C-BC07-C49C36B24693}" type="slidenum">
              <a:rPr lang="es-MX" smtClean="0"/>
              <a:t>‹#›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663087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E90370-78D1-AD88-943D-50D7D71AC7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539" y="0"/>
            <a:ext cx="8721022" cy="6858000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C7797BF3-035E-80D3-5D86-2E8F1839EB27}"/>
              </a:ext>
            </a:extLst>
          </p:cNvPr>
          <p:cNvSpPr/>
          <p:nvPr/>
        </p:nvSpPr>
        <p:spPr>
          <a:xfrm>
            <a:off x="3822700" y="3778250"/>
            <a:ext cx="552450" cy="5207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0B55BFD-3A7C-CDA8-E84C-A601B5FE000F}"/>
              </a:ext>
            </a:extLst>
          </p:cNvPr>
          <p:cNvSpPr txBox="1"/>
          <p:nvPr/>
        </p:nvSpPr>
        <p:spPr>
          <a:xfrm>
            <a:off x="2584450" y="3639750"/>
            <a:ext cx="13104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Bahía de Cispatá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DE65ACE8-39E5-8581-240B-2AA729BFB624}"/>
              </a:ext>
            </a:extLst>
          </p:cNvPr>
          <p:cNvSpPr/>
          <p:nvPr/>
        </p:nvSpPr>
        <p:spPr>
          <a:xfrm>
            <a:off x="6436360" y="4039870"/>
            <a:ext cx="552450" cy="5207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7B4F0B2-F792-403A-18D7-6C72569184B7}"/>
              </a:ext>
            </a:extLst>
          </p:cNvPr>
          <p:cNvSpPr txBox="1"/>
          <p:nvPr/>
        </p:nvSpPr>
        <p:spPr>
          <a:xfrm>
            <a:off x="7156450" y="4160450"/>
            <a:ext cx="15837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Ciénaga de </a:t>
            </a:r>
            <a:r>
              <a:rPr lang="es-MX" sz="1200" dirty="0" err="1"/>
              <a:t>Zapatosa</a:t>
            </a:r>
            <a:endParaRPr lang="es-MX" sz="1200" dirty="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224C35D6-82B6-4458-6BCD-09B3DBC64734}"/>
              </a:ext>
            </a:extLst>
          </p:cNvPr>
          <p:cNvSpPr/>
          <p:nvPr/>
        </p:nvSpPr>
        <p:spPr>
          <a:xfrm>
            <a:off x="8897620" y="115570"/>
            <a:ext cx="552450" cy="520700"/>
          </a:xfrm>
          <a:prstGeom prst="ellipse">
            <a:avLst/>
          </a:prstGeom>
          <a:noFill/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815BB70-20AC-B6CF-634A-E6CE7114E77F}"/>
              </a:ext>
            </a:extLst>
          </p:cNvPr>
          <p:cNvSpPr txBox="1"/>
          <p:nvPr/>
        </p:nvSpPr>
        <p:spPr>
          <a:xfrm>
            <a:off x="7823352" y="115570"/>
            <a:ext cx="10742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200" dirty="0"/>
              <a:t>Bahía Portete</a:t>
            </a:r>
          </a:p>
        </p:txBody>
      </p:sp>
    </p:spTree>
    <p:extLst>
      <p:ext uri="{BB962C8B-B14F-4D97-AF65-F5344CB8AC3E}">
        <p14:creationId xmlns:p14="http://schemas.microsoft.com/office/powerpoint/2010/main" val="409243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8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Editor_Humboldt</dc:creator>
  <cp:lastModifiedBy>Editor_Humboldt</cp:lastModifiedBy>
  <cp:revision>2</cp:revision>
  <dcterms:created xsi:type="dcterms:W3CDTF">2025-05-28T19:25:12Z</dcterms:created>
  <dcterms:modified xsi:type="dcterms:W3CDTF">2025-05-29T19:22:39Z</dcterms:modified>
</cp:coreProperties>
</file>