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FD8A-5252-3E78-7B56-A28F89873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8B700-FC31-3068-647A-F51B8CE5D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78B6-C925-B857-C2B5-1F40EB10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D4B-749C-46B3-A113-69D086759474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ABE0-882A-18C6-C8C0-B22315CB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4C43D-447C-264A-3AB7-61C167ED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5DC-1E68-40C9-91CE-D39308D738C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25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2BCD-E4A7-C6F5-4EF2-99F14280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CF465-B4FB-C21D-39A5-0B31EF3E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56571-621F-E661-F08E-8036CABA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D4B-749C-46B3-A113-69D086759474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D116-6E75-E3F9-BBAD-C355605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232D-F443-E304-422E-C424AAF1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5DC-1E68-40C9-91CE-D39308D738C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334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0F519-F51C-8D5C-3415-E56B608E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1711A-CE5E-C14F-D264-F528E7B1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9A39-0819-307E-E1DF-766B04B0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D4B-749C-46B3-A113-69D086759474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6E9C-9B73-0B7D-3D8A-93342103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BC9D2-9E47-CA72-ADF5-5A4C7F73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5DC-1E68-40C9-91CE-D39308D738C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40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F1E9-9ECA-78B7-2A8E-E6D2183A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FE7F-6EB2-6CBE-E330-8937A8EF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191A8-4A54-58CD-2BC2-864E51EB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D4B-749C-46B3-A113-69D086759474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794AD-F3B6-B1DD-F8EB-177BBD18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1E6C-D5CD-AD30-44B6-E671ED41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5DC-1E68-40C9-91CE-D39308D738C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318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6C30-2D1A-669E-A21A-5EBB5F1B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06B8-9453-FBBA-E968-96CE67933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E533-4F0A-3ED0-B73E-689C8BF1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D4B-749C-46B3-A113-69D086759474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1AE81-0E34-0908-1E81-2F3CD287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A2F8-75E4-D21A-F034-F965D453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5DC-1E68-40C9-91CE-D39308D738C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12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AB67-8756-6851-59B2-5090B4C7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1142-F976-177A-DCE3-CED1DF7FB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6D253-E16D-2DCE-7808-6A64E7707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33474-C1F8-FF33-234F-7F362E54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D4B-749C-46B3-A113-69D086759474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6394E-1B16-2CAA-8C0E-8430258D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18047-1D61-E8E2-EDDC-7ECB1578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5DC-1E68-40C9-91CE-D39308D738C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1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D291-631A-7034-3111-F5382034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B8A21-458B-6CE4-1552-36D32521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939F9-5B5D-615D-A3EF-B139243FF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50127-D221-9569-094B-A5A38FC2B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A804E-F8B6-6BA5-03C4-62EF6689D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65B5D-77D7-2A25-16B3-54E5B955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D4B-749C-46B3-A113-69D086759474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0813C-6120-F2AC-3149-63F5743F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AFC02-3E0C-BF06-9424-83EDB665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5DC-1E68-40C9-91CE-D39308D738C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39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2D0B-6612-62C3-B40B-DFF0ED94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D54BD-4771-1540-B5CF-61561FD2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D4B-749C-46B3-A113-69D086759474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FFEAE-1166-B930-9A71-5B0D936F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1FB2F-1C81-7943-6621-DFD2A4AE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5DC-1E68-40C9-91CE-D39308D738C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03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AF2E4-C8FE-C7AB-EF79-29EA0203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D4B-749C-46B3-A113-69D086759474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A9F6F-04A4-AAE7-DE2E-CB22925C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D4CCB-EB94-6732-6FB3-E7CF3EBC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5DC-1E68-40C9-91CE-D39308D738C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76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B882-1A4D-81EF-B091-E5201412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5514-08B0-3947-6050-BF3C0C20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708D8-3612-4FC4-5576-5AEB7300A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E6D12-23DD-3EF9-7549-F376697F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D4B-749C-46B3-A113-69D086759474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67197-632D-7C2A-863C-660E4B7E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073DD-119E-5596-E28E-2055CF72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5DC-1E68-40C9-91CE-D39308D738C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70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54D6-A845-F6C2-63AD-5842AF6E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4CE4C-9D92-F535-CC6C-582CBA3A9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A4B16-DCFA-D6FB-4540-05F3AA05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A3C8-B40F-5921-609A-83B33BCB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CD4B-749C-46B3-A113-69D086759474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CFD68-A8EC-35BB-BDF9-4F14FB67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EA565-9FB5-9B11-3769-E72C25E5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A5DC-1E68-40C9-91CE-D39308D738C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61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0FDFC-38EE-9C3F-97B5-B83D4838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7B308-4ED1-E25C-7745-1A388F19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39E1-68D0-4FE5-74A8-81B8B1AB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ECD4B-749C-46B3-A113-69D086759474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9550-AF34-CDD8-8A8B-4D42307A3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964F-2964-0904-99F8-E96750471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CA5DC-1E68-40C9-91CE-D39308D738C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40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636A3-F756-D4FB-93C3-EA02F5B9B4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63" y="0"/>
            <a:ext cx="8209873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BE711-2E98-0B3F-2641-388D06BB9FB9}"/>
              </a:ext>
            </a:extLst>
          </p:cNvPr>
          <p:cNvCxnSpPr>
            <a:cxnSpLocks/>
          </p:cNvCxnSpPr>
          <p:nvPr/>
        </p:nvCxnSpPr>
        <p:spPr>
          <a:xfrm flipH="1" flipV="1">
            <a:off x="8242300" y="558800"/>
            <a:ext cx="311150" cy="2667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0BD9CE-29DA-C354-9D75-AAE08EF8DBF5}"/>
              </a:ext>
            </a:extLst>
          </p:cNvPr>
          <p:cNvSpPr txBox="1"/>
          <p:nvPr/>
        </p:nvSpPr>
        <p:spPr>
          <a:xfrm>
            <a:off x="6565847" y="343356"/>
            <a:ext cx="18742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/>
              <a:t>Complejo de humedales de La Guajira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F6151C-C158-A1AD-79F4-9844706C11A0}"/>
              </a:ext>
            </a:extLst>
          </p:cNvPr>
          <p:cNvCxnSpPr>
            <a:cxnSpLocks/>
          </p:cNvCxnSpPr>
          <p:nvPr/>
        </p:nvCxnSpPr>
        <p:spPr>
          <a:xfrm flipH="1" flipV="1">
            <a:off x="5695950" y="1149350"/>
            <a:ext cx="482600" cy="762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25E7DA-7C54-AD7B-5B4B-FDC39922A1E7}"/>
              </a:ext>
            </a:extLst>
          </p:cNvPr>
          <p:cNvSpPr txBox="1"/>
          <p:nvPr/>
        </p:nvSpPr>
        <p:spPr>
          <a:xfrm>
            <a:off x="4338290" y="687685"/>
            <a:ext cx="15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Reserva de Biósfera Ramsar Ciénaga Grande, Isla de Salamanca y Sabanagrande</a:t>
            </a:r>
            <a:endParaRPr lang="es-MX" sz="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9F9326-F555-A4EE-5CAE-F0B3F8BBA175}"/>
              </a:ext>
            </a:extLst>
          </p:cNvPr>
          <p:cNvCxnSpPr>
            <a:cxnSpLocks/>
          </p:cNvCxnSpPr>
          <p:nvPr/>
        </p:nvCxnSpPr>
        <p:spPr>
          <a:xfrm flipH="1" flipV="1">
            <a:off x="3867150" y="3429000"/>
            <a:ext cx="203200" cy="381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BFD56-4CD6-2477-61BC-3904458D9FE9}"/>
              </a:ext>
            </a:extLst>
          </p:cNvPr>
          <p:cNvSpPr txBox="1"/>
          <p:nvPr/>
        </p:nvSpPr>
        <p:spPr>
          <a:xfrm>
            <a:off x="3528045" y="3164185"/>
            <a:ext cx="67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Bajo Sinú</a:t>
            </a:r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256859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Editor_Humboldt</dc:creator>
  <cp:lastModifiedBy>Editor_Humboldt</cp:lastModifiedBy>
  <cp:revision>1</cp:revision>
  <dcterms:created xsi:type="dcterms:W3CDTF">2025-07-01T20:10:35Z</dcterms:created>
  <dcterms:modified xsi:type="dcterms:W3CDTF">2025-07-01T20:12:44Z</dcterms:modified>
</cp:coreProperties>
</file>