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Play"/>
      <p:regular r:id="rId6"/>
      <p:bold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i7Iq3Tx0Ed4IsKzV1ZRFRsI0oh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font" Target="fonts/Play-regular.fntdata"/><Relationship Id="rId7" Type="http://schemas.openxmlformats.org/officeDocument/2006/relationships/font" Target="fonts/Play-bold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1063" y="0"/>
            <a:ext cx="8209872" cy="68579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5" name="Google Shape;85;p1"/>
          <p:cNvCxnSpPr/>
          <p:nvPr/>
        </p:nvCxnSpPr>
        <p:spPr>
          <a:xfrm rot="10800000">
            <a:off x="8242300" y="558800"/>
            <a:ext cx="311150" cy="266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6" name="Google Shape;86;p1"/>
          <p:cNvSpPr txBox="1"/>
          <p:nvPr/>
        </p:nvSpPr>
        <p:spPr>
          <a:xfrm>
            <a:off x="6565847" y="343356"/>
            <a:ext cx="1874231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MX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Complejo de humedales de La Guajira</a:t>
            </a:r>
            <a:endParaRPr/>
          </a:p>
        </p:txBody>
      </p:sp>
      <p:cxnSp>
        <p:nvCxnSpPr>
          <p:cNvPr id="87" name="Google Shape;87;p1"/>
          <p:cNvCxnSpPr/>
          <p:nvPr/>
        </p:nvCxnSpPr>
        <p:spPr>
          <a:xfrm rot="10800000">
            <a:off x="5695950" y="1149350"/>
            <a:ext cx="482600" cy="76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"/>
          <p:cNvSpPr txBox="1"/>
          <p:nvPr/>
        </p:nvSpPr>
        <p:spPr>
          <a:xfrm>
            <a:off x="4338290" y="687685"/>
            <a:ext cx="155678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Reserva de Biósfera Ramsar Ciénaga Grande, Isla de Salamanca y Sabanagrande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9" name="Google Shape;89;p1"/>
          <p:cNvCxnSpPr/>
          <p:nvPr/>
        </p:nvCxnSpPr>
        <p:spPr>
          <a:xfrm rot="10800000">
            <a:off x="3867150" y="3429000"/>
            <a:ext cx="2032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0" name="Google Shape;90;p1"/>
          <p:cNvSpPr txBox="1"/>
          <p:nvPr/>
        </p:nvSpPr>
        <p:spPr>
          <a:xfrm>
            <a:off x="3528045" y="3164185"/>
            <a:ext cx="67821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Bajo Sinú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2025-07-01T20:10:35Z</dcterms:created>
  <dc:creator>Editor_Humboldt</dc:creator>
</cp:coreProperties>
</file>