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364-0E81-2F7E-E330-167288B0D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2D148-46A8-2038-1189-277F33304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80FF-DA28-10D2-0804-F52FB262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1022D-0104-22AA-90C7-32AD8A28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1B1A-5FC4-9F38-D765-5FE4A36F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91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01DE-5AB9-E2FD-FB8A-4BBBE30F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15E7D-F6AE-0CF5-3112-67866B8F1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C6B23-E2EE-9E52-1373-C738B157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3AEC-29D7-F70C-834E-BA32EEC2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FFF1-BD21-6364-5810-69CEEB3B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72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872A8-FF6B-95B2-87FB-4E44233C7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DE04B-1257-0F69-7AEB-0FC601E56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C5745-B1AC-3826-F550-87552CCA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BBF0E-F1EB-2DAE-EC12-4FADC44E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0DE57-4B3A-6254-77B2-C8878404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62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9DE1-5B22-E980-6CD9-8B34603E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CC2D-ED40-9A05-8079-7B24282C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94F7-099E-EC7C-E4FA-B9D581C4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6D0A3-98B3-B12D-89FC-6753BF45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B75E-ECAA-0A0F-B6D7-2C1F86FA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91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32B0-DE42-E876-4E5B-1D799209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0832-CD47-980A-7D39-FED6F4768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544AB-B1D9-A224-DF5F-5FB50F09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2B05-372B-420E-E71E-DD53D906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1B9C-0704-0EB4-2C16-A36113C4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00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3665-4022-5AFD-5CF7-EEB6A05D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B0FF-9C54-9474-3D03-401D8A979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1D9EF-7767-48FC-4EFF-06C07AC00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1435C-C21A-CBD5-BB47-84965EFC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A2BD-82C9-FC7C-F13D-9284A88E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FE4C-AEF7-D15D-2544-173162C4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31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B160-C4FD-7168-1F2B-FD783676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0C9C-4C8C-5592-0D3B-1068822D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3E01D-433D-4F90-17C7-B46497861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CE9C1-68F6-2ADB-3656-2F13EC292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FE8BE-8DE6-DF72-9B18-AC79AB955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5AAA1-9874-5165-1453-1C2E670B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80362-823F-684D-6A65-638E03DB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C5539-DA75-7B59-6D0A-6CF81DE5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26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8A1B-4768-4E4B-F27E-C2650C3A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17220-596C-3BB5-23C0-660D73C8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B3C47-A519-DC30-84FD-20000366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BD78C-D08F-1E89-C6D3-8A6A2A02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539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DE32-967D-FC38-8412-3F1670EA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36C2C-C512-668F-13A2-2BD5F9D9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EF74-AB8C-1CA4-4F05-033C0495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94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2A5A-BAAA-58CC-0A45-525429EE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3E88-15D5-F516-7E79-E45E0C2C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9ED90-3FA1-1726-2295-D403244C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E66CA-3F40-DC6D-4CF5-03D15129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31BAA-BB45-A563-73D0-41D8D7D5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82F37-87D5-D640-D7AA-FB3752C6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54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BE17-3074-4C1D-2FB4-376ACC7B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62339-75E3-BF4E-7135-323054EC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4AFAD-257B-B100-D4E6-74572F45D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3A6C2-D066-A3B7-E5D4-5BFD4540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2842D-31FD-58AA-013F-5F3ACB86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154CA-9701-BD56-564A-541CE12D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329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CDBB2-FFE4-7F3E-56A4-3144A7BD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E7490-F027-3CE1-91F5-C511C579C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D504-61AB-2776-6CDC-C33BD4352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A7701-3CEF-4AF1-9BBA-7818BF97FCCE}" type="datetimeFigureOut">
              <a:rPr lang="es-MX" smtClean="0"/>
              <a:t>28/05/2025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11225-8005-756D-DFBA-28DDE1582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9095-BE43-73E2-3EE9-FE7559D0E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54CEB-DE8F-41F2-BF00-0F7C7E39BA3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83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EE80D-56CA-34D3-D824-C0E4BB02E2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53" y="0"/>
            <a:ext cx="7945662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F25EDC4-130B-999A-B261-E67B83878232}"/>
              </a:ext>
            </a:extLst>
          </p:cNvPr>
          <p:cNvSpPr/>
          <p:nvPr/>
        </p:nvSpPr>
        <p:spPr>
          <a:xfrm>
            <a:off x="4286590" y="2941755"/>
            <a:ext cx="1007928" cy="97449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2B8C6-6977-7C7D-4AC9-C6AD91C893EC}"/>
              </a:ext>
            </a:extLst>
          </p:cNvPr>
          <p:cNvSpPr txBox="1"/>
          <p:nvPr/>
        </p:nvSpPr>
        <p:spPr>
          <a:xfrm>
            <a:off x="2990734" y="2663297"/>
            <a:ext cx="128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Montes de María</a:t>
            </a:r>
          </a:p>
          <a:p>
            <a:endParaRPr lang="es-MX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D82A63-EE63-5035-554B-3A82DDBFB9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1837" y="3033012"/>
            <a:ext cx="1007928" cy="974489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F3839-322F-9E0E-4876-29FF0A471734}"/>
              </a:ext>
            </a:extLst>
          </p:cNvPr>
          <p:cNvSpPr txBox="1"/>
          <p:nvPr/>
        </p:nvSpPr>
        <p:spPr>
          <a:xfrm>
            <a:off x="7397481" y="303301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Becerril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3A47F-218E-35CF-6EB4-CA4E8BD757E2}"/>
              </a:ext>
            </a:extLst>
          </p:cNvPr>
          <p:cNvSpPr txBox="1"/>
          <p:nvPr/>
        </p:nvSpPr>
        <p:spPr>
          <a:xfrm>
            <a:off x="4699842" y="867002"/>
            <a:ext cx="996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Barranquilla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29A7F3-35A7-2981-174D-56F8F6C486CB}"/>
              </a:ext>
            </a:extLst>
          </p:cNvPr>
          <p:cNvSpPr/>
          <p:nvPr/>
        </p:nvSpPr>
        <p:spPr>
          <a:xfrm>
            <a:off x="4869456" y="1826275"/>
            <a:ext cx="425062" cy="41096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ED92B-6A55-4C13-476F-950251B3893A}"/>
              </a:ext>
            </a:extLst>
          </p:cNvPr>
          <p:cNvSpPr txBox="1"/>
          <p:nvPr/>
        </p:nvSpPr>
        <p:spPr>
          <a:xfrm>
            <a:off x="7397481" y="3224823"/>
            <a:ext cx="1186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208</a:t>
            </a:r>
          </a:p>
          <a:p>
            <a:r>
              <a:rPr lang="es-MX" sz="1200" dirty="0"/>
              <a:t>especies útiles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B3A06-52FA-A259-61A2-3DDBCE2C999E}"/>
              </a:ext>
            </a:extLst>
          </p:cNvPr>
          <p:cNvSpPr txBox="1"/>
          <p:nvPr/>
        </p:nvSpPr>
        <p:spPr>
          <a:xfrm>
            <a:off x="4685488" y="1061183"/>
            <a:ext cx="1186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145</a:t>
            </a:r>
          </a:p>
          <a:p>
            <a:r>
              <a:rPr lang="es-MX" sz="1200" dirty="0"/>
              <a:t>especies útiles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90E77-63DF-1313-3EB1-3585FF557967}"/>
              </a:ext>
            </a:extLst>
          </p:cNvPr>
          <p:cNvSpPr txBox="1"/>
          <p:nvPr/>
        </p:nvSpPr>
        <p:spPr>
          <a:xfrm>
            <a:off x="3125510" y="2802180"/>
            <a:ext cx="1186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/>
              <a:t>111</a:t>
            </a:r>
          </a:p>
          <a:p>
            <a:r>
              <a:rPr lang="es-MX" sz="1200" dirty="0"/>
              <a:t>especies útiles</a:t>
            </a:r>
          </a:p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5559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Editor_Humboldt</dc:creator>
  <cp:lastModifiedBy>Editor_Humboldt</cp:lastModifiedBy>
  <cp:revision>3</cp:revision>
  <dcterms:created xsi:type="dcterms:W3CDTF">2025-05-15T19:09:24Z</dcterms:created>
  <dcterms:modified xsi:type="dcterms:W3CDTF">2025-05-28T21:14:26Z</dcterms:modified>
</cp:coreProperties>
</file>