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2AB9-819D-DEE5-32C7-BBA14B84D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50C8C-3FE0-DBAA-5BB9-66973CA97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E03D-6494-15B2-A4AC-A34891F8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AE3F-C858-256C-4C31-B01F1074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E3662-D3F5-ED99-3495-1097737C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48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9518-415F-42B5-0734-7FC0A90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0B3C-0FB5-464E-AF4E-EEBB7794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9C40-151E-990C-B72F-4FC92545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C481-B2A7-51FC-497C-6D13B62A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C405-C57F-21CA-17C4-CD435D31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08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77C4B-4CC3-428A-AA82-D2EBE5FF2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BEFD0-196A-D01C-F3D1-28A013559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468F-0F99-68F1-1166-5ADC11BA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EA83-E2D1-3FD3-25D6-650B0332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5D89C-5ED8-99F4-1814-778FEB1A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0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B919-05FA-5984-06E6-32CD2527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4372-738B-5588-2E93-4AE24D14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569C-56BA-925C-5C14-59628232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A27D-5F70-80C7-C841-38991E00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ABA67-017F-BE24-5906-4F6DA6F2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76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E085-5FE1-EEE2-7201-392249A6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05A3E-AB1A-DE64-1303-A49668BA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0CA0-7882-5C86-65A0-F098FEE0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1B7B-BD72-9C25-44CB-743AFE63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E229-BBDB-4C7A-4A67-39C10D47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7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84B3-38A0-B726-99E8-88F9C93C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DCC5-7085-EE35-2704-0B87AE5E9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D398-4C16-5165-66DF-529DF358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B5DED-B2A6-ACEC-4AD6-80BA71B4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FA1D-F960-8149-3491-22AE6F46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0FA3F-9CF3-13C1-C2AB-9234D639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394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F2E9-CB25-7BA9-0431-661F8D35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BFAB-256D-6B42-714C-5AAB95E2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5EED-9E3F-7BF6-4094-F86AC4B6F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A0A9E-BB0E-2A4D-E221-54323B6A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5DE2D-5A14-1D0F-BFA9-D4FAE1B41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6B19C-5C84-C63C-3CAE-9187621E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DE5BC-B176-8567-BDC8-6AADE462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80E86-1E55-E694-84AD-DC227FB7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7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DC2D-42DD-5227-A5B2-1F366415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18B7E-F322-E6A7-5E96-58FD2EA9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75780-C003-497D-F3F0-DE729808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E9F29-1F57-29A6-8C10-DF2730E9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5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C61F-3A7C-B969-85AE-66B3FB6F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E7FF9-0237-BFE3-094A-B59CDD91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1065E-67CE-639D-A752-33C05C66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33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CA73-0410-6082-F68D-9FBC9FA6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03BB-F315-0DFC-A6CD-27E5AF31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96A64-2E2D-F011-B905-3A57826D6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8E99-2580-A67A-0EBB-3C9E2AF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EAE34-D2F4-EE0A-C842-C9D60E5E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32C68-B26A-DC74-7DF0-D59464FF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978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5E97-5CAC-24B9-EBFB-180B1D39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1CECA-0A9F-3B4C-4A7C-B4B47C488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8243E-CC18-88A4-990F-321709D4B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1DD0-C97A-3636-2A08-DB88739D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F4430-9E7B-FDDF-5449-A05E343D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33CC-D454-1550-8197-E5C18927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22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4AB07-4326-7E59-59E4-23D0222C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74ECB-BAB7-5BA2-107C-444D9572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571F-0DC7-FA9A-587A-1E31066D8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0A3FA-1E05-482D-A2A5-7B6BB9E59F6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1D7C-DA64-8345-B094-530934F1B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5137-2EDA-EF83-B135-83614B2F9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7E636-CF12-4CD3-9F16-E809FDA3A7C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54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in a field&#10;&#10;AI-generated content may be incorrect.">
            <a:extLst>
              <a:ext uri="{FF2B5EF4-FFF2-40B4-BE49-F238E27FC236}">
                <a16:creationId xmlns:a16="http://schemas.microsoft.com/office/drawing/2014/main" id="{F3BECD57-B66A-12CA-2F64-0BFEBE7BA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467588"/>
            <a:ext cx="8877300" cy="5922824"/>
          </a:xfrm>
          <a:prstGeom prst="rect">
            <a:avLst/>
          </a:prstGeom>
        </p:spPr>
      </p:pic>
      <p:pic>
        <p:nvPicPr>
          <p:cNvPr id="7" name="Picture 6" descr="A close-up of a cell&#10;&#10;AI-generated content may be incorrect.">
            <a:extLst>
              <a:ext uri="{FF2B5EF4-FFF2-40B4-BE49-F238E27FC236}">
                <a16:creationId xmlns:a16="http://schemas.microsoft.com/office/drawing/2014/main" id="{372B1F10-0B3E-C6BA-0958-E607BFBAA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2025650"/>
            <a:ext cx="2044700" cy="19900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F0A9C8-EFE8-A333-D930-863C016D54A1}"/>
              </a:ext>
            </a:extLst>
          </p:cNvPr>
          <p:cNvCxnSpPr>
            <a:cxnSpLocks/>
          </p:cNvCxnSpPr>
          <p:nvPr/>
        </p:nvCxnSpPr>
        <p:spPr>
          <a:xfrm flipH="1" flipV="1">
            <a:off x="3949700" y="3505200"/>
            <a:ext cx="1250950" cy="1031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BEDB3B-0481-BA91-F4D3-2831ADA488F3}"/>
              </a:ext>
            </a:extLst>
          </p:cNvPr>
          <p:cNvSpPr txBox="1"/>
          <p:nvPr/>
        </p:nvSpPr>
        <p:spPr>
          <a:xfrm>
            <a:off x="5791200" y="4430406"/>
            <a:ext cx="1643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[ícono vegetal] [ícono VU]</a:t>
            </a:r>
          </a:p>
          <a:p>
            <a:r>
              <a:rPr lang="es-MX" sz="1000" b="1" dirty="0"/>
              <a:t>Carreto</a:t>
            </a:r>
          </a:p>
          <a:p>
            <a:r>
              <a:rPr lang="es-MX" sz="1000" i="1" dirty="0" err="1"/>
              <a:t>Aspidosperma</a:t>
            </a:r>
            <a:r>
              <a:rPr lang="es-MX" sz="1000" i="1" dirty="0"/>
              <a:t> </a:t>
            </a:r>
            <a:r>
              <a:rPr lang="es-MX" sz="1000" i="1" dirty="0" err="1"/>
              <a:t>polyneuron</a:t>
            </a:r>
            <a:endParaRPr lang="es-MX" sz="1000" i="1" dirty="0"/>
          </a:p>
        </p:txBody>
      </p:sp>
    </p:spTree>
    <p:extLst>
      <p:ext uri="{BB962C8B-B14F-4D97-AF65-F5344CB8AC3E}">
        <p14:creationId xmlns:p14="http://schemas.microsoft.com/office/powerpoint/2010/main" val="57659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Editor_Humboldt</dc:creator>
  <cp:lastModifiedBy>Editor_Humboldt</cp:lastModifiedBy>
  <cp:revision>4</cp:revision>
  <dcterms:created xsi:type="dcterms:W3CDTF">2025-05-29T12:47:36Z</dcterms:created>
  <dcterms:modified xsi:type="dcterms:W3CDTF">2025-05-29T13:06:21Z</dcterms:modified>
</cp:coreProperties>
</file>