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328" y="0"/>
            <a:ext cx="1037134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9455125" y="419325"/>
            <a:ext cx="1562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dk1"/>
                </a:solidFill>
              </a:rPr>
              <a:t>AICA/KBA - </a:t>
            </a:r>
            <a:r>
              <a:rPr lang="es-MX" sz="900">
                <a:solidFill>
                  <a:schemeClr val="dk1"/>
                </a:solidFill>
              </a:rPr>
              <a:t>Complejo de humedales costeros de La Guajira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790300" y="1153375"/>
            <a:ext cx="15624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dk1"/>
                </a:solidFill>
              </a:rPr>
              <a:t>AICA/KBA - </a:t>
            </a:r>
            <a:r>
              <a:rPr lang="es-MX" sz="900">
                <a:solidFill>
                  <a:schemeClr val="dk1"/>
                </a:solidFill>
              </a:rPr>
              <a:t>Reserva de Biósfera Ramsar Ciénaga Grande, Isla de Salamanca y Sabanagrande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508875" y="534850"/>
            <a:ext cx="1562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dk1"/>
                </a:solidFill>
              </a:rPr>
              <a:t>Ciénaga Mallorquín y Lago del Cisne-Caujaral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255450" y="1511825"/>
            <a:ext cx="1562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dk1"/>
                </a:solidFill>
              </a:rPr>
              <a:t>Ciénaga del Totumo, Galerazamba y Bocatocino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819450" y="2103825"/>
            <a:ext cx="1562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dk1"/>
                </a:solidFill>
              </a:rPr>
              <a:t>Ciénaga de la Virgen y Juan Polo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613375" y="2885200"/>
            <a:ext cx="1562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dk1"/>
                </a:solidFill>
              </a:rPr>
              <a:t>AICA - Canal del Dique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403275" y="3761300"/>
            <a:ext cx="1562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dk1"/>
                </a:solidFill>
              </a:rPr>
              <a:t>Golfo de Morrosquillo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845525" y="4590050"/>
            <a:ext cx="1562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dk1"/>
                </a:solidFill>
              </a:rPr>
              <a:t>KBA - Bajo Sinú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995975" y="6074825"/>
            <a:ext cx="1562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>
                <a:solidFill>
                  <a:schemeClr val="dk1"/>
                </a:solidFill>
              </a:rPr>
              <a:t>Golfo de Urabá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