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a Montoya Castrill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C1CD6-1DEB-4D02-B5C3-689C42B7BB4F}">
  <a:tblStyle styleId="{63FC1CD6-1DEB-4D02-B5C3-689C42B7B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799ef9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799ef94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04411" y="295675"/>
            <a:ext cx="3383400" cy="3229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003395" y="295675"/>
            <a:ext cx="3383400" cy="3229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261450" y="1659250"/>
            <a:ext cx="2690400" cy="3030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080375" y="1986400"/>
            <a:ext cx="4344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Jobo</a:t>
            </a:r>
            <a:endParaRPr sz="800"/>
          </a:p>
        </p:txBody>
      </p:sp>
      <p:sp>
        <p:nvSpPr>
          <p:cNvPr id="58" name="Google Shape;58;p13"/>
          <p:cNvSpPr/>
          <p:nvPr/>
        </p:nvSpPr>
        <p:spPr>
          <a:xfrm>
            <a:off x="4637350" y="1926025"/>
            <a:ext cx="5466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Mamón</a:t>
            </a:r>
            <a:endParaRPr sz="800" dirty="0"/>
          </a:p>
        </p:txBody>
      </p:sp>
      <p:sp>
        <p:nvSpPr>
          <p:cNvPr id="59" name="Google Shape;59;p13"/>
          <p:cNvSpPr/>
          <p:nvPr/>
        </p:nvSpPr>
        <p:spPr>
          <a:xfrm>
            <a:off x="6650268" y="595119"/>
            <a:ext cx="1178641" cy="291893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Barranquilla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749550" y="2262013"/>
            <a:ext cx="4344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Bijao</a:t>
            </a:r>
            <a:endParaRPr sz="800"/>
          </a:p>
        </p:txBody>
      </p:sp>
      <p:sp>
        <p:nvSpPr>
          <p:cNvPr id="61" name="Google Shape;61;p13"/>
          <p:cNvSpPr/>
          <p:nvPr/>
        </p:nvSpPr>
        <p:spPr>
          <a:xfrm>
            <a:off x="4324450" y="2598000"/>
            <a:ext cx="6423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Guásimo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179400" y="2262013"/>
            <a:ext cx="5466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Corozo</a:t>
            </a:r>
            <a:endParaRPr sz="800" dirty="0"/>
          </a:p>
        </p:txBody>
      </p:sp>
      <p:sp>
        <p:nvSpPr>
          <p:cNvPr id="63" name="Google Shape;63;p13"/>
          <p:cNvSpPr/>
          <p:nvPr/>
        </p:nvSpPr>
        <p:spPr>
          <a:xfrm>
            <a:off x="5421800" y="718625"/>
            <a:ext cx="6423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Níspero</a:t>
            </a:r>
            <a:endParaRPr sz="800" dirty="0"/>
          </a:p>
        </p:txBody>
      </p:sp>
      <p:sp>
        <p:nvSpPr>
          <p:cNvPr id="64" name="Google Shape;64;p13"/>
          <p:cNvSpPr/>
          <p:nvPr/>
        </p:nvSpPr>
        <p:spPr>
          <a:xfrm>
            <a:off x="5362800" y="1134525"/>
            <a:ext cx="6990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Algarrobo</a:t>
            </a:r>
            <a:endParaRPr sz="800"/>
          </a:p>
        </p:txBody>
      </p:sp>
      <p:sp>
        <p:nvSpPr>
          <p:cNvPr id="65" name="Google Shape;65;p13"/>
          <p:cNvSpPr/>
          <p:nvPr/>
        </p:nvSpPr>
        <p:spPr>
          <a:xfrm>
            <a:off x="5550425" y="1550425"/>
            <a:ext cx="8874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Cañandonga</a:t>
            </a:r>
            <a:endParaRPr sz="800" dirty="0"/>
          </a:p>
        </p:txBody>
      </p:sp>
      <p:sp>
        <p:nvSpPr>
          <p:cNvPr id="66" name="Google Shape;66;p13"/>
          <p:cNvSpPr/>
          <p:nvPr/>
        </p:nvSpPr>
        <p:spPr>
          <a:xfrm>
            <a:off x="5816700" y="1946950"/>
            <a:ext cx="887400" cy="26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Bijao de hoja pequeña</a:t>
            </a:r>
            <a:endParaRPr sz="800"/>
          </a:p>
        </p:txBody>
      </p:sp>
      <p:sp>
        <p:nvSpPr>
          <p:cNvPr id="67" name="Google Shape;67;p13"/>
          <p:cNvSpPr/>
          <p:nvPr/>
        </p:nvSpPr>
        <p:spPr>
          <a:xfrm>
            <a:off x="6337300" y="2415550"/>
            <a:ext cx="699000" cy="26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Cilantro cimarrón</a:t>
            </a:r>
            <a:endParaRPr sz="800" dirty="0"/>
          </a:p>
        </p:txBody>
      </p:sp>
      <p:sp>
        <p:nvSpPr>
          <p:cNvPr id="68" name="Google Shape;68;p13"/>
          <p:cNvSpPr/>
          <p:nvPr/>
        </p:nvSpPr>
        <p:spPr>
          <a:xfrm>
            <a:off x="6061800" y="2884150"/>
            <a:ext cx="6423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Batata</a:t>
            </a:r>
            <a:endParaRPr sz="800" dirty="0"/>
          </a:p>
        </p:txBody>
      </p:sp>
      <p:sp>
        <p:nvSpPr>
          <p:cNvPr id="69" name="Google Shape;69;p13"/>
          <p:cNvSpPr/>
          <p:nvPr/>
        </p:nvSpPr>
        <p:spPr>
          <a:xfrm>
            <a:off x="4250850" y="3460475"/>
            <a:ext cx="6423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Orejero</a:t>
            </a:r>
            <a:endParaRPr sz="800"/>
          </a:p>
        </p:txBody>
      </p:sp>
      <p:sp>
        <p:nvSpPr>
          <p:cNvPr id="70" name="Google Shape;70;p13"/>
          <p:cNvSpPr/>
          <p:nvPr/>
        </p:nvSpPr>
        <p:spPr>
          <a:xfrm>
            <a:off x="3361099" y="3023363"/>
            <a:ext cx="719275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Campano</a:t>
            </a:r>
            <a:endParaRPr sz="800" dirty="0"/>
          </a:p>
        </p:txBody>
      </p:sp>
      <p:sp>
        <p:nvSpPr>
          <p:cNvPr id="71" name="Google Shape;71;p13"/>
          <p:cNvSpPr/>
          <p:nvPr/>
        </p:nvSpPr>
        <p:spPr>
          <a:xfrm>
            <a:off x="2598088" y="947468"/>
            <a:ext cx="541237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Yuca</a:t>
            </a:r>
            <a:endParaRPr sz="800" dirty="0"/>
          </a:p>
        </p:txBody>
      </p:sp>
      <p:sp>
        <p:nvSpPr>
          <p:cNvPr id="72" name="Google Shape;72;p13"/>
          <p:cNvSpPr/>
          <p:nvPr/>
        </p:nvSpPr>
        <p:spPr>
          <a:xfrm>
            <a:off x="2592725" y="1350638"/>
            <a:ext cx="546600" cy="1878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Ñame</a:t>
            </a:r>
            <a:endParaRPr sz="800"/>
          </a:p>
        </p:txBody>
      </p:sp>
      <p:sp>
        <p:nvSpPr>
          <p:cNvPr id="73" name="Google Shape;73;p13"/>
          <p:cNvSpPr/>
          <p:nvPr/>
        </p:nvSpPr>
        <p:spPr>
          <a:xfrm>
            <a:off x="3261450" y="1322325"/>
            <a:ext cx="666956" cy="1878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Plátano</a:t>
            </a:r>
            <a:endParaRPr sz="800" dirty="0"/>
          </a:p>
        </p:txBody>
      </p:sp>
      <p:sp>
        <p:nvSpPr>
          <p:cNvPr id="74" name="Google Shape;74;p13"/>
          <p:cNvSpPr/>
          <p:nvPr/>
        </p:nvSpPr>
        <p:spPr>
          <a:xfrm>
            <a:off x="2743500" y="2842450"/>
            <a:ext cx="4080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Ají</a:t>
            </a:r>
            <a:endParaRPr sz="800"/>
          </a:p>
        </p:txBody>
      </p:sp>
      <p:sp>
        <p:nvSpPr>
          <p:cNvPr id="75" name="Google Shape;75;p13"/>
          <p:cNvSpPr/>
          <p:nvPr/>
        </p:nvSpPr>
        <p:spPr>
          <a:xfrm>
            <a:off x="2407300" y="2454875"/>
            <a:ext cx="5466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Maíz</a:t>
            </a:r>
            <a:endParaRPr sz="800"/>
          </a:p>
        </p:txBody>
      </p:sp>
      <p:sp>
        <p:nvSpPr>
          <p:cNvPr id="76" name="Google Shape;76;p13"/>
          <p:cNvSpPr/>
          <p:nvPr/>
        </p:nvSpPr>
        <p:spPr>
          <a:xfrm>
            <a:off x="2803525" y="1708975"/>
            <a:ext cx="7908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Matarratón</a:t>
            </a:r>
            <a:endParaRPr sz="800"/>
          </a:p>
        </p:txBody>
      </p:sp>
      <p:sp>
        <p:nvSpPr>
          <p:cNvPr id="77" name="Google Shape;77;p13"/>
          <p:cNvSpPr/>
          <p:nvPr/>
        </p:nvSpPr>
        <p:spPr>
          <a:xfrm>
            <a:off x="2664124" y="2067300"/>
            <a:ext cx="672313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Totumo</a:t>
            </a:r>
            <a:endParaRPr sz="800" dirty="0"/>
          </a:p>
        </p:txBody>
      </p:sp>
      <p:sp>
        <p:nvSpPr>
          <p:cNvPr id="78" name="Google Shape;78;p13"/>
          <p:cNvSpPr/>
          <p:nvPr/>
        </p:nvSpPr>
        <p:spPr>
          <a:xfrm>
            <a:off x="3017285" y="421545"/>
            <a:ext cx="1162115" cy="26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Vara de humo</a:t>
            </a:r>
            <a:endParaRPr sz="800" dirty="0"/>
          </a:p>
        </p:txBody>
      </p:sp>
      <p:sp>
        <p:nvSpPr>
          <p:cNvPr id="79" name="Google Shape;79;p13"/>
          <p:cNvSpPr/>
          <p:nvPr/>
        </p:nvSpPr>
        <p:spPr>
          <a:xfrm>
            <a:off x="3336438" y="852050"/>
            <a:ext cx="876823" cy="26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Palma amarga</a:t>
            </a:r>
            <a:endParaRPr sz="800"/>
          </a:p>
        </p:txBody>
      </p:sp>
      <p:sp>
        <p:nvSpPr>
          <p:cNvPr id="80" name="Google Shape;80;p13"/>
          <p:cNvSpPr/>
          <p:nvPr/>
        </p:nvSpPr>
        <p:spPr>
          <a:xfrm>
            <a:off x="4183790" y="4259851"/>
            <a:ext cx="6990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Guáimaro</a:t>
            </a:r>
            <a:endParaRPr sz="800" dirty="0"/>
          </a:p>
        </p:txBody>
      </p:sp>
      <p:sp>
        <p:nvSpPr>
          <p:cNvPr id="81" name="Google Shape;81;p13"/>
          <p:cNvSpPr/>
          <p:nvPr/>
        </p:nvSpPr>
        <p:spPr>
          <a:xfrm>
            <a:off x="3682150" y="3749288"/>
            <a:ext cx="6423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Camajón</a:t>
            </a:r>
            <a:endParaRPr sz="800"/>
          </a:p>
        </p:txBody>
      </p:sp>
      <p:sp>
        <p:nvSpPr>
          <p:cNvPr id="82" name="Google Shape;82;p13"/>
          <p:cNvSpPr/>
          <p:nvPr/>
        </p:nvSpPr>
        <p:spPr>
          <a:xfrm>
            <a:off x="4433050" y="3860163"/>
            <a:ext cx="6423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Caracolí</a:t>
            </a:r>
            <a:endParaRPr sz="800"/>
          </a:p>
        </p:txBody>
      </p:sp>
      <p:sp>
        <p:nvSpPr>
          <p:cNvPr id="83" name="Google Shape;83;p13"/>
          <p:cNvSpPr/>
          <p:nvPr/>
        </p:nvSpPr>
        <p:spPr>
          <a:xfrm>
            <a:off x="5056223" y="2914000"/>
            <a:ext cx="790800" cy="187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Zarzaparrilla</a:t>
            </a:r>
            <a:endParaRPr sz="800" dirty="0"/>
          </a:p>
        </p:txBody>
      </p:sp>
      <p:sp>
        <p:nvSpPr>
          <p:cNvPr id="84" name="Google Shape;84;p13"/>
          <p:cNvSpPr/>
          <p:nvPr/>
        </p:nvSpPr>
        <p:spPr>
          <a:xfrm>
            <a:off x="936640" y="665075"/>
            <a:ext cx="1515900" cy="24135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Montes de María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935497" y="4638581"/>
            <a:ext cx="1273006" cy="305163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Becerril</a:t>
            </a: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Editor_Humboldt</cp:lastModifiedBy>
  <cp:revision>1</cp:revision>
  <dcterms:modified xsi:type="dcterms:W3CDTF">2025-05-28T20:31:01Z</dcterms:modified>
</cp:coreProperties>
</file>