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5B24-05D5-2ECD-B8D4-55DC2327B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51B8D-2AF5-62B2-78EF-21D2242D3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4DE58-70D4-7A54-5918-7AEECF10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4090-8C88-400C-9DC6-BC8B5B01FF8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6F2D-AACE-33AF-2339-5EB7E6D8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FA309-C043-6A9C-FB14-62C3F7F6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7619-39D6-4629-BA64-7936B70D28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43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40A8-EEF0-E34C-0BA4-070ABA5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2EBD7-79C3-21E9-51DD-C1289DD6A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5BFC2-3A6D-BEF0-70D0-F9B19A02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4090-8C88-400C-9DC6-BC8B5B01FF8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9BF6-0112-71B5-CDB0-D8A3B99D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64104-2F5C-F685-B054-C5B2A8CE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7619-39D6-4629-BA64-7936B70D28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09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706ED-E738-74DC-E4EB-B1104991D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87371-8739-DD0C-0507-1DA227EC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2EE69-5196-AAA9-CBF8-B13FDBC4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4090-8C88-400C-9DC6-BC8B5B01FF8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75FF-06A9-95C4-8720-5F1840A7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1115D-0526-551B-9752-0561C90F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7619-39D6-4629-BA64-7936B70D28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20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AC93-2FB4-56E8-B515-53D55CCE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D967-46AC-0BAB-4C63-1533FA89B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8A61A-9962-BA07-86B7-1D44727A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4090-8C88-400C-9DC6-BC8B5B01FF8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FBC2C-EEE6-6349-80D8-1246684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A4776-9066-BEDD-B201-8A89B051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7619-39D6-4629-BA64-7936B70D28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129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0E65-71BE-FC2F-54AC-3A89A99A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CB8A9-2303-DF6D-F0E3-6862AEB4E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1A41E-B4E9-4513-B8C5-8ADD24A7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4090-8C88-400C-9DC6-BC8B5B01FF8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DF00-2B62-2811-E424-3B0CDBED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E3006-8FA9-0405-F238-5CBB3CE8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7619-39D6-4629-BA64-7936B70D28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63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EF1D-5800-05CB-C649-A1E30C0A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D1AB5-B418-3D4B-A7FB-7F9429ADE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20746-4C97-0831-7197-D23FCA061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94FF9-723D-5AAA-1B18-59A2A399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4090-8C88-400C-9DC6-BC8B5B01FF8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4FE81-F86D-8CBA-E2CF-A6A08800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FF84A-14EC-9E58-0A6F-183A63FB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7619-39D6-4629-BA64-7936B70D28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793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B7EA-F359-627D-757A-2151EE52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4335-AF20-E007-2164-50B11B00B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A2E1B-5F4B-1A83-34CE-A1AA0D919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099B5-B305-4F25-CBF5-9C876C5DB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B5288-7CD6-55EE-739B-D7641D13B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0622B-225F-FABC-48EC-C370F5F4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4090-8C88-400C-9DC6-BC8B5B01FF8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7CBA3-9427-3DA7-E78E-99C4496F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98363-2795-5BA1-8D17-D48DA8CD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7619-39D6-4629-BA64-7936B70D28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40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384D-6203-37E0-467E-9B2E1937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0FFBF-8585-D07A-C1C1-AAE0A6E1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4090-8C88-400C-9DC6-BC8B5B01FF8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14A22-0820-739A-69F7-998003D1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CEFF4-DA49-AE53-22FF-23C440BD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7619-39D6-4629-BA64-7936B70D28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62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CF534-A024-0220-ADA9-5A08D12A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4090-8C88-400C-9DC6-BC8B5B01FF8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54DEC-EE24-6A24-63B6-C2775A8B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943B4-B5F2-E1F9-610B-075E2926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7619-39D6-4629-BA64-7936B70D28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926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EC70-86EA-0C18-17B2-E597856B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2DB99-9606-6500-7319-12BCA759B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957C6-9828-2CDD-524E-21EC93F51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0DCF7-E908-CAEC-F9BF-AD5A76E9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4090-8C88-400C-9DC6-BC8B5B01FF8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D48F3-18AC-6F76-0E23-F84E0FDE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2B979-BE6F-9616-52E4-28701443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7619-39D6-4629-BA64-7936B70D28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861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FD1F-4526-EF1C-5B08-1B003F84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3EE82-5A8C-5A72-3167-A8AA8997C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D61E3-C5E8-8B9A-1021-4EF36B937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907E0-74E0-CA88-8906-E2BECF34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D4090-8C88-400C-9DC6-BC8B5B01FF8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81C92-5B93-4F24-4678-A899B56F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2158F-D00F-78FB-973D-3F9DB26C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57619-39D6-4629-BA64-7936B70D28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95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B85F4-DECB-C7E2-828D-F79C86EC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4E659-6ACA-C9EB-7ABC-82725FDD2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4849-93D1-2EB7-735B-F3900BF60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1D4090-8C88-400C-9DC6-BC8B5B01FF8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6DE0E-19CE-85F6-C3A2-0AB7991AE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DD435-5E5D-B042-57AE-D654EF2F0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57619-39D6-4629-BA64-7936B70D28A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596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5F9336-A742-8AE4-709A-CC523B713A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53" y="0"/>
            <a:ext cx="7878294" cy="6858000"/>
          </a:xfrm>
          <a:prstGeom prst="rect">
            <a:avLst/>
          </a:prstGeom>
        </p:spPr>
      </p:pic>
      <p:sp>
        <p:nvSpPr>
          <p:cNvPr id="6" name="Google Shape;152;p3">
            <a:extLst>
              <a:ext uri="{FF2B5EF4-FFF2-40B4-BE49-F238E27FC236}">
                <a16:creationId xmlns:a16="http://schemas.microsoft.com/office/drawing/2014/main" id="{E8EAA37E-8FE8-A65F-7CF9-08CDDD798EC1}"/>
              </a:ext>
            </a:extLst>
          </p:cNvPr>
          <p:cNvSpPr txBox="1"/>
          <p:nvPr/>
        </p:nvSpPr>
        <p:spPr>
          <a:xfrm>
            <a:off x="9502272" y="588571"/>
            <a:ext cx="11162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i="0" u="none" strike="noStrike" cap="none" dirty="0" err="1">
                <a:solidFill>
                  <a:schemeClr val="dk1"/>
                </a:solidFill>
                <a:ea typeface="Arial Rounded"/>
                <a:cs typeface="Arial Rounded"/>
                <a:sym typeface="Arial Rounded"/>
              </a:rPr>
              <a:t>Macuira</a:t>
            </a:r>
            <a:br>
              <a:rPr lang="es-CO" sz="1200" i="0" u="none" strike="noStrike" cap="none" dirty="0">
                <a:solidFill>
                  <a:schemeClr val="dk1"/>
                </a:solidFill>
                <a:ea typeface="Arial Rounded"/>
                <a:cs typeface="Arial Rounded"/>
                <a:sym typeface="Arial Rounded"/>
              </a:rPr>
            </a:br>
            <a:r>
              <a:rPr lang="es-CO" sz="1200" i="0" u="none" strike="noStrike" cap="none" dirty="0">
                <a:solidFill>
                  <a:schemeClr val="dk1"/>
                </a:solidFill>
                <a:ea typeface="Arial Rounded"/>
                <a:cs typeface="Arial Rounded"/>
                <a:sym typeface="Arial Rounded"/>
              </a:rPr>
              <a:t>50 especies</a:t>
            </a:r>
            <a:endParaRPr dirty="0"/>
          </a:p>
        </p:txBody>
      </p:sp>
      <p:sp>
        <p:nvSpPr>
          <p:cNvPr id="7" name="Google Shape;153;p3">
            <a:extLst>
              <a:ext uri="{FF2B5EF4-FFF2-40B4-BE49-F238E27FC236}">
                <a16:creationId xmlns:a16="http://schemas.microsoft.com/office/drawing/2014/main" id="{7908B7C9-05BB-DC84-DFAB-B3062D8B8CB9}"/>
              </a:ext>
            </a:extLst>
          </p:cNvPr>
          <p:cNvSpPr txBox="1"/>
          <p:nvPr/>
        </p:nvSpPr>
        <p:spPr>
          <a:xfrm>
            <a:off x="8076623" y="1902894"/>
            <a:ext cx="130826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dk1"/>
                </a:solidFill>
                <a:ea typeface="Arial Rounded"/>
                <a:cs typeface="Arial Rounded"/>
                <a:sym typeface="Arial Rounded"/>
              </a:rPr>
              <a:t>Cuchilla Potrosa</a:t>
            </a:r>
            <a:br>
              <a:rPr lang="es-CO" sz="1200" dirty="0">
                <a:solidFill>
                  <a:schemeClr val="dk1"/>
                </a:solidFill>
                <a:ea typeface="Arial Rounded"/>
                <a:cs typeface="Arial Rounded"/>
                <a:sym typeface="Arial Rounded"/>
              </a:rPr>
            </a:br>
            <a:r>
              <a:rPr lang="es-CO" sz="1200" dirty="0">
                <a:solidFill>
                  <a:schemeClr val="dk1"/>
                </a:solidFill>
                <a:ea typeface="Arial Rounded"/>
                <a:cs typeface="Arial Rounded"/>
                <a:sym typeface="Arial Rounded"/>
              </a:rPr>
              <a:t>113 especies</a:t>
            </a:r>
            <a:endParaRPr dirty="0"/>
          </a:p>
        </p:txBody>
      </p:sp>
      <p:sp>
        <p:nvSpPr>
          <p:cNvPr id="8" name="Google Shape;154;p3">
            <a:extLst>
              <a:ext uri="{FF2B5EF4-FFF2-40B4-BE49-F238E27FC236}">
                <a16:creationId xmlns:a16="http://schemas.microsoft.com/office/drawing/2014/main" id="{2B88BB3D-11C4-5628-F150-4D25E72031B9}"/>
              </a:ext>
            </a:extLst>
          </p:cNvPr>
          <p:cNvSpPr txBox="1"/>
          <p:nvPr/>
        </p:nvSpPr>
        <p:spPr>
          <a:xfrm>
            <a:off x="3550757" y="2648035"/>
            <a:ext cx="12508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dk1"/>
                </a:solidFill>
                <a:ea typeface="Arial Rounded"/>
                <a:cs typeface="Arial Rounded"/>
                <a:sym typeface="Arial Rounded"/>
              </a:rPr>
              <a:t>Los Colorados</a:t>
            </a:r>
            <a:br>
              <a:rPr lang="es-CO" sz="1200" dirty="0">
                <a:solidFill>
                  <a:schemeClr val="dk1"/>
                </a:solidFill>
                <a:ea typeface="Arial Rounded"/>
                <a:cs typeface="Arial Rounded"/>
                <a:sym typeface="Arial Rounded"/>
              </a:rPr>
            </a:br>
            <a:r>
              <a:rPr lang="es-CO" sz="1200" dirty="0">
                <a:solidFill>
                  <a:schemeClr val="dk1"/>
                </a:solidFill>
                <a:ea typeface="Arial Rounded"/>
                <a:cs typeface="Arial Rounded"/>
                <a:sym typeface="Arial Rounded"/>
              </a:rPr>
              <a:t>139 especies</a:t>
            </a:r>
            <a:endParaRPr dirty="0"/>
          </a:p>
        </p:txBody>
      </p:sp>
      <p:sp>
        <p:nvSpPr>
          <p:cNvPr id="9" name="Google Shape;155;p3">
            <a:extLst>
              <a:ext uri="{FF2B5EF4-FFF2-40B4-BE49-F238E27FC236}">
                <a16:creationId xmlns:a16="http://schemas.microsoft.com/office/drawing/2014/main" id="{CE45655E-355C-658B-F70C-675223B00800}"/>
              </a:ext>
            </a:extLst>
          </p:cNvPr>
          <p:cNvSpPr txBox="1"/>
          <p:nvPr/>
        </p:nvSpPr>
        <p:spPr>
          <a:xfrm>
            <a:off x="6018085" y="926194"/>
            <a:ext cx="11265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chemeClr val="dk1"/>
                </a:solidFill>
                <a:ea typeface="Arial Rounded"/>
                <a:cs typeface="Arial Rounded"/>
                <a:sym typeface="Arial Rounded"/>
              </a:rPr>
              <a:t>Tayrona</a:t>
            </a:r>
            <a:br>
              <a:rPr lang="es-CO" sz="1200" dirty="0">
                <a:solidFill>
                  <a:schemeClr val="dk1"/>
                </a:solidFill>
                <a:ea typeface="Arial Rounded"/>
                <a:cs typeface="Arial Rounded"/>
                <a:sym typeface="Arial Rounded"/>
              </a:rPr>
            </a:br>
            <a:r>
              <a:rPr lang="es-CO" sz="1200" dirty="0">
                <a:solidFill>
                  <a:schemeClr val="dk1"/>
                </a:solidFill>
                <a:ea typeface="Arial Rounded"/>
                <a:cs typeface="Arial Rounded"/>
                <a:sym typeface="Arial Rounded"/>
              </a:rPr>
              <a:t>81 especies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203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Rounded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Editor_Humboldt</dc:creator>
  <cp:lastModifiedBy>Editor_Humboldt</cp:lastModifiedBy>
  <cp:revision>3</cp:revision>
  <dcterms:created xsi:type="dcterms:W3CDTF">2025-05-08T19:54:39Z</dcterms:created>
  <dcterms:modified xsi:type="dcterms:W3CDTF">2025-05-29T12:41:39Z</dcterms:modified>
</cp:coreProperties>
</file>