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7"/>
  </p:notesMasterIdLst>
  <p:handoutMasterIdLst>
    <p:handoutMasterId r:id="rId18"/>
  </p:handoutMasterIdLst>
  <p:sldIdLst>
    <p:sldId id="941" r:id="rId2"/>
    <p:sldId id="942" r:id="rId3"/>
    <p:sldId id="1044" r:id="rId4"/>
    <p:sldId id="1051" r:id="rId5"/>
    <p:sldId id="1040" r:id="rId6"/>
    <p:sldId id="1031" r:id="rId7"/>
    <p:sldId id="1032" r:id="rId8"/>
    <p:sldId id="1042" r:id="rId9"/>
    <p:sldId id="1049" r:id="rId10"/>
    <p:sldId id="1045" r:id="rId11"/>
    <p:sldId id="1046" r:id="rId12"/>
    <p:sldId id="1048" r:id="rId13"/>
    <p:sldId id="1050" r:id="rId14"/>
    <p:sldId id="1038" r:id="rId15"/>
    <p:sldId id="1041" r:id="rId16"/>
  </p:sldIdLst>
  <p:sldSz cx="9144000" cy="6858000" type="screen4x3"/>
  <p:notesSz cx="7099300" cy="10234613"/>
  <p:defaultTextStyle>
    <a:defPPr>
      <a:defRPr lang="en-US"/>
    </a:defPPr>
    <a:lvl1pPr algn="l" rtl="0" fontAlgn="base">
      <a:spcBef>
        <a:spcPct val="0"/>
      </a:spcBef>
      <a:spcAft>
        <a:spcPct val="0"/>
      </a:spcAft>
      <a:defRPr sz="1000" b="1" kern="1200">
        <a:solidFill>
          <a:schemeClr val="tx1"/>
        </a:solidFill>
        <a:latin typeface="Arial" charset="0"/>
        <a:ea typeface="+mn-ea"/>
        <a:cs typeface="Arial" charset="0"/>
      </a:defRPr>
    </a:lvl1pPr>
    <a:lvl2pPr marL="457200" algn="l" rtl="0" fontAlgn="base">
      <a:spcBef>
        <a:spcPct val="0"/>
      </a:spcBef>
      <a:spcAft>
        <a:spcPct val="0"/>
      </a:spcAft>
      <a:defRPr sz="1000" b="1" kern="1200">
        <a:solidFill>
          <a:schemeClr val="tx1"/>
        </a:solidFill>
        <a:latin typeface="Arial" charset="0"/>
        <a:ea typeface="+mn-ea"/>
        <a:cs typeface="Arial" charset="0"/>
      </a:defRPr>
    </a:lvl2pPr>
    <a:lvl3pPr marL="914400" algn="l" rtl="0" fontAlgn="base">
      <a:spcBef>
        <a:spcPct val="0"/>
      </a:spcBef>
      <a:spcAft>
        <a:spcPct val="0"/>
      </a:spcAft>
      <a:defRPr sz="1000" b="1" kern="1200">
        <a:solidFill>
          <a:schemeClr val="tx1"/>
        </a:solidFill>
        <a:latin typeface="Arial" charset="0"/>
        <a:ea typeface="+mn-ea"/>
        <a:cs typeface="Arial" charset="0"/>
      </a:defRPr>
    </a:lvl3pPr>
    <a:lvl4pPr marL="1371600" algn="l" rtl="0" fontAlgn="base">
      <a:spcBef>
        <a:spcPct val="0"/>
      </a:spcBef>
      <a:spcAft>
        <a:spcPct val="0"/>
      </a:spcAft>
      <a:defRPr sz="1000" b="1" kern="1200">
        <a:solidFill>
          <a:schemeClr val="tx1"/>
        </a:solidFill>
        <a:latin typeface="Arial" charset="0"/>
        <a:ea typeface="+mn-ea"/>
        <a:cs typeface="Arial" charset="0"/>
      </a:defRPr>
    </a:lvl4pPr>
    <a:lvl5pPr marL="1828800" algn="l" rtl="0" fontAlgn="base">
      <a:spcBef>
        <a:spcPct val="0"/>
      </a:spcBef>
      <a:spcAft>
        <a:spcPct val="0"/>
      </a:spcAft>
      <a:defRPr sz="1000" b="1" kern="1200">
        <a:solidFill>
          <a:schemeClr val="tx1"/>
        </a:solidFill>
        <a:latin typeface="Arial" charset="0"/>
        <a:ea typeface="+mn-ea"/>
        <a:cs typeface="Arial" charset="0"/>
      </a:defRPr>
    </a:lvl5pPr>
    <a:lvl6pPr marL="2286000" algn="l" defTabSz="914400" rtl="0" eaLnBrk="1" latinLnBrk="0" hangingPunct="1">
      <a:defRPr sz="1000" b="1" kern="1200">
        <a:solidFill>
          <a:schemeClr val="tx1"/>
        </a:solidFill>
        <a:latin typeface="Arial" charset="0"/>
        <a:ea typeface="+mn-ea"/>
        <a:cs typeface="Arial" charset="0"/>
      </a:defRPr>
    </a:lvl6pPr>
    <a:lvl7pPr marL="2743200" algn="l" defTabSz="914400" rtl="0" eaLnBrk="1" latinLnBrk="0" hangingPunct="1">
      <a:defRPr sz="1000" b="1" kern="1200">
        <a:solidFill>
          <a:schemeClr val="tx1"/>
        </a:solidFill>
        <a:latin typeface="Arial" charset="0"/>
        <a:ea typeface="+mn-ea"/>
        <a:cs typeface="Arial" charset="0"/>
      </a:defRPr>
    </a:lvl7pPr>
    <a:lvl8pPr marL="3200400" algn="l" defTabSz="914400" rtl="0" eaLnBrk="1" latinLnBrk="0" hangingPunct="1">
      <a:defRPr sz="1000" b="1" kern="1200">
        <a:solidFill>
          <a:schemeClr val="tx1"/>
        </a:solidFill>
        <a:latin typeface="Arial" charset="0"/>
        <a:ea typeface="+mn-ea"/>
        <a:cs typeface="Arial" charset="0"/>
      </a:defRPr>
    </a:lvl8pPr>
    <a:lvl9pPr marL="3657600" algn="l" defTabSz="914400" rtl="0" eaLnBrk="1" latinLnBrk="0" hangingPunct="1">
      <a:defRPr sz="1000" b="1"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1FAFEA5-8743-407C-AD98-5ACFBF12CCBD}">
          <p14:sldIdLst>
            <p14:sldId id="941"/>
            <p14:sldId id="942"/>
            <p14:sldId id="1044"/>
            <p14:sldId id="1051"/>
            <p14:sldId id="1040"/>
            <p14:sldId id="1031"/>
            <p14:sldId id="1032"/>
            <p14:sldId id="1042"/>
            <p14:sldId id="1049"/>
            <p14:sldId id="1045"/>
            <p14:sldId id="1046"/>
            <p14:sldId id="1048"/>
            <p14:sldId id="1050"/>
            <p14:sldId id="1038"/>
            <p14:sldId id="1041"/>
          </p14:sldIdLst>
        </p14:section>
        <p14:section name="Untitled Section" id="{15EAA5DE-267B-4FBF-BBA4-4D68B705C97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LX - Paola" initials="O-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EDEDED"/>
    <a:srgbClr val="FFCC00"/>
    <a:srgbClr val="000099"/>
    <a:srgbClr val="0000CC"/>
    <a:srgbClr val="A9A9A9"/>
    <a:srgbClr val="FF9900"/>
    <a:srgbClr val="EAEAEA"/>
    <a:srgbClr val="C0C0C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70" autoAdjust="0"/>
    <p:restoredTop sz="46891" autoAdjust="0"/>
  </p:normalViewPr>
  <p:slideViewPr>
    <p:cSldViewPr snapToGrid="0" snapToObjects="1">
      <p:cViewPr>
        <p:scale>
          <a:sx n="70" d="100"/>
          <a:sy n="70" d="100"/>
        </p:scale>
        <p:origin x="-822" y="-192"/>
      </p:cViewPr>
      <p:guideLst>
        <p:guide orient="horz" pos="764"/>
        <p:guide orient="horz" pos="2839"/>
        <p:guide pos="3105"/>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2" d="100"/>
          <a:sy n="52" d="100"/>
        </p:scale>
        <p:origin x="-2808"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0.xml.rels><?xml version="1.0" encoding="UTF-8" standalone="yes"?>
<Relationships xmlns="http://schemas.openxmlformats.org/package/2006/relationships"><Relationship Id="rId1" Type="http://schemas.openxmlformats.org/officeDocument/2006/relationships/hyperlink" Target="mailto:release@olx.com"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mailto:release@olx.com" TargetMode="Externa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377DC-6E8C-4166-B113-39AE8DF3208E}" type="doc">
      <dgm:prSet loTypeId="urn:microsoft.com/office/officeart/2005/8/layout/hList1" loCatId="list" qsTypeId="urn:microsoft.com/office/officeart/2005/8/quickstyle/simple1" qsCatId="simple" csTypeId="urn:microsoft.com/office/officeart/2005/8/colors/accent3_4" csCatId="accent3" phldr="1"/>
      <dgm:spPr/>
      <dgm:t>
        <a:bodyPr/>
        <a:lstStyle/>
        <a:p>
          <a:endParaRPr lang="en-US"/>
        </a:p>
      </dgm:t>
    </dgm:pt>
    <dgm:pt modelId="{DDD1C275-EBFD-41BF-AB93-0F9DCF8910E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2400" b="1" noProof="0" dirty="0" smtClean="0">
              <a:solidFill>
                <a:schemeClr val="bg1"/>
              </a:solidFill>
              <a:latin typeface="Albertus MT Lt" pitchFamily="18" charset="0"/>
            </a:rPr>
            <a:t>Release Management Process Goals</a:t>
          </a:r>
          <a:endParaRPr lang="en-US" sz="2400" b="1" noProof="0" dirty="0">
            <a:solidFill>
              <a:schemeClr val="bg1"/>
            </a:solidFill>
            <a:latin typeface="Albertus MT Lt" pitchFamily="18" charset="0"/>
          </a:endParaRPr>
        </a:p>
      </dgm:t>
    </dgm:pt>
    <dgm:pt modelId="{851B5F06-6758-4F52-9D88-5444ECB33866}" type="parTrans" cxnId="{C18CAD5F-F930-49DC-95CF-F55BD85E3C21}">
      <dgm:prSet/>
      <dgm:spPr/>
      <dgm:t>
        <a:bodyPr/>
        <a:lstStyle/>
        <a:p>
          <a:endParaRPr lang="en-US"/>
        </a:p>
      </dgm:t>
    </dgm:pt>
    <dgm:pt modelId="{FFFA48EE-5836-4AE3-AB6E-517FFA59A072}" type="sibTrans" cxnId="{C18CAD5F-F930-49DC-95CF-F55BD85E3C21}">
      <dgm:prSet/>
      <dgm:spPr/>
      <dgm:t>
        <a:bodyPr/>
        <a:lstStyle/>
        <a:p>
          <a:endParaRPr lang="en-US"/>
        </a:p>
      </dgm:t>
    </dgm:pt>
    <dgm:pt modelId="{CB34559B-B9D3-4A80-8134-BFD13C062F48}">
      <dgm:prSet phldrT="[Text]" custT="1">
        <dgm:style>
          <a:lnRef idx="2">
            <a:schemeClr val="accent3"/>
          </a:lnRef>
          <a:fillRef idx="1">
            <a:schemeClr val="lt1"/>
          </a:fillRef>
          <a:effectRef idx="0">
            <a:schemeClr val="accent3"/>
          </a:effectRef>
          <a:fontRef idx="minor">
            <a:schemeClr val="dk1"/>
          </a:fontRef>
        </dgm:style>
      </dgm:prSet>
      <dgm:spPr/>
      <dgm:t>
        <a:bodyPr/>
        <a:lstStyle/>
        <a:p>
          <a:pPr algn="l"/>
          <a:endParaRPr lang="en-US" sz="2400" b="0" dirty="0">
            <a:latin typeface="Albertus MT Lt" pitchFamily="18" charset="0"/>
          </a:endParaRPr>
        </a:p>
      </dgm:t>
    </dgm:pt>
    <dgm:pt modelId="{A676DE1A-5EFB-4F58-8AD2-092A61768D32}" type="parTrans" cxnId="{71EDDA64-1DE3-408E-B70C-A1CC50A2BF0A}">
      <dgm:prSet/>
      <dgm:spPr/>
      <dgm:t>
        <a:bodyPr/>
        <a:lstStyle/>
        <a:p>
          <a:endParaRPr lang="en-US"/>
        </a:p>
      </dgm:t>
    </dgm:pt>
    <dgm:pt modelId="{4DFADECA-D15E-48EE-81B0-86D5B534AC00}" type="sibTrans" cxnId="{71EDDA64-1DE3-408E-B70C-A1CC50A2BF0A}">
      <dgm:prSet/>
      <dgm:spPr/>
      <dgm:t>
        <a:bodyPr/>
        <a:lstStyle/>
        <a:p>
          <a:endParaRPr lang="en-US"/>
        </a:p>
      </dgm:t>
    </dgm:pt>
    <dgm:pt modelId="{C8DB424E-F7D2-444A-A1BB-DDAF01A52557}">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2000" dirty="0" smtClean="0"/>
            <a:t>Release Management is the process responsible for planning, scheduling, and controlling the build and deploying Releases. </a:t>
          </a:r>
          <a:endParaRPr lang="en-US" sz="2000" b="0" dirty="0">
            <a:latin typeface="Albertus MT Lt" pitchFamily="18" charset="0"/>
          </a:endParaRPr>
        </a:p>
      </dgm:t>
    </dgm:pt>
    <dgm:pt modelId="{9BCD2832-649E-42C5-8A37-E87E9FD49FDC}" type="parTrans" cxnId="{7D63A5CC-E45D-4C03-8E64-DC40A7F1DDDB}">
      <dgm:prSet/>
      <dgm:spPr/>
      <dgm:t>
        <a:bodyPr/>
        <a:lstStyle/>
        <a:p>
          <a:endParaRPr lang="en-US"/>
        </a:p>
      </dgm:t>
    </dgm:pt>
    <dgm:pt modelId="{649C6966-13EC-45F3-AEB7-265AA66E6BF5}" type="sibTrans" cxnId="{7D63A5CC-E45D-4C03-8E64-DC40A7F1DDDB}">
      <dgm:prSet/>
      <dgm:spPr/>
      <dgm:t>
        <a:bodyPr/>
        <a:lstStyle/>
        <a:p>
          <a:endParaRPr lang="en-US"/>
        </a:p>
      </dgm:t>
    </dgm:pt>
    <dgm:pt modelId="{64557203-4722-4EA7-901F-D8052D07D8EE}">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2000" dirty="0" smtClean="0"/>
            <a:t>Release Management Team provide support for  delivers new and enhanced product features required by the business, while protecting the integrity of existing services.</a:t>
          </a:r>
          <a:endParaRPr lang="en-US" sz="2000" dirty="0"/>
        </a:p>
      </dgm:t>
    </dgm:pt>
    <dgm:pt modelId="{15B44173-1FCA-40F2-9EAB-EA47EAFA87CB}" type="parTrans" cxnId="{46499FC8-A26A-4EA3-AD1C-C863B28E6809}">
      <dgm:prSet/>
      <dgm:spPr/>
      <dgm:t>
        <a:bodyPr/>
        <a:lstStyle/>
        <a:p>
          <a:endParaRPr lang="en-US"/>
        </a:p>
      </dgm:t>
    </dgm:pt>
    <dgm:pt modelId="{9E33147D-819B-4F76-8212-DB2479185027}" type="sibTrans" cxnId="{46499FC8-A26A-4EA3-AD1C-C863B28E6809}">
      <dgm:prSet/>
      <dgm:spPr/>
      <dgm:t>
        <a:bodyPr/>
        <a:lstStyle/>
        <a:p>
          <a:endParaRPr lang="en-US"/>
        </a:p>
      </dgm:t>
    </dgm:pt>
    <dgm:pt modelId="{4FF7F641-89C7-4E7E-ABB4-775D580B4060}">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endParaRPr lang="en-US" sz="2000" dirty="0"/>
        </a:p>
      </dgm:t>
    </dgm:pt>
    <dgm:pt modelId="{BAE78C05-3B85-4790-8B06-0B50CC7C9569}" type="parTrans" cxnId="{66C93409-7F70-46C4-8EEF-6FA549D23563}">
      <dgm:prSet/>
      <dgm:spPr/>
      <dgm:t>
        <a:bodyPr/>
        <a:lstStyle/>
        <a:p>
          <a:endParaRPr lang="en-US"/>
        </a:p>
      </dgm:t>
    </dgm:pt>
    <dgm:pt modelId="{D7C87C0C-4FF8-4DA2-99DC-7E12E34E99BD}" type="sibTrans" cxnId="{66C93409-7F70-46C4-8EEF-6FA549D23563}">
      <dgm:prSet/>
      <dgm:spPr/>
      <dgm:t>
        <a:bodyPr/>
        <a:lstStyle/>
        <a:p>
          <a:endParaRPr lang="en-US"/>
        </a:p>
      </dgm:t>
    </dgm:pt>
    <dgm:pt modelId="{EB44450A-E168-4762-9EA0-D49D3E28310F}" type="pres">
      <dgm:prSet presAssocID="{4E4377DC-6E8C-4166-B113-39AE8DF3208E}" presName="Name0" presStyleCnt="0">
        <dgm:presLayoutVars>
          <dgm:dir/>
          <dgm:animLvl val="lvl"/>
          <dgm:resizeHandles val="exact"/>
        </dgm:presLayoutVars>
      </dgm:prSet>
      <dgm:spPr/>
      <dgm:t>
        <a:bodyPr/>
        <a:lstStyle/>
        <a:p>
          <a:endParaRPr lang="en-US"/>
        </a:p>
      </dgm:t>
    </dgm:pt>
    <dgm:pt modelId="{8194080C-74A7-4916-81E2-C1388C4520A5}" type="pres">
      <dgm:prSet presAssocID="{DDD1C275-EBFD-41BF-AB93-0F9DCF8910EB}" presName="composite" presStyleCnt="0"/>
      <dgm:spPr/>
      <dgm:t>
        <a:bodyPr/>
        <a:lstStyle/>
        <a:p>
          <a:endParaRPr lang="en-US"/>
        </a:p>
      </dgm:t>
    </dgm:pt>
    <dgm:pt modelId="{95796AAB-CE5C-4312-8077-E678DD3C6EB5}" type="pres">
      <dgm:prSet presAssocID="{DDD1C275-EBFD-41BF-AB93-0F9DCF8910EB}" presName="parTx" presStyleLbl="alignNode1" presStyleIdx="0" presStyleCnt="1" custLinFactNeighborX="-62672" custLinFactNeighborY="-93986">
        <dgm:presLayoutVars>
          <dgm:chMax val="0"/>
          <dgm:chPref val="0"/>
          <dgm:bulletEnabled val="1"/>
        </dgm:presLayoutVars>
      </dgm:prSet>
      <dgm:spPr/>
      <dgm:t>
        <a:bodyPr/>
        <a:lstStyle/>
        <a:p>
          <a:endParaRPr lang="en-US"/>
        </a:p>
      </dgm:t>
    </dgm:pt>
    <dgm:pt modelId="{71258ABC-F8AE-4FD4-94E5-364299F27A25}" type="pres">
      <dgm:prSet presAssocID="{DDD1C275-EBFD-41BF-AB93-0F9DCF8910EB}" presName="desTx" presStyleLbl="alignAccFollowNode1" presStyleIdx="0" presStyleCnt="1" custScaleY="100000">
        <dgm:presLayoutVars>
          <dgm:bulletEnabled val="1"/>
        </dgm:presLayoutVars>
      </dgm:prSet>
      <dgm:spPr/>
      <dgm:t>
        <a:bodyPr/>
        <a:lstStyle/>
        <a:p>
          <a:endParaRPr lang="en-US"/>
        </a:p>
      </dgm:t>
    </dgm:pt>
  </dgm:ptLst>
  <dgm:cxnLst>
    <dgm:cxn modelId="{7D63A5CC-E45D-4C03-8E64-DC40A7F1DDDB}" srcId="{DDD1C275-EBFD-41BF-AB93-0F9DCF8910EB}" destId="{C8DB424E-F7D2-444A-A1BB-DDAF01A52557}" srcOrd="0" destOrd="0" parTransId="{9BCD2832-649E-42C5-8A37-E87E9FD49FDC}" sibTransId="{649C6966-13EC-45F3-AEB7-265AA66E6BF5}"/>
    <dgm:cxn modelId="{46499FC8-A26A-4EA3-AD1C-C863B28E6809}" srcId="{DDD1C275-EBFD-41BF-AB93-0F9DCF8910EB}" destId="{64557203-4722-4EA7-901F-D8052D07D8EE}" srcOrd="2" destOrd="0" parTransId="{15B44173-1FCA-40F2-9EAB-EA47EAFA87CB}" sibTransId="{9E33147D-819B-4F76-8212-DB2479185027}"/>
    <dgm:cxn modelId="{71EDDA64-1DE3-408E-B70C-A1CC50A2BF0A}" srcId="{DDD1C275-EBFD-41BF-AB93-0F9DCF8910EB}" destId="{CB34559B-B9D3-4A80-8134-BFD13C062F48}" srcOrd="3" destOrd="0" parTransId="{A676DE1A-5EFB-4F58-8AD2-092A61768D32}" sibTransId="{4DFADECA-D15E-48EE-81B0-86D5B534AC00}"/>
    <dgm:cxn modelId="{C18CAD5F-F930-49DC-95CF-F55BD85E3C21}" srcId="{4E4377DC-6E8C-4166-B113-39AE8DF3208E}" destId="{DDD1C275-EBFD-41BF-AB93-0F9DCF8910EB}" srcOrd="0" destOrd="0" parTransId="{851B5F06-6758-4F52-9D88-5444ECB33866}" sibTransId="{FFFA48EE-5836-4AE3-AB6E-517FFA59A072}"/>
    <dgm:cxn modelId="{F4C63EE1-FF0D-4017-8895-B885A0F206F0}" type="presOf" srcId="{C8DB424E-F7D2-444A-A1BB-DDAF01A52557}" destId="{71258ABC-F8AE-4FD4-94E5-364299F27A25}" srcOrd="0" destOrd="0" presId="urn:microsoft.com/office/officeart/2005/8/layout/hList1"/>
    <dgm:cxn modelId="{87D0CF4E-AFD0-4D9D-B569-680AB6923BDA}" type="presOf" srcId="{64557203-4722-4EA7-901F-D8052D07D8EE}" destId="{71258ABC-F8AE-4FD4-94E5-364299F27A25}" srcOrd="0" destOrd="2" presId="urn:microsoft.com/office/officeart/2005/8/layout/hList1"/>
    <dgm:cxn modelId="{BAFB653F-9CDD-4F95-8786-5E4266AFBD9B}" type="presOf" srcId="{CB34559B-B9D3-4A80-8134-BFD13C062F48}" destId="{71258ABC-F8AE-4FD4-94E5-364299F27A25}" srcOrd="0" destOrd="3" presId="urn:microsoft.com/office/officeart/2005/8/layout/hList1"/>
    <dgm:cxn modelId="{66C93409-7F70-46C4-8EEF-6FA549D23563}" srcId="{DDD1C275-EBFD-41BF-AB93-0F9DCF8910EB}" destId="{4FF7F641-89C7-4E7E-ABB4-775D580B4060}" srcOrd="1" destOrd="0" parTransId="{BAE78C05-3B85-4790-8B06-0B50CC7C9569}" sibTransId="{D7C87C0C-4FF8-4DA2-99DC-7E12E34E99BD}"/>
    <dgm:cxn modelId="{48007C4D-2FBB-424D-A7BA-B5EDECABCA66}" type="presOf" srcId="{DDD1C275-EBFD-41BF-AB93-0F9DCF8910EB}" destId="{95796AAB-CE5C-4312-8077-E678DD3C6EB5}" srcOrd="0" destOrd="0" presId="urn:microsoft.com/office/officeart/2005/8/layout/hList1"/>
    <dgm:cxn modelId="{56CF91DD-565B-4F75-B51A-0575AC166912}" type="presOf" srcId="{4FF7F641-89C7-4E7E-ABB4-775D580B4060}" destId="{71258ABC-F8AE-4FD4-94E5-364299F27A25}" srcOrd="0" destOrd="1" presId="urn:microsoft.com/office/officeart/2005/8/layout/hList1"/>
    <dgm:cxn modelId="{02B00931-C4C0-4C92-AE11-5C38B2653555}" type="presOf" srcId="{4E4377DC-6E8C-4166-B113-39AE8DF3208E}" destId="{EB44450A-E168-4762-9EA0-D49D3E28310F}" srcOrd="0" destOrd="0" presId="urn:microsoft.com/office/officeart/2005/8/layout/hList1"/>
    <dgm:cxn modelId="{367F0A06-6CD4-47A5-A6BA-0C13228C83D2}" type="presParOf" srcId="{EB44450A-E168-4762-9EA0-D49D3E28310F}" destId="{8194080C-74A7-4916-81E2-C1388C4520A5}" srcOrd="0" destOrd="0" presId="urn:microsoft.com/office/officeart/2005/8/layout/hList1"/>
    <dgm:cxn modelId="{BE20C3D6-D949-4AFC-8527-D6F9ACF30895}" type="presParOf" srcId="{8194080C-74A7-4916-81E2-C1388C4520A5}" destId="{95796AAB-CE5C-4312-8077-E678DD3C6EB5}" srcOrd="0" destOrd="0" presId="urn:microsoft.com/office/officeart/2005/8/layout/hList1"/>
    <dgm:cxn modelId="{CDC3E06F-0DD5-4DBD-9F96-4E0994185FDA}" type="presParOf" srcId="{8194080C-74A7-4916-81E2-C1388C4520A5}" destId="{71258ABC-F8AE-4FD4-94E5-364299F27A2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2E0415-967E-417D-8B82-A6C44F1B7C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8E69D97-A83E-459C-8711-2317B2A5FC82}">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solidFill>
                <a:schemeClr val="bg1"/>
              </a:solidFill>
            </a:rPr>
            <a:t>Manage Changes</a:t>
          </a:r>
          <a:endParaRPr lang="en-US" b="1" dirty="0">
            <a:solidFill>
              <a:schemeClr val="bg1"/>
            </a:solidFill>
          </a:endParaRPr>
        </a:p>
      </dgm:t>
    </dgm:pt>
    <dgm:pt modelId="{8199FCFE-D119-4184-88F7-335C42EE79BB}" type="parTrans" cxnId="{C063701E-8A0E-43FC-B6EA-5678357655FC}">
      <dgm:prSet/>
      <dgm:spPr/>
      <dgm:t>
        <a:bodyPr/>
        <a:lstStyle/>
        <a:p>
          <a:endParaRPr lang="en-US"/>
        </a:p>
      </dgm:t>
    </dgm:pt>
    <dgm:pt modelId="{395FCEED-6E95-4076-998F-E023E5B81C00}" type="sibTrans" cxnId="{C063701E-8A0E-43FC-B6EA-5678357655FC}">
      <dgm:prSet/>
      <dgm:spPr/>
      <dgm:t>
        <a:bodyPr/>
        <a:lstStyle/>
        <a:p>
          <a:endParaRPr lang="en-US"/>
        </a:p>
      </dgm:t>
    </dgm:pt>
    <dgm:pt modelId="{77C135D5-ED89-4840-BDBF-1456C2E0E256}">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Every Day the RM Team verify the RLS Queue communicating every changes to the team involved. </a:t>
          </a:r>
          <a:endParaRPr lang="en-US" dirty="0">
            <a:solidFill>
              <a:schemeClr val="tx1"/>
            </a:solidFill>
          </a:endParaRPr>
        </a:p>
      </dgm:t>
    </dgm:pt>
    <dgm:pt modelId="{A4533B1E-65A7-494A-B1B5-4BD0FA88CBE7}" type="parTrans" cxnId="{156604E7-8BE8-4F23-9528-CC92D0217963}">
      <dgm:prSet/>
      <dgm:spPr/>
      <dgm:t>
        <a:bodyPr/>
        <a:lstStyle/>
        <a:p>
          <a:endParaRPr lang="en-US"/>
        </a:p>
      </dgm:t>
    </dgm:pt>
    <dgm:pt modelId="{63F62C59-820E-4BA2-9EEF-ED65C3205454}" type="sibTrans" cxnId="{156604E7-8BE8-4F23-9528-CC92D0217963}">
      <dgm:prSet/>
      <dgm:spPr/>
      <dgm:t>
        <a:bodyPr/>
        <a:lstStyle/>
        <a:p>
          <a:endParaRPr lang="en-US"/>
        </a:p>
      </dgm:t>
    </dgm:pt>
    <dgm:pt modelId="{FA321B6B-A3D8-4EFB-927E-1FBF8A2A4749}">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Changes in Major Release Plan are controlled and managed by Program Coordinator. </a:t>
          </a:r>
          <a:endParaRPr lang="en-US" dirty="0">
            <a:solidFill>
              <a:schemeClr val="tx1"/>
            </a:solidFill>
          </a:endParaRPr>
        </a:p>
      </dgm:t>
    </dgm:pt>
    <dgm:pt modelId="{A2A6011D-C54F-48D4-AF9D-53AFFDA6C504}" type="parTrans" cxnId="{22FA593E-44CB-4F58-93A7-A58DCCB10A1A}">
      <dgm:prSet/>
      <dgm:spPr/>
      <dgm:t>
        <a:bodyPr/>
        <a:lstStyle/>
        <a:p>
          <a:endParaRPr lang="en-US"/>
        </a:p>
      </dgm:t>
    </dgm:pt>
    <dgm:pt modelId="{0BDE8CC1-C220-4998-BE90-194D9F752DAC}" type="sibTrans" cxnId="{22FA593E-44CB-4F58-93A7-A58DCCB10A1A}">
      <dgm:prSet/>
      <dgm:spPr/>
      <dgm:t>
        <a:bodyPr/>
        <a:lstStyle/>
        <a:p>
          <a:endParaRPr lang="en-US"/>
        </a:p>
      </dgm:t>
    </dgm:pt>
    <dgm:pt modelId="{6BF5473C-762F-4F63-A1FE-B9F642CF3253}">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Urgencies and Unplanned activities that impact the RLS Queue are managed in a daily basis.</a:t>
          </a:r>
          <a:endParaRPr lang="en-US" dirty="0">
            <a:solidFill>
              <a:schemeClr val="tx1"/>
            </a:solidFill>
          </a:endParaRPr>
        </a:p>
      </dgm:t>
    </dgm:pt>
    <dgm:pt modelId="{0FCAE47E-FF34-41F5-9DAC-94025509943B}" type="parTrans" cxnId="{F9268CBB-33DD-43A2-B139-B08BB7DEC30C}">
      <dgm:prSet/>
      <dgm:spPr/>
      <dgm:t>
        <a:bodyPr/>
        <a:lstStyle/>
        <a:p>
          <a:endParaRPr lang="en-US"/>
        </a:p>
      </dgm:t>
    </dgm:pt>
    <dgm:pt modelId="{47EA5445-C1C9-4F70-BE30-6CE31ABC8FBF}" type="sibTrans" cxnId="{F9268CBB-33DD-43A2-B139-B08BB7DEC30C}">
      <dgm:prSet/>
      <dgm:spPr/>
      <dgm:t>
        <a:bodyPr/>
        <a:lstStyle/>
        <a:p>
          <a:endParaRPr lang="en-US"/>
        </a:p>
      </dgm:t>
    </dgm:pt>
    <dgm:pt modelId="{824AFD4A-FFA7-4123-8AFE-0616CE32DC2A}">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solidFill>
                <a:schemeClr val="bg1"/>
              </a:solidFill>
            </a:rPr>
            <a:t>Windows Timeframe</a:t>
          </a:r>
          <a:endParaRPr lang="en-US" b="1" dirty="0">
            <a:solidFill>
              <a:schemeClr val="bg1"/>
            </a:solidFill>
          </a:endParaRPr>
        </a:p>
      </dgm:t>
    </dgm:pt>
    <dgm:pt modelId="{FD3CFFF0-D6B4-4412-91C7-D033E49ABE29}" type="parTrans" cxnId="{ECAE1D80-1CAE-411F-9D9F-958C8AEECDA1}">
      <dgm:prSet/>
      <dgm:spPr/>
      <dgm:t>
        <a:bodyPr/>
        <a:lstStyle/>
        <a:p>
          <a:endParaRPr lang="en-US"/>
        </a:p>
      </dgm:t>
    </dgm:pt>
    <dgm:pt modelId="{5293DA5C-0469-43DD-A7BB-9014FB4B2AF5}" type="sibTrans" cxnId="{ECAE1D80-1CAE-411F-9D9F-958C8AEECDA1}">
      <dgm:prSet/>
      <dgm:spPr/>
      <dgm:t>
        <a:bodyPr/>
        <a:lstStyle/>
        <a:p>
          <a:endParaRPr lang="en-US"/>
        </a:p>
      </dgm:t>
    </dgm:pt>
    <dgm:pt modelId="{600CBDB8-1A30-48DA-98F5-AE630CD4E595}">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Release </a:t>
          </a:r>
          <a:r>
            <a:rPr lang="en-US" b="0" dirty="0" err="1" smtClean="0">
              <a:solidFill>
                <a:schemeClr val="tx1"/>
              </a:solidFill>
            </a:rPr>
            <a:t>PoC</a:t>
          </a:r>
          <a:r>
            <a:rPr lang="en-US" b="0" dirty="0" smtClean="0">
              <a:solidFill>
                <a:schemeClr val="tx1"/>
              </a:solidFill>
            </a:rPr>
            <a:t> and RM team will use the Windows Timeframe defined for coordination and execution of RLS request. </a:t>
          </a:r>
          <a:endParaRPr lang="en-US" dirty="0">
            <a:solidFill>
              <a:schemeClr val="tx1"/>
            </a:solidFill>
          </a:endParaRPr>
        </a:p>
      </dgm:t>
    </dgm:pt>
    <dgm:pt modelId="{D61EC24C-3410-45B4-AD6F-A0EE5EB0EAEB}" type="parTrans" cxnId="{4CFF1BB8-B91B-4071-A28F-933EE710E526}">
      <dgm:prSet/>
      <dgm:spPr/>
      <dgm:t>
        <a:bodyPr/>
        <a:lstStyle/>
        <a:p>
          <a:endParaRPr lang="en-US"/>
        </a:p>
      </dgm:t>
    </dgm:pt>
    <dgm:pt modelId="{115D3CAC-42E1-4907-8F9D-3CF66577D721}" type="sibTrans" cxnId="{4CFF1BB8-B91B-4071-A28F-933EE710E526}">
      <dgm:prSet/>
      <dgm:spPr/>
      <dgm:t>
        <a:bodyPr/>
        <a:lstStyle/>
        <a:p>
          <a:endParaRPr lang="en-US"/>
        </a:p>
      </dgm:t>
    </dgm:pt>
    <dgm:pt modelId="{DE0EAB48-4101-4147-A624-C9404DA1F2C2}">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Normal RLS requested  out-of-windows timeframe defined will required authorization by CTO and will be treated as an exception. </a:t>
          </a:r>
          <a:endParaRPr lang="en-US" dirty="0">
            <a:solidFill>
              <a:schemeClr val="tx1"/>
            </a:solidFill>
          </a:endParaRPr>
        </a:p>
      </dgm:t>
    </dgm:pt>
    <dgm:pt modelId="{6190245A-3176-40BC-B497-C3468281E333}" type="parTrans" cxnId="{28B19A98-5353-49A2-AD72-96486337AA8B}">
      <dgm:prSet/>
      <dgm:spPr/>
      <dgm:t>
        <a:bodyPr/>
        <a:lstStyle/>
        <a:p>
          <a:endParaRPr lang="en-US"/>
        </a:p>
      </dgm:t>
    </dgm:pt>
    <dgm:pt modelId="{4FA2A74A-61A5-4222-A00B-8F78F5F3E8D6}" type="sibTrans" cxnId="{28B19A98-5353-49A2-AD72-96486337AA8B}">
      <dgm:prSet/>
      <dgm:spPr/>
      <dgm:t>
        <a:bodyPr/>
        <a:lstStyle/>
        <a:p>
          <a:endParaRPr lang="en-US"/>
        </a:p>
      </dgm:t>
    </dgm:pt>
    <dgm:pt modelId="{BA6D5FE6-213B-4347-B2CA-60A816F7EE1E}">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solidFill>
                <a:schemeClr val="bg1"/>
              </a:solidFill>
            </a:rPr>
            <a:t>Release Support</a:t>
          </a:r>
          <a:endParaRPr lang="en-US" b="1" dirty="0">
            <a:solidFill>
              <a:schemeClr val="bg1"/>
            </a:solidFill>
          </a:endParaRPr>
        </a:p>
      </dgm:t>
    </dgm:pt>
    <dgm:pt modelId="{83E0A226-5968-4A82-A985-868B99DD19FC}" type="parTrans" cxnId="{6155A22A-8D59-4089-BA7E-C065C7007CBA}">
      <dgm:prSet/>
      <dgm:spPr/>
      <dgm:t>
        <a:bodyPr/>
        <a:lstStyle/>
        <a:p>
          <a:endParaRPr lang="en-US"/>
        </a:p>
      </dgm:t>
    </dgm:pt>
    <dgm:pt modelId="{21D5D9B6-CF29-4831-9F09-D466E2FA4C91}" type="sibTrans" cxnId="{6155A22A-8D59-4089-BA7E-C065C7007CBA}">
      <dgm:prSet/>
      <dgm:spPr/>
      <dgm:t>
        <a:bodyPr/>
        <a:lstStyle/>
        <a:p>
          <a:endParaRPr lang="en-US"/>
        </a:p>
      </dgm:t>
    </dgm:pt>
    <dgm:pt modelId="{F3A9CBD7-50ED-4618-BFB3-387569E843DA}">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Every execution of a RLS requested should be attended by the RM (or any replacement if he is absent for any reason), a </a:t>
          </a:r>
          <a:r>
            <a:rPr lang="en-US" b="0" dirty="0" err="1" smtClean="0">
              <a:solidFill>
                <a:schemeClr val="tx1"/>
              </a:solidFill>
            </a:rPr>
            <a:t>SysOp</a:t>
          </a:r>
          <a:r>
            <a:rPr lang="en-US" b="0" dirty="0" smtClean="0">
              <a:solidFill>
                <a:schemeClr val="tx1"/>
              </a:solidFill>
            </a:rPr>
            <a:t> from Infrastructure Team, a DEV resource responsible for the deployed features and a designated team member for testing as soon as the RLS is LIVE</a:t>
          </a:r>
          <a:endParaRPr lang="en-US" dirty="0">
            <a:solidFill>
              <a:schemeClr val="tx1"/>
            </a:solidFill>
          </a:endParaRPr>
        </a:p>
      </dgm:t>
    </dgm:pt>
    <dgm:pt modelId="{3DC916D0-F8FC-499D-9E07-883BEEDCD9BC}" type="parTrans" cxnId="{DD7D5E2B-996B-4163-8F5E-9182550EC006}">
      <dgm:prSet/>
      <dgm:spPr/>
      <dgm:t>
        <a:bodyPr/>
        <a:lstStyle/>
        <a:p>
          <a:endParaRPr lang="en-US"/>
        </a:p>
      </dgm:t>
    </dgm:pt>
    <dgm:pt modelId="{B46326B0-8E68-4138-ACBC-55885741CFFF}" type="sibTrans" cxnId="{DD7D5E2B-996B-4163-8F5E-9182550EC006}">
      <dgm:prSet/>
      <dgm:spPr/>
      <dgm:t>
        <a:bodyPr/>
        <a:lstStyle/>
        <a:p>
          <a:endParaRPr lang="en-US"/>
        </a:p>
      </dgm:t>
    </dgm:pt>
    <dgm:pt modelId="{DC6734DD-E967-4CC4-AD36-0D4AFBD51A2D}">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solidFill>
                <a:schemeClr val="bg1"/>
              </a:solidFill>
            </a:rPr>
            <a:t>Feature Freeze</a:t>
          </a:r>
          <a:endParaRPr lang="en-US" b="1" dirty="0">
            <a:solidFill>
              <a:schemeClr val="bg1"/>
            </a:solidFill>
          </a:endParaRPr>
        </a:p>
      </dgm:t>
    </dgm:pt>
    <dgm:pt modelId="{633F80C1-50DD-4A7A-9440-5490992E1369}" type="parTrans" cxnId="{23CCB48D-619C-49C4-9BD5-F995A7A2F9D3}">
      <dgm:prSet/>
      <dgm:spPr/>
      <dgm:t>
        <a:bodyPr/>
        <a:lstStyle/>
        <a:p>
          <a:endParaRPr lang="en-US"/>
        </a:p>
      </dgm:t>
    </dgm:pt>
    <dgm:pt modelId="{D7CA05BB-2A9B-42DE-9ED4-73A12B2DDD32}" type="sibTrans" cxnId="{23CCB48D-619C-49C4-9BD5-F995A7A2F9D3}">
      <dgm:prSet/>
      <dgm:spPr/>
      <dgm:t>
        <a:bodyPr/>
        <a:lstStyle/>
        <a:p>
          <a:endParaRPr lang="en-US"/>
        </a:p>
      </dgm:t>
    </dgm:pt>
    <dgm:pt modelId="{26495625-A1C5-471E-9A2F-91360AF3C4B2}">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Feature freeze mean that the team are not able to do merge on Master Branch. Just Bug Fixing is allow. </a:t>
          </a:r>
          <a:endParaRPr lang="en-US" dirty="0">
            <a:solidFill>
              <a:schemeClr val="tx1"/>
            </a:solidFill>
          </a:endParaRPr>
        </a:p>
      </dgm:t>
    </dgm:pt>
    <dgm:pt modelId="{F20E1B42-183E-4950-B978-436B85974A9D}" type="parTrans" cxnId="{FE5B06F9-CE5E-4C69-91A3-A29CE8E1EBBC}">
      <dgm:prSet/>
      <dgm:spPr/>
      <dgm:t>
        <a:bodyPr/>
        <a:lstStyle/>
        <a:p>
          <a:endParaRPr lang="en-US"/>
        </a:p>
      </dgm:t>
    </dgm:pt>
    <dgm:pt modelId="{297E9988-E0A3-4656-B8CB-8E2F6C250295}" type="sibTrans" cxnId="{FE5B06F9-CE5E-4C69-91A3-A29CE8E1EBBC}">
      <dgm:prSet/>
      <dgm:spPr/>
      <dgm:t>
        <a:bodyPr/>
        <a:lstStyle/>
        <a:p>
          <a:endParaRPr lang="en-US"/>
        </a:p>
      </dgm:t>
    </dgm:pt>
    <dgm:pt modelId="{ED56E15F-6C13-4555-A8D0-0ED76D81392F}">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Feature Freeze take place on the day before to CORE Release. Every Release on Monday at 12:00pm to Wednesday at 10:00am</a:t>
          </a:r>
          <a:endParaRPr lang="en-US" dirty="0">
            <a:solidFill>
              <a:schemeClr val="tx1"/>
            </a:solidFill>
          </a:endParaRPr>
        </a:p>
      </dgm:t>
    </dgm:pt>
    <dgm:pt modelId="{E3724705-3BA2-42B7-89F9-AC6CC7B1C426}" type="parTrans" cxnId="{E6F50F51-365A-442A-AD24-29A2981073B3}">
      <dgm:prSet/>
      <dgm:spPr/>
      <dgm:t>
        <a:bodyPr/>
        <a:lstStyle/>
        <a:p>
          <a:endParaRPr lang="en-US"/>
        </a:p>
      </dgm:t>
    </dgm:pt>
    <dgm:pt modelId="{A7B73062-2750-4E11-AA2B-44CC7A710995}" type="sibTrans" cxnId="{E6F50F51-365A-442A-AD24-29A2981073B3}">
      <dgm:prSet/>
      <dgm:spPr/>
      <dgm:t>
        <a:bodyPr/>
        <a:lstStyle/>
        <a:p>
          <a:endParaRPr lang="en-US"/>
        </a:p>
      </dgm:t>
    </dgm:pt>
    <dgm:pt modelId="{42DBC65C-1A1B-445A-A811-219D0A82E258}">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solidFill>
                <a:schemeClr val="bg1"/>
              </a:solidFill>
            </a:rPr>
            <a:t>Formal Channels</a:t>
          </a:r>
          <a:endParaRPr lang="en-US" b="1" dirty="0">
            <a:solidFill>
              <a:schemeClr val="bg1"/>
            </a:solidFill>
          </a:endParaRPr>
        </a:p>
      </dgm:t>
    </dgm:pt>
    <dgm:pt modelId="{969592F8-E82E-402A-AC64-A474A1D130D1}" type="parTrans" cxnId="{DA498EDB-8793-4F5B-9DF5-1D01AAE4E439}">
      <dgm:prSet/>
      <dgm:spPr/>
      <dgm:t>
        <a:bodyPr/>
        <a:lstStyle/>
        <a:p>
          <a:endParaRPr lang="en-US"/>
        </a:p>
      </dgm:t>
    </dgm:pt>
    <dgm:pt modelId="{43E4DD4F-05E2-43B4-8370-AF7B4E4D330D}" type="sibTrans" cxnId="{DA498EDB-8793-4F5B-9DF5-1D01AAE4E439}">
      <dgm:prSet/>
      <dgm:spPr/>
      <dgm:t>
        <a:bodyPr/>
        <a:lstStyle/>
        <a:p>
          <a:endParaRPr lang="en-US"/>
        </a:p>
      </dgm:t>
    </dgm:pt>
    <dgm:pt modelId="{88CC4A60-FC11-439C-8676-DF4306F537C1}">
      <dgm:prSet phldrT="[Text]">
        <dgm:style>
          <a:lnRef idx="2">
            <a:schemeClr val="accent6"/>
          </a:lnRef>
          <a:fillRef idx="1">
            <a:schemeClr val="lt1"/>
          </a:fillRef>
          <a:effectRef idx="0">
            <a:schemeClr val="accent6"/>
          </a:effectRef>
          <a:fontRef idx="minor">
            <a:schemeClr val="dk1"/>
          </a:fontRef>
        </dgm:style>
      </dgm:prSet>
      <dgm:spPr>
        <a:ln/>
      </dgm:spPr>
      <dgm:t>
        <a:bodyPr/>
        <a:lstStyle/>
        <a:p>
          <a:r>
            <a:rPr lang="en-US" b="0" dirty="0" smtClean="0">
              <a:solidFill>
                <a:schemeClr val="tx1"/>
              </a:solidFill>
            </a:rPr>
            <a:t>The formal channels that must be used are JIRA, #release IRC channel as well as </a:t>
          </a:r>
          <a:r>
            <a:rPr lang="en-US" b="0" dirty="0" smtClean="0">
              <a:solidFill>
                <a:schemeClr val="tx1"/>
              </a:solidFill>
              <a:hlinkClick xmlns:r="http://schemas.openxmlformats.org/officeDocument/2006/relationships" r:id="rId1"/>
            </a:rPr>
            <a:t>release@olx.com</a:t>
          </a:r>
          <a:r>
            <a:rPr lang="en-US" b="0" dirty="0" smtClean="0">
              <a:solidFill>
                <a:schemeClr val="tx1"/>
              </a:solidFill>
            </a:rPr>
            <a:t> emails address.</a:t>
          </a:r>
          <a:endParaRPr lang="en-US" dirty="0">
            <a:solidFill>
              <a:schemeClr val="tx1"/>
            </a:solidFill>
          </a:endParaRPr>
        </a:p>
      </dgm:t>
    </dgm:pt>
    <dgm:pt modelId="{05915817-42A8-4715-A5E5-32A8569BA159}" type="parTrans" cxnId="{5EC506CA-B68D-4CE8-B3DE-4E981E2A6F14}">
      <dgm:prSet/>
      <dgm:spPr/>
      <dgm:t>
        <a:bodyPr/>
        <a:lstStyle/>
        <a:p>
          <a:endParaRPr lang="en-US"/>
        </a:p>
      </dgm:t>
    </dgm:pt>
    <dgm:pt modelId="{B53D0CDF-5883-4343-A1DC-2A467EC8E6C3}" type="sibTrans" cxnId="{5EC506CA-B68D-4CE8-B3DE-4E981E2A6F14}">
      <dgm:prSet/>
      <dgm:spPr/>
      <dgm:t>
        <a:bodyPr/>
        <a:lstStyle/>
        <a:p>
          <a:endParaRPr lang="en-US"/>
        </a:p>
      </dgm:t>
    </dgm:pt>
    <dgm:pt modelId="{45939B78-16B7-4F7B-9870-C43EA0452331}" type="pres">
      <dgm:prSet presAssocID="{0C2E0415-967E-417D-8B82-A6C44F1B7CE2}" presName="Name0" presStyleCnt="0">
        <dgm:presLayoutVars>
          <dgm:dir/>
          <dgm:animLvl val="lvl"/>
          <dgm:resizeHandles val="exact"/>
        </dgm:presLayoutVars>
      </dgm:prSet>
      <dgm:spPr/>
      <dgm:t>
        <a:bodyPr/>
        <a:lstStyle/>
        <a:p>
          <a:endParaRPr lang="en-US"/>
        </a:p>
      </dgm:t>
    </dgm:pt>
    <dgm:pt modelId="{D4887C6E-A99C-46FA-83F9-DD4C554D3FFC}" type="pres">
      <dgm:prSet presAssocID="{B8E69D97-A83E-459C-8711-2317B2A5FC82}" presName="linNode" presStyleCnt="0"/>
      <dgm:spPr/>
    </dgm:pt>
    <dgm:pt modelId="{24A2ADB1-9D61-49B0-B434-BB7A878A6D46}" type="pres">
      <dgm:prSet presAssocID="{B8E69D97-A83E-459C-8711-2317B2A5FC82}" presName="parentText" presStyleLbl="node1" presStyleIdx="0" presStyleCnt="5" custScaleX="36021">
        <dgm:presLayoutVars>
          <dgm:chMax val="1"/>
          <dgm:bulletEnabled val="1"/>
        </dgm:presLayoutVars>
      </dgm:prSet>
      <dgm:spPr/>
      <dgm:t>
        <a:bodyPr/>
        <a:lstStyle/>
        <a:p>
          <a:endParaRPr lang="en-US"/>
        </a:p>
      </dgm:t>
    </dgm:pt>
    <dgm:pt modelId="{DDDDAE53-5C71-4351-85A1-656549A96441}" type="pres">
      <dgm:prSet presAssocID="{B8E69D97-A83E-459C-8711-2317B2A5FC82}" presName="descendantText" presStyleLbl="alignAccFollowNode1" presStyleIdx="0" presStyleCnt="5" custScaleX="129383">
        <dgm:presLayoutVars>
          <dgm:bulletEnabled val="1"/>
        </dgm:presLayoutVars>
      </dgm:prSet>
      <dgm:spPr/>
      <dgm:t>
        <a:bodyPr/>
        <a:lstStyle/>
        <a:p>
          <a:endParaRPr lang="en-US"/>
        </a:p>
      </dgm:t>
    </dgm:pt>
    <dgm:pt modelId="{A2746D0C-A0AB-43A0-AC2E-7564CB7437AD}" type="pres">
      <dgm:prSet presAssocID="{395FCEED-6E95-4076-998F-E023E5B81C00}" presName="sp" presStyleCnt="0"/>
      <dgm:spPr/>
    </dgm:pt>
    <dgm:pt modelId="{076336B3-CD4F-443B-9318-90BB51A8A0AE}" type="pres">
      <dgm:prSet presAssocID="{824AFD4A-FFA7-4123-8AFE-0616CE32DC2A}" presName="linNode" presStyleCnt="0"/>
      <dgm:spPr/>
    </dgm:pt>
    <dgm:pt modelId="{41B99496-4DAE-48CD-BD55-1E743C6D400A}" type="pres">
      <dgm:prSet presAssocID="{824AFD4A-FFA7-4123-8AFE-0616CE32DC2A}" presName="parentText" presStyleLbl="node1" presStyleIdx="1" presStyleCnt="5" custScaleX="36022">
        <dgm:presLayoutVars>
          <dgm:chMax val="1"/>
          <dgm:bulletEnabled val="1"/>
        </dgm:presLayoutVars>
      </dgm:prSet>
      <dgm:spPr/>
      <dgm:t>
        <a:bodyPr/>
        <a:lstStyle/>
        <a:p>
          <a:endParaRPr lang="en-US"/>
        </a:p>
      </dgm:t>
    </dgm:pt>
    <dgm:pt modelId="{7B96AB3E-D83F-4F39-915E-CA79DBC77ED0}" type="pres">
      <dgm:prSet presAssocID="{824AFD4A-FFA7-4123-8AFE-0616CE32DC2A}" presName="descendantText" presStyleLbl="alignAccFollowNode1" presStyleIdx="1" presStyleCnt="5" custScaleX="129382">
        <dgm:presLayoutVars>
          <dgm:bulletEnabled val="1"/>
        </dgm:presLayoutVars>
      </dgm:prSet>
      <dgm:spPr/>
      <dgm:t>
        <a:bodyPr/>
        <a:lstStyle/>
        <a:p>
          <a:endParaRPr lang="en-US"/>
        </a:p>
      </dgm:t>
    </dgm:pt>
    <dgm:pt modelId="{4A9827D9-AC42-4B91-B94D-27BD204EF049}" type="pres">
      <dgm:prSet presAssocID="{5293DA5C-0469-43DD-A7BB-9014FB4B2AF5}" presName="sp" presStyleCnt="0"/>
      <dgm:spPr/>
    </dgm:pt>
    <dgm:pt modelId="{9ADCCDA5-AD3A-47FE-A159-3E8FF41DB5EE}" type="pres">
      <dgm:prSet presAssocID="{BA6D5FE6-213B-4347-B2CA-60A816F7EE1E}" presName="linNode" presStyleCnt="0"/>
      <dgm:spPr/>
    </dgm:pt>
    <dgm:pt modelId="{EC55E16B-7ED9-4469-8425-D0A4D834B55E}" type="pres">
      <dgm:prSet presAssocID="{BA6D5FE6-213B-4347-B2CA-60A816F7EE1E}" presName="parentText" presStyleLbl="node1" presStyleIdx="2" presStyleCnt="5" custScaleX="36021">
        <dgm:presLayoutVars>
          <dgm:chMax val="1"/>
          <dgm:bulletEnabled val="1"/>
        </dgm:presLayoutVars>
      </dgm:prSet>
      <dgm:spPr/>
      <dgm:t>
        <a:bodyPr/>
        <a:lstStyle/>
        <a:p>
          <a:endParaRPr lang="en-US"/>
        </a:p>
      </dgm:t>
    </dgm:pt>
    <dgm:pt modelId="{2C90D6A3-C055-4DE8-8511-9974D12094DD}" type="pres">
      <dgm:prSet presAssocID="{BA6D5FE6-213B-4347-B2CA-60A816F7EE1E}" presName="descendantText" presStyleLbl="alignAccFollowNode1" presStyleIdx="2" presStyleCnt="5" custScaleX="129383">
        <dgm:presLayoutVars>
          <dgm:bulletEnabled val="1"/>
        </dgm:presLayoutVars>
      </dgm:prSet>
      <dgm:spPr/>
      <dgm:t>
        <a:bodyPr/>
        <a:lstStyle/>
        <a:p>
          <a:endParaRPr lang="en-US"/>
        </a:p>
      </dgm:t>
    </dgm:pt>
    <dgm:pt modelId="{747A968C-6EFF-4097-83FC-5AAA86A77CEE}" type="pres">
      <dgm:prSet presAssocID="{21D5D9B6-CF29-4831-9F09-D466E2FA4C91}" presName="sp" presStyleCnt="0"/>
      <dgm:spPr/>
    </dgm:pt>
    <dgm:pt modelId="{4B531E43-F6C5-458F-A673-77B0C3CCE8B0}" type="pres">
      <dgm:prSet presAssocID="{DC6734DD-E967-4CC4-AD36-0D4AFBD51A2D}" presName="linNode" presStyleCnt="0"/>
      <dgm:spPr/>
    </dgm:pt>
    <dgm:pt modelId="{BBA0004F-17C1-4F56-9158-B239B42B750F}" type="pres">
      <dgm:prSet presAssocID="{DC6734DD-E967-4CC4-AD36-0D4AFBD51A2D}" presName="parentText" presStyleLbl="node1" presStyleIdx="3" presStyleCnt="5" custScaleX="36021">
        <dgm:presLayoutVars>
          <dgm:chMax val="1"/>
          <dgm:bulletEnabled val="1"/>
        </dgm:presLayoutVars>
      </dgm:prSet>
      <dgm:spPr/>
      <dgm:t>
        <a:bodyPr/>
        <a:lstStyle/>
        <a:p>
          <a:endParaRPr lang="en-US"/>
        </a:p>
      </dgm:t>
    </dgm:pt>
    <dgm:pt modelId="{DE1872BE-C2B6-44D6-B96C-3E3901FFC65D}" type="pres">
      <dgm:prSet presAssocID="{DC6734DD-E967-4CC4-AD36-0D4AFBD51A2D}" presName="descendantText" presStyleLbl="alignAccFollowNode1" presStyleIdx="3" presStyleCnt="5" custScaleX="129383">
        <dgm:presLayoutVars>
          <dgm:bulletEnabled val="1"/>
        </dgm:presLayoutVars>
      </dgm:prSet>
      <dgm:spPr/>
      <dgm:t>
        <a:bodyPr/>
        <a:lstStyle/>
        <a:p>
          <a:endParaRPr lang="en-US"/>
        </a:p>
      </dgm:t>
    </dgm:pt>
    <dgm:pt modelId="{5C780D24-15CA-4D7D-B37E-5D0B24DA4C10}" type="pres">
      <dgm:prSet presAssocID="{D7CA05BB-2A9B-42DE-9ED4-73A12B2DDD32}" presName="sp" presStyleCnt="0"/>
      <dgm:spPr/>
    </dgm:pt>
    <dgm:pt modelId="{021190C9-0B41-4E3F-8C0E-928883BB2A3D}" type="pres">
      <dgm:prSet presAssocID="{42DBC65C-1A1B-445A-A811-219D0A82E258}" presName="linNode" presStyleCnt="0"/>
      <dgm:spPr/>
    </dgm:pt>
    <dgm:pt modelId="{747EAEB2-97D8-4317-8A34-DE19F75591D9}" type="pres">
      <dgm:prSet presAssocID="{42DBC65C-1A1B-445A-A811-219D0A82E258}" presName="parentText" presStyleLbl="node1" presStyleIdx="4" presStyleCnt="5" custScaleX="36021">
        <dgm:presLayoutVars>
          <dgm:chMax val="1"/>
          <dgm:bulletEnabled val="1"/>
        </dgm:presLayoutVars>
      </dgm:prSet>
      <dgm:spPr/>
      <dgm:t>
        <a:bodyPr/>
        <a:lstStyle/>
        <a:p>
          <a:endParaRPr lang="en-US"/>
        </a:p>
      </dgm:t>
    </dgm:pt>
    <dgm:pt modelId="{AB24437D-2E6B-4691-A4BA-EA36D1B687E9}" type="pres">
      <dgm:prSet presAssocID="{42DBC65C-1A1B-445A-A811-219D0A82E258}" presName="descendantText" presStyleLbl="alignAccFollowNode1" presStyleIdx="4" presStyleCnt="5" custScaleX="129383">
        <dgm:presLayoutVars>
          <dgm:bulletEnabled val="1"/>
        </dgm:presLayoutVars>
      </dgm:prSet>
      <dgm:spPr/>
      <dgm:t>
        <a:bodyPr/>
        <a:lstStyle/>
        <a:p>
          <a:endParaRPr lang="en-US"/>
        </a:p>
      </dgm:t>
    </dgm:pt>
  </dgm:ptLst>
  <dgm:cxnLst>
    <dgm:cxn modelId="{A5285DA8-F165-4488-8DAD-8B90892FDAB2}" type="presOf" srcId="{824AFD4A-FFA7-4123-8AFE-0616CE32DC2A}" destId="{41B99496-4DAE-48CD-BD55-1E743C6D400A}" srcOrd="0" destOrd="0" presId="urn:microsoft.com/office/officeart/2005/8/layout/vList5"/>
    <dgm:cxn modelId="{23CCB48D-619C-49C4-9BD5-F995A7A2F9D3}" srcId="{0C2E0415-967E-417D-8B82-A6C44F1B7CE2}" destId="{DC6734DD-E967-4CC4-AD36-0D4AFBD51A2D}" srcOrd="3" destOrd="0" parTransId="{633F80C1-50DD-4A7A-9440-5490992E1369}" sibTransId="{D7CA05BB-2A9B-42DE-9ED4-73A12B2DDD32}"/>
    <dgm:cxn modelId="{98DFF81B-2D9E-42D1-AF1F-C2045AA73F76}" type="presOf" srcId="{88CC4A60-FC11-439C-8676-DF4306F537C1}" destId="{AB24437D-2E6B-4691-A4BA-EA36D1B687E9}" srcOrd="0" destOrd="0" presId="urn:microsoft.com/office/officeart/2005/8/layout/vList5"/>
    <dgm:cxn modelId="{4AE209B9-4DA1-42A7-BA1B-270EDEA1C21A}" type="presOf" srcId="{ED56E15F-6C13-4555-A8D0-0ED76D81392F}" destId="{DE1872BE-C2B6-44D6-B96C-3E3901FFC65D}" srcOrd="0" destOrd="1" presId="urn:microsoft.com/office/officeart/2005/8/layout/vList5"/>
    <dgm:cxn modelId="{CB9312F1-52D4-4659-8277-4ECBD5A40D97}" type="presOf" srcId="{600CBDB8-1A30-48DA-98F5-AE630CD4E595}" destId="{7B96AB3E-D83F-4F39-915E-CA79DBC77ED0}" srcOrd="0" destOrd="0" presId="urn:microsoft.com/office/officeart/2005/8/layout/vList5"/>
    <dgm:cxn modelId="{DD7D5E2B-996B-4163-8F5E-9182550EC006}" srcId="{BA6D5FE6-213B-4347-B2CA-60A816F7EE1E}" destId="{F3A9CBD7-50ED-4618-BFB3-387569E843DA}" srcOrd="0" destOrd="0" parTransId="{3DC916D0-F8FC-499D-9E07-883BEEDCD9BC}" sibTransId="{B46326B0-8E68-4138-ACBC-55885741CFFF}"/>
    <dgm:cxn modelId="{F84E4EEA-5023-4577-86F6-72FD3BE21253}" type="presOf" srcId="{DC6734DD-E967-4CC4-AD36-0D4AFBD51A2D}" destId="{BBA0004F-17C1-4F56-9158-B239B42B750F}" srcOrd="0" destOrd="0" presId="urn:microsoft.com/office/officeart/2005/8/layout/vList5"/>
    <dgm:cxn modelId="{156604E7-8BE8-4F23-9528-CC92D0217963}" srcId="{B8E69D97-A83E-459C-8711-2317B2A5FC82}" destId="{77C135D5-ED89-4840-BDBF-1456C2E0E256}" srcOrd="0" destOrd="0" parTransId="{A4533B1E-65A7-494A-B1B5-4BD0FA88CBE7}" sibTransId="{63F62C59-820E-4BA2-9EEF-ED65C3205454}"/>
    <dgm:cxn modelId="{DF14D64E-D02D-4C25-9078-5990A350118D}" type="presOf" srcId="{26495625-A1C5-471E-9A2F-91360AF3C4B2}" destId="{DE1872BE-C2B6-44D6-B96C-3E3901FFC65D}" srcOrd="0" destOrd="0" presId="urn:microsoft.com/office/officeart/2005/8/layout/vList5"/>
    <dgm:cxn modelId="{4BBFF3BE-ACC4-4734-ABD9-5CCFBCDE9D0C}" type="presOf" srcId="{F3A9CBD7-50ED-4618-BFB3-387569E843DA}" destId="{2C90D6A3-C055-4DE8-8511-9974D12094DD}" srcOrd="0" destOrd="0" presId="urn:microsoft.com/office/officeart/2005/8/layout/vList5"/>
    <dgm:cxn modelId="{FE5B06F9-CE5E-4C69-91A3-A29CE8E1EBBC}" srcId="{DC6734DD-E967-4CC4-AD36-0D4AFBD51A2D}" destId="{26495625-A1C5-471E-9A2F-91360AF3C4B2}" srcOrd="0" destOrd="0" parTransId="{F20E1B42-183E-4950-B978-436B85974A9D}" sibTransId="{297E9988-E0A3-4656-B8CB-8E2F6C250295}"/>
    <dgm:cxn modelId="{E6F50F51-365A-442A-AD24-29A2981073B3}" srcId="{DC6734DD-E967-4CC4-AD36-0D4AFBD51A2D}" destId="{ED56E15F-6C13-4555-A8D0-0ED76D81392F}" srcOrd="1" destOrd="0" parTransId="{E3724705-3BA2-42B7-89F9-AC6CC7B1C426}" sibTransId="{A7B73062-2750-4E11-AA2B-44CC7A710995}"/>
    <dgm:cxn modelId="{742C10F9-0155-4AAD-B407-4F5C3E6C26CE}" type="presOf" srcId="{B8E69D97-A83E-459C-8711-2317B2A5FC82}" destId="{24A2ADB1-9D61-49B0-B434-BB7A878A6D46}" srcOrd="0" destOrd="0" presId="urn:microsoft.com/office/officeart/2005/8/layout/vList5"/>
    <dgm:cxn modelId="{0CCF184D-1D64-4AAD-8B4B-82C643696D38}" type="presOf" srcId="{DE0EAB48-4101-4147-A624-C9404DA1F2C2}" destId="{7B96AB3E-D83F-4F39-915E-CA79DBC77ED0}" srcOrd="0" destOrd="1" presId="urn:microsoft.com/office/officeart/2005/8/layout/vList5"/>
    <dgm:cxn modelId="{62B210D3-F5F6-4646-89C7-72E8B4499C4A}" type="presOf" srcId="{6BF5473C-762F-4F63-A1FE-B9F642CF3253}" destId="{DDDDAE53-5C71-4351-85A1-656549A96441}" srcOrd="0" destOrd="2" presId="urn:microsoft.com/office/officeart/2005/8/layout/vList5"/>
    <dgm:cxn modelId="{F9268CBB-33DD-43A2-B139-B08BB7DEC30C}" srcId="{B8E69D97-A83E-459C-8711-2317B2A5FC82}" destId="{6BF5473C-762F-4F63-A1FE-B9F642CF3253}" srcOrd="2" destOrd="0" parTransId="{0FCAE47E-FF34-41F5-9DAC-94025509943B}" sibTransId="{47EA5445-C1C9-4F70-BE30-6CE31ABC8FBF}"/>
    <dgm:cxn modelId="{5EC506CA-B68D-4CE8-B3DE-4E981E2A6F14}" srcId="{42DBC65C-1A1B-445A-A811-219D0A82E258}" destId="{88CC4A60-FC11-439C-8676-DF4306F537C1}" srcOrd="0" destOrd="0" parTransId="{05915817-42A8-4715-A5E5-32A8569BA159}" sibTransId="{B53D0CDF-5883-4343-A1DC-2A467EC8E6C3}"/>
    <dgm:cxn modelId="{22FA593E-44CB-4F58-93A7-A58DCCB10A1A}" srcId="{B8E69D97-A83E-459C-8711-2317B2A5FC82}" destId="{FA321B6B-A3D8-4EFB-927E-1FBF8A2A4749}" srcOrd="1" destOrd="0" parTransId="{A2A6011D-C54F-48D4-AF9D-53AFFDA6C504}" sibTransId="{0BDE8CC1-C220-4998-BE90-194D9F752DAC}"/>
    <dgm:cxn modelId="{4CFF1BB8-B91B-4071-A28F-933EE710E526}" srcId="{824AFD4A-FFA7-4123-8AFE-0616CE32DC2A}" destId="{600CBDB8-1A30-48DA-98F5-AE630CD4E595}" srcOrd="0" destOrd="0" parTransId="{D61EC24C-3410-45B4-AD6F-A0EE5EB0EAEB}" sibTransId="{115D3CAC-42E1-4907-8F9D-3CF66577D721}"/>
    <dgm:cxn modelId="{C063701E-8A0E-43FC-B6EA-5678357655FC}" srcId="{0C2E0415-967E-417D-8B82-A6C44F1B7CE2}" destId="{B8E69D97-A83E-459C-8711-2317B2A5FC82}" srcOrd="0" destOrd="0" parTransId="{8199FCFE-D119-4184-88F7-335C42EE79BB}" sibTransId="{395FCEED-6E95-4076-998F-E023E5B81C00}"/>
    <dgm:cxn modelId="{28B19A98-5353-49A2-AD72-96486337AA8B}" srcId="{824AFD4A-FFA7-4123-8AFE-0616CE32DC2A}" destId="{DE0EAB48-4101-4147-A624-C9404DA1F2C2}" srcOrd="1" destOrd="0" parTransId="{6190245A-3176-40BC-B497-C3468281E333}" sibTransId="{4FA2A74A-61A5-4222-A00B-8F78F5F3E8D6}"/>
    <dgm:cxn modelId="{5594D10F-2741-4536-9764-074F35FBDD97}" type="presOf" srcId="{FA321B6B-A3D8-4EFB-927E-1FBF8A2A4749}" destId="{DDDDAE53-5C71-4351-85A1-656549A96441}" srcOrd="0" destOrd="1" presId="urn:microsoft.com/office/officeart/2005/8/layout/vList5"/>
    <dgm:cxn modelId="{35424810-87A3-4BFA-AFC3-D5B4623395F3}" type="presOf" srcId="{77C135D5-ED89-4840-BDBF-1456C2E0E256}" destId="{DDDDAE53-5C71-4351-85A1-656549A96441}" srcOrd="0" destOrd="0" presId="urn:microsoft.com/office/officeart/2005/8/layout/vList5"/>
    <dgm:cxn modelId="{6155A22A-8D59-4089-BA7E-C065C7007CBA}" srcId="{0C2E0415-967E-417D-8B82-A6C44F1B7CE2}" destId="{BA6D5FE6-213B-4347-B2CA-60A816F7EE1E}" srcOrd="2" destOrd="0" parTransId="{83E0A226-5968-4A82-A985-868B99DD19FC}" sibTransId="{21D5D9B6-CF29-4831-9F09-D466E2FA4C91}"/>
    <dgm:cxn modelId="{53B98EEF-718E-4329-BBEA-7225B265597F}" type="presOf" srcId="{0C2E0415-967E-417D-8B82-A6C44F1B7CE2}" destId="{45939B78-16B7-4F7B-9870-C43EA0452331}" srcOrd="0" destOrd="0" presId="urn:microsoft.com/office/officeart/2005/8/layout/vList5"/>
    <dgm:cxn modelId="{DA498EDB-8793-4F5B-9DF5-1D01AAE4E439}" srcId="{0C2E0415-967E-417D-8B82-A6C44F1B7CE2}" destId="{42DBC65C-1A1B-445A-A811-219D0A82E258}" srcOrd="4" destOrd="0" parTransId="{969592F8-E82E-402A-AC64-A474A1D130D1}" sibTransId="{43E4DD4F-05E2-43B4-8370-AF7B4E4D330D}"/>
    <dgm:cxn modelId="{ECAE1D80-1CAE-411F-9D9F-958C8AEECDA1}" srcId="{0C2E0415-967E-417D-8B82-A6C44F1B7CE2}" destId="{824AFD4A-FFA7-4123-8AFE-0616CE32DC2A}" srcOrd="1" destOrd="0" parTransId="{FD3CFFF0-D6B4-4412-91C7-D033E49ABE29}" sibTransId="{5293DA5C-0469-43DD-A7BB-9014FB4B2AF5}"/>
    <dgm:cxn modelId="{096F4D42-1D69-447E-991D-04618A40EEEC}" type="presOf" srcId="{BA6D5FE6-213B-4347-B2CA-60A816F7EE1E}" destId="{EC55E16B-7ED9-4469-8425-D0A4D834B55E}" srcOrd="0" destOrd="0" presId="urn:microsoft.com/office/officeart/2005/8/layout/vList5"/>
    <dgm:cxn modelId="{4F232245-8E08-46A6-9E75-90A083A5CC15}" type="presOf" srcId="{42DBC65C-1A1B-445A-A811-219D0A82E258}" destId="{747EAEB2-97D8-4317-8A34-DE19F75591D9}" srcOrd="0" destOrd="0" presId="urn:microsoft.com/office/officeart/2005/8/layout/vList5"/>
    <dgm:cxn modelId="{EE88CC03-0D73-4557-875D-A32248E560AC}" type="presParOf" srcId="{45939B78-16B7-4F7B-9870-C43EA0452331}" destId="{D4887C6E-A99C-46FA-83F9-DD4C554D3FFC}" srcOrd="0" destOrd="0" presId="urn:microsoft.com/office/officeart/2005/8/layout/vList5"/>
    <dgm:cxn modelId="{283D45D3-641F-4C7E-9852-CD2C05860EE6}" type="presParOf" srcId="{D4887C6E-A99C-46FA-83F9-DD4C554D3FFC}" destId="{24A2ADB1-9D61-49B0-B434-BB7A878A6D46}" srcOrd="0" destOrd="0" presId="urn:microsoft.com/office/officeart/2005/8/layout/vList5"/>
    <dgm:cxn modelId="{9AB4C384-0F92-4056-BAF2-0F103A9AB5FD}" type="presParOf" srcId="{D4887C6E-A99C-46FA-83F9-DD4C554D3FFC}" destId="{DDDDAE53-5C71-4351-85A1-656549A96441}" srcOrd="1" destOrd="0" presId="urn:microsoft.com/office/officeart/2005/8/layout/vList5"/>
    <dgm:cxn modelId="{76D258D7-83EA-4C27-9A04-CA020CD6550E}" type="presParOf" srcId="{45939B78-16B7-4F7B-9870-C43EA0452331}" destId="{A2746D0C-A0AB-43A0-AC2E-7564CB7437AD}" srcOrd="1" destOrd="0" presId="urn:microsoft.com/office/officeart/2005/8/layout/vList5"/>
    <dgm:cxn modelId="{07919517-EF17-4EC5-9501-BA24E35EB597}" type="presParOf" srcId="{45939B78-16B7-4F7B-9870-C43EA0452331}" destId="{076336B3-CD4F-443B-9318-90BB51A8A0AE}" srcOrd="2" destOrd="0" presId="urn:microsoft.com/office/officeart/2005/8/layout/vList5"/>
    <dgm:cxn modelId="{8CE566C4-5006-4722-BE1A-6017CC3FE3DA}" type="presParOf" srcId="{076336B3-CD4F-443B-9318-90BB51A8A0AE}" destId="{41B99496-4DAE-48CD-BD55-1E743C6D400A}" srcOrd="0" destOrd="0" presId="urn:microsoft.com/office/officeart/2005/8/layout/vList5"/>
    <dgm:cxn modelId="{830C03B5-D12D-485B-8C30-A2DCB5F76BAE}" type="presParOf" srcId="{076336B3-CD4F-443B-9318-90BB51A8A0AE}" destId="{7B96AB3E-D83F-4F39-915E-CA79DBC77ED0}" srcOrd="1" destOrd="0" presId="urn:microsoft.com/office/officeart/2005/8/layout/vList5"/>
    <dgm:cxn modelId="{5ABECD66-62CD-44BA-AAE3-828D74B59BC0}" type="presParOf" srcId="{45939B78-16B7-4F7B-9870-C43EA0452331}" destId="{4A9827D9-AC42-4B91-B94D-27BD204EF049}" srcOrd="3" destOrd="0" presId="urn:microsoft.com/office/officeart/2005/8/layout/vList5"/>
    <dgm:cxn modelId="{A359B579-8E4E-4302-AF6C-7A729B82B3E9}" type="presParOf" srcId="{45939B78-16B7-4F7B-9870-C43EA0452331}" destId="{9ADCCDA5-AD3A-47FE-A159-3E8FF41DB5EE}" srcOrd="4" destOrd="0" presId="urn:microsoft.com/office/officeart/2005/8/layout/vList5"/>
    <dgm:cxn modelId="{13815675-BCC1-4C32-A349-B78D636408C2}" type="presParOf" srcId="{9ADCCDA5-AD3A-47FE-A159-3E8FF41DB5EE}" destId="{EC55E16B-7ED9-4469-8425-D0A4D834B55E}" srcOrd="0" destOrd="0" presId="urn:microsoft.com/office/officeart/2005/8/layout/vList5"/>
    <dgm:cxn modelId="{C03255A1-D19F-4AC6-A768-F342DD579B1A}" type="presParOf" srcId="{9ADCCDA5-AD3A-47FE-A159-3E8FF41DB5EE}" destId="{2C90D6A3-C055-4DE8-8511-9974D12094DD}" srcOrd="1" destOrd="0" presId="urn:microsoft.com/office/officeart/2005/8/layout/vList5"/>
    <dgm:cxn modelId="{5ADEDA61-1EC4-40F4-99F1-E1BD18C30B25}" type="presParOf" srcId="{45939B78-16B7-4F7B-9870-C43EA0452331}" destId="{747A968C-6EFF-4097-83FC-5AAA86A77CEE}" srcOrd="5" destOrd="0" presId="urn:microsoft.com/office/officeart/2005/8/layout/vList5"/>
    <dgm:cxn modelId="{064E70C2-7DF9-441C-AC89-0313FE9E1B08}" type="presParOf" srcId="{45939B78-16B7-4F7B-9870-C43EA0452331}" destId="{4B531E43-F6C5-458F-A673-77B0C3CCE8B0}" srcOrd="6" destOrd="0" presId="urn:microsoft.com/office/officeart/2005/8/layout/vList5"/>
    <dgm:cxn modelId="{41B1C844-286D-4E25-9CA3-764212B9EEBB}" type="presParOf" srcId="{4B531E43-F6C5-458F-A673-77B0C3CCE8B0}" destId="{BBA0004F-17C1-4F56-9158-B239B42B750F}" srcOrd="0" destOrd="0" presId="urn:microsoft.com/office/officeart/2005/8/layout/vList5"/>
    <dgm:cxn modelId="{FA87D2B3-12F8-4180-BA00-A4721E311F64}" type="presParOf" srcId="{4B531E43-F6C5-458F-A673-77B0C3CCE8B0}" destId="{DE1872BE-C2B6-44D6-B96C-3E3901FFC65D}" srcOrd="1" destOrd="0" presId="urn:microsoft.com/office/officeart/2005/8/layout/vList5"/>
    <dgm:cxn modelId="{51D085A5-E1B8-4BB5-992D-E34A09BB7D19}" type="presParOf" srcId="{45939B78-16B7-4F7B-9870-C43EA0452331}" destId="{5C780D24-15CA-4D7D-B37E-5D0B24DA4C10}" srcOrd="7" destOrd="0" presId="urn:microsoft.com/office/officeart/2005/8/layout/vList5"/>
    <dgm:cxn modelId="{CCA8A2BB-1ED5-4EAE-AB08-2AED575D01AA}" type="presParOf" srcId="{45939B78-16B7-4F7B-9870-C43EA0452331}" destId="{021190C9-0B41-4E3F-8C0E-928883BB2A3D}" srcOrd="8" destOrd="0" presId="urn:microsoft.com/office/officeart/2005/8/layout/vList5"/>
    <dgm:cxn modelId="{970695FE-D928-4ED9-964A-C5A9467C93FD}" type="presParOf" srcId="{021190C9-0B41-4E3F-8C0E-928883BB2A3D}" destId="{747EAEB2-97D8-4317-8A34-DE19F75591D9}" srcOrd="0" destOrd="0" presId="urn:microsoft.com/office/officeart/2005/8/layout/vList5"/>
    <dgm:cxn modelId="{E48898B7-A2B0-4A96-B33C-78039A4079E0}" type="presParOf" srcId="{021190C9-0B41-4E3F-8C0E-928883BB2A3D}" destId="{AB24437D-2E6B-4691-A4BA-EA36D1B687E9}"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4377DC-6E8C-4166-B113-39AE8DF3208E}" type="doc">
      <dgm:prSet loTypeId="urn:microsoft.com/office/officeart/2005/8/layout/hList1" loCatId="list" qsTypeId="urn:microsoft.com/office/officeart/2005/8/quickstyle/simple1" qsCatId="simple" csTypeId="urn:microsoft.com/office/officeart/2005/8/colors/accent3_4" csCatId="accent3" phldr="1"/>
      <dgm:spPr/>
      <dgm:t>
        <a:bodyPr/>
        <a:lstStyle/>
        <a:p>
          <a:endParaRPr lang="en-US"/>
        </a:p>
      </dgm:t>
    </dgm:pt>
    <dgm:pt modelId="{DDD1C275-EBFD-41BF-AB93-0F9DCF8910E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2800" b="1" noProof="0" dirty="0" smtClean="0">
              <a:solidFill>
                <a:schemeClr val="bg1"/>
              </a:solidFill>
              <a:latin typeface="Albertus MT Lt" pitchFamily="18" charset="0"/>
            </a:rPr>
            <a:t>Feature </a:t>
          </a:r>
          <a:r>
            <a:rPr lang="en-US" sz="2800" b="1" noProof="0" dirty="0" smtClean="0">
              <a:solidFill>
                <a:schemeClr val="bg1"/>
              </a:solidFill>
              <a:latin typeface="Albertus MT Lt" pitchFamily="18" charset="0"/>
            </a:rPr>
            <a:t>Freeze</a:t>
          </a:r>
          <a:endParaRPr lang="en-US" sz="2800" b="1" noProof="0" dirty="0">
            <a:solidFill>
              <a:schemeClr val="bg1"/>
            </a:solidFill>
            <a:latin typeface="Albertus MT Lt" pitchFamily="18" charset="0"/>
          </a:endParaRPr>
        </a:p>
      </dgm:t>
    </dgm:pt>
    <dgm:pt modelId="{851B5F06-6758-4F52-9D88-5444ECB33866}" type="parTrans" cxnId="{C18CAD5F-F930-49DC-95CF-F55BD85E3C21}">
      <dgm:prSet/>
      <dgm:spPr/>
      <dgm:t>
        <a:bodyPr/>
        <a:lstStyle/>
        <a:p>
          <a:endParaRPr lang="en-US"/>
        </a:p>
      </dgm:t>
    </dgm:pt>
    <dgm:pt modelId="{FFFA48EE-5836-4AE3-AB6E-517FFA59A072}" type="sibTrans" cxnId="{C18CAD5F-F930-49DC-95CF-F55BD85E3C21}">
      <dgm:prSet/>
      <dgm:spPr/>
      <dgm:t>
        <a:bodyPr/>
        <a:lstStyle/>
        <a:p>
          <a:endParaRPr lang="en-US"/>
        </a:p>
      </dgm:t>
    </dgm:pt>
    <dgm:pt modelId="{29FFCDC2-20CF-474C-90CD-C3D3954F608D}">
      <dgm:prSet custT="1"/>
      <dgm:spPr/>
      <dgm:t>
        <a:bodyPr/>
        <a:lstStyle/>
        <a:p>
          <a:r>
            <a:rPr lang="en-US" sz="1800" b="1" dirty="0" smtClean="0"/>
            <a:t>Tuesday day</a:t>
          </a:r>
          <a:r>
            <a:rPr lang="en-US" sz="1800" dirty="0" smtClean="0"/>
            <a:t>: Every team must ensure that the integration of our platform doesn't have any issue related, that means that  all teams need to start immediate a regression test in testing environment. If something is wrong Release </a:t>
          </a:r>
          <a:r>
            <a:rPr lang="en-US" sz="1800" dirty="0" err="1" smtClean="0"/>
            <a:t>PoC</a:t>
          </a:r>
          <a:r>
            <a:rPr lang="en-US" sz="1800" dirty="0" smtClean="0"/>
            <a:t> must contact RM team to review it and resolved the issue immediately.</a:t>
          </a:r>
          <a:endParaRPr lang="en-US" sz="1800" dirty="0"/>
        </a:p>
      </dgm:t>
    </dgm:pt>
    <dgm:pt modelId="{52E02782-5AEA-4A67-97A7-392E4995BE55}" type="parTrans" cxnId="{95649DA2-6B27-479B-8C34-881873F46084}">
      <dgm:prSet/>
      <dgm:spPr/>
      <dgm:t>
        <a:bodyPr/>
        <a:lstStyle/>
        <a:p>
          <a:endParaRPr lang="en-US"/>
        </a:p>
      </dgm:t>
    </dgm:pt>
    <dgm:pt modelId="{08340155-C479-4465-BFA6-2BD050703396}" type="sibTrans" cxnId="{95649DA2-6B27-479B-8C34-881873F46084}">
      <dgm:prSet/>
      <dgm:spPr/>
      <dgm:t>
        <a:bodyPr/>
        <a:lstStyle/>
        <a:p>
          <a:endParaRPr lang="en-US"/>
        </a:p>
      </dgm:t>
    </dgm:pt>
    <dgm:pt modelId="{68D574A2-0815-408C-B6F9-B566C0360C89}">
      <dgm:prSet custT="1"/>
      <dgm:spPr/>
      <dgm:t>
        <a:bodyPr/>
        <a:lstStyle/>
        <a:p>
          <a:r>
            <a:rPr lang="en-US" sz="1800" b="1" dirty="0" smtClean="0"/>
            <a:t>Wednesdays 10:00AM</a:t>
          </a:r>
          <a:r>
            <a:rPr lang="en-US" sz="1800" dirty="0" smtClean="0"/>
            <a:t>: The full release to PROD is made and testing </a:t>
          </a:r>
          <a:r>
            <a:rPr lang="en-US" sz="1800" dirty="0" err="1" smtClean="0"/>
            <a:t>env</a:t>
          </a:r>
          <a:r>
            <a:rPr lang="en-US" sz="1800" dirty="0" smtClean="0"/>
            <a:t>. is unblocked , the RM, a DBA and a </a:t>
          </a:r>
          <a:r>
            <a:rPr lang="en-US" sz="1800" dirty="0" err="1" smtClean="0"/>
            <a:t>SysOp</a:t>
          </a:r>
          <a:r>
            <a:rPr lang="en-US" sz="1800" dirty="0" smtClean="0"/>
            <a:t> are always present during this process, but there also should always be DEV team members ready to test as soon as this is ONLINE</a:t>
          </a:r>
          <a:endParaRPr lang="en-US" sz="1800" dirty="0"/>
        </a:p>
      </dgm:t>
    </dgm:pt>
    <dgm:pt modelId="{1B8A67E9-6751-474E-8B32-00A5B3C8B056}" type="parTrans" cxnId="{CB83D325-8AA9-404E-B114-742CBF59D5EF}">
      <dgm:prSet/>
      <dgm:spPr/>
      <dgm:t>
        <a:bodyPr/>
        <a:lstStyle/>
        <a:p>
          <a:endParaRPr lang="en-US"/>
        </a:p>
      </dgm:t>
    </dgm:pt>
    <dgm:pt modelId="{0F8F38FF-36AA-4671-B789-2CEECB062DDF}" type="sibTrans" cxnId="{CB83D325-8AA9-404E-B114-742CBF59D5EF}">
      <dgm:prSet/>
      <dgm:spPr/>
      <dgm:t>
        <a:bodyPr/>
        <a:lstStyle/>
        <a:p>
          <a:endParaRPr lang="en-US"/>
        </a:p>
      </dgm:t>
    </dgm:pt>
    <dgm:pt modelId="{E60C78CF-FF72-459D-AADF-B8FB2A1C2B90}">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1800" b="1" dirty="0" smtClean="0"/>
            <a:t>Monday's noon</a:t>
          </a:r>
          <a:r>
            <a:rPr lang="en-US" sz="1800" dirty="0" smtClean="0"/>
            <a:t>: Every Release Cycle (Two Weeks) you will receive an email from the RM letting you know Feature Freeze, which means that no new features are to be committed and testing </a:t>
          </a:r>
          <a:r>
            <a:rPr lang="en-US" sz="1800" dirty="0" err="1" smtClean="0"/>
            <a:t>env</a:t>
          </a:r>
          <a:r>
            <a:rPr lang="en-US" sz="1800" dirty="0" smtClean="0"/>
            <a:t>. is about to be blocked. Only emergencies issues are accepted (critical bugs and app incidents).</a:t>
          </a:r>
          <a:endParaRPr lang="en-US" sz="1800" b="0" dirty="0">
            <a:latin typeface="+mj-lt"/>
          </a:endParaRPr>
        </a:p>
      </dgm:t>
    </dgm:pt>
    <dgm:pt modelId="{FA9D72C6-C47A-403E-B652-2A5835F00017}" type="parTrans" cxnId="{595C48DD-4F71-44CB-8E0A-0B76CC76425D}">
      <dgm:prSet/>
      <dgm:spPr/>
      <dgm:t>
        <a:bodyPr/>
        <a:lstStyle/>
        <a:p>
          <a:endParaRPr lang="en-US"/>
        </a:p>
      </dgm:t>
    </dgm:pt>
    <dgm:pt modelId="{A205D672-7CE0-4DF9-9563-BA25427F8B78}" type="sibTrans" cxnId="{595C48DD-4F71-44CB-8E0A-0B76CC76425D}">
      <dgm:prSet/>
      <dgm:spPr/>
      <dgm:t>
        <a:bodyPr/>
        <a:lstStyle/>
        <a:p>
          <a:endParaRPr lang="en-US"/>
        </a:p>
      </dgm:t>
    </dgm:pt>
    <dgm:pt modelId="{651B5746-3918-4473-9DED-E04313E16448}">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endParaRPr lang="en-US" sz="1800" b="0" dirty="0">
            <a:latin typeface="+mj-lt"/>
          </a:endParaRPr>
        </a:p>
      </dgm:t>
    </dgm:pt>
    <dgm:pt modelId="{197EF5CF-606D-4F9F-808C-443B810E908B}" type="parTrans" cxnId="{D75A8132-AF56-4431-8D4D-8A7F43E0D9AA}">
      <dgm:prSet/>
      <dgm:spPr/>
      <dgm:t>
        <a:bodyPr/>
        <a:lstStyle/>
        <a:p>
          <a:endParaRPr lang="en-US"/>
        </a:p>
      </dgm:t>
    </dgm:pt>
    <dgm:pt modelId="{C4D8E9DE-D1D3-4527-BC31-A4FFC7650729}" type="sibTrans" cxnId="{D75A8132-AF56-4431-8D4D-8A7F43E0D9AA}">
      <dgm:prSet/>
      <dgm:spPr/>
      <dgm:t>
        <a:bodyPr/>
        <a:lstStyle/>
        <a:p>
          <a:endParaRPr lang="en-US"/>
        </a:p>
      </dgm:t>
    </dgm:pt>
    <dgm:pt modelId="{835F104A-B00C-4371-9649-D01C17DC7370}">
      <dgm:prSet custT="1"/>
      <dgm:spPr/>
      <dgm:t>
        <a:bodyPr/>
        <a:lstStyle/>
        <a:p>
          <a:endParaRPr lang="en-US" sz="1800" dirty="0"/>
        </a:p>
      </dgm:t>
    </dgm:pt>
    <dgm:pt modelId="{CAB184CF-4935-4C6F-8E37-FC167DD6264A}" type="parTrans" cxnId="{601AFE3D-21FA-4E47-BA6F-05548303E293}">
      <dgm:prSet/>
      <dgm:spPr/>
      <dgm:t>
        <a:bodyPr/>
        <a:lstStyle/>
        <a:p>
          <a:endParaRPr lang="en-US"/>
        </a:p>
      </dgm:t>
    </dgm:pt>
    <dgm:pt modelId="{E48FAE63-1E22-458A-AEBC-CF3959A852EB}" type="sibTrans" cxnId="{601AFE3D-21FA-4E47-BA6F-05548303E293}">
      <dgm:prSet/>
      <dgm:spPr/>
      <dgm:t>
        <a:bodyPr/>
        <a:lstStyle/>
        <a:p>
          <a:endParaRPr lang="en-US"/>
        </a:p>
      </dgm:t>
    </dgm:pt>
    <dgm:pt modelId="{EB44450A-E168-4762-9EA0-D49D3E28310F}" type="pres">
      <dgm:prSet presAssocID="{4E4377DC-6E8C-4166-B113-39AE8DF3208E}" presName="Name0" presStyleCnt="0">
        <dgm:presLayoutVars>
          <dgm:dir/>
          <dgm:animLvl val="lvl"/>
          <dgm:resizeHandles val="exact"/>
        </dgm:presLayoutVars>
      </dgm:prSet>
      <dgm:spPr/>
      <dgm:t>
        <a:bodyPr/>
        <a:lstStyle/>
        <a:p>
          <a:endParaRPr lang="en-US"/>
        </a:p>
      </dgm:t>
    </dgm:pt>
    <dgm:pt modelId="{8194080C-74A7-4916-81E2-C1388C4520A5}" type="pres">
      <dgm:prSet presAssocID="{DDD1C275-EBFD-41BF-AB93-0F9DCF8910EB}" presName="composite" presStyleCnt="0"/>
      <dgm:spPr/>
      <dgm:t>
        <a:bodyPr/>
        <a:lstStyle/>
        <a:p>
          <a:endParaRPr lang="en-US"/>
        </a:p>
      </dgm:t>
    </dgm:pt>
    <dgm:pt modelId="{95796AAB-CE5C-4312-8077-E678DD3C6EB5}" type="pres">
      <dgm:prSet presAssocID="{DDD1C275-EBFD-41BF-AB93-0F9DCF8910EB}" presName="parTx" presStyleLbl="alignNode1" presStyleIdx="0" presStyleCnt="1" custLinFactNeighborX="-49" custLinFactNeighborY="-3133">
        <dgm:presLayoutVars>
          <dgm:chMax val="0"/>
          <dgm:chPref val="0"/>
          <dgm:bulletEnabled val="1"/>
        </dgm:presLayoutVars>
      </dgm:prSet>
      <dgm:spPr/>
      <dgm:t>
        <a:bodyPr/>
        <a:lstStyle/>
        <a:p>
          <a:endParaRPr lang="en-US"/>
        </a:p>
      </dgm:t>
    </dgm:pt>
    <dgm:pt modelId="{71258ABC-F8AE-4FD4-94E5-364299F27A25}" type="pres">
      <dgm:prSet presAssocID="{DDD1C275-EBFD-41BF-AB93-0F9DCF8910EB}" presName="desTx" presStyleLbl="alignAccFollowNode1" presStyleIdx="0" presStyleCnt="1" custScaleY="100000">
        <dgm:presLayoutVars>
          <dgm:bulletEnabled val="1"/>
        </dgm:presLayoutVars>
      </dgm:prSet>
      <dgm:spPr/>
      <dgm:t>
        <a:bodyPr/>
        <a:lstStyle/>
        <a:p>
          <a:endParaRPr lang="en-US"/>
        </a:p>
      </dgm:t>
    </dgm:pt>
  </dgm:ptLst>
  <dgm:cxnLst>
    <dgm:cxn modelId="{D9B972F7-DBE5-4F3D-9F38-0D821360968E}" type="presOf" srcId="{651B5746-3918-4473-9DED-E04313E16448}" destId="{71258ABC-F8AE-4FD4-94E5-364299F27A25}" srcOrd="0" destOrd="1" presId="urn:microsoft.com/office/officeart/2005/8/layout/hList1"/>
    <dgm:cxn modelId="{C18CAD5F-F930-49DC-95CF-F55BD85E3C21}" srcId="{4E4377DC-6E8C-4166-B113-39AE8DF3208E}" destId="{DDD1C275-EBFD-41BF-AB93-0F9DCF8910EB}" srcOrd="0" destOrd="0" parTransId="{851B5F06-6758-4F52-9D88-5444ECB33866}" sibTransId="{FFFA48EE-5836-4AE3-AB6E-517FFA59A072}"/>
    <dgm:cxn modelId="{350C9951-857D-4C2F-BA14-36EA2ECCFE98}" type="presOf" srcId="{DDD1C275-EBFD-41BF-AB93-0F9DCF8910EB}" destId="{95796AAB-CE5C-4312-8077-E678DD3C6EB5}" srcOrd="0" destOrd="0" presId="urn:microsoft.com/office/officeart/2005/8/layout/hList1"/>
    <dgm:cxn modelId="{D75A8132-AF56-4431-8D4D-8A7F43E0D9AA}" srcId="{DDD1C275-EBFD-41BF-AB93-0F9DCF8910EB}" destId="{651B5746-3918-4473-9DED-E04313E16448}" srcOrd="1" destOrd="0" parTransId="{197EF5CF-606D-4F9F-808C-443B810E908B}" sibTransId="{C4D8E9DE-D1D3-4527-BC31-A4FFC7650729}"/>
    <dgm:cxn modelId="{424D8920-6006-40FD-8832-C7BFB7145AA3}" type="presOf" srcId="{4E4377DC-6E8C-4166-B113-39AE8DF3208E}" destId="{EB44450A-E168-4762-9EA0-D49D3E28310F}" srcOrd="0" destOrd="0" presId="urn:microsoft.com/office/officeart/2005/8/layout/hList1"/>
    <dgm:cxn modelId="{B0490D0A-3F24-43ED-B230-CC85895D1705}" type="presOf" srcId="{29FFCDC2-20CF-474C-90CD-C3D3954F608D}" destId="{71258ABC-F8AE-4FD4-94E5-364299F27A25}" srcOrd="0" destOrd="2" presId="urn:microsoft.com/office/officeart/2005/8/layout/hList1"/>
    <dgm:cxn modelId="{95649DA2-6B27-479B-8C34-881873F46084}" srcId="{DDD1C275-EBFD-41BF-AB93-0F9DCF8910EB}" destId="{29FFCDC2-20CF-474C-90CD-C3D3954F608D}" srcOrd="2" destOrd="0" parTransId="{52E02782-5AEA-4A67-97A7-392E4995BE55}" sibTransId="{08340155-C479-4465-BFA6-2BD050703396}"/>
    <dgm:cxn modelId="{C98B3784-888E-4438-8109-C921E3382F0E}" type="presOf" srcId="{68D574A2-0815-408C-B6F9-B566C0360C89}" destId="{71258ABC-F8AE-4FD4-94E5-364299F27A25}" srcOrd="0" destOrd="4" presId="urn:microsoft.com/office/officeart/2005/8/layout/hList1"/>
    <dgm:cxn modelId="{CFB89A4F-BF30-42B9-8098-228173378E47}" type="presOf" srcId="{E60C78CF-FF72-459D-AADF-B8FB2A1C2B90}" destId="{71258ABC-F8AE-4FD4-94E5-364299F27A25}" srcOrd="0" destOrd="0" presId="urn:microsoft.com/office/officeart/2005/8/layout/hList1"/>
    <dgm:cxn modelId="{CB83D325-8AA9-404E-B114-742CBF59D5EF}" srcId="{DDD1C275-EBFD-41BF-AB93-0F9DCF8910EB}" destId="{68D574A2-0815-408C-B6F9-B566C0360C89}" srcOrd="4" destOrd="0" parTransId="{1B8A67E9-6751-474E-8B32-00A5B3C8B056}" sibTransId="{0F8F38FF-36AA-4671-B789-2CEECB062DDF}"/>
    <dgm:cxn modelId="{595C48DD-4F71-44CB-8E0A-0B76CC76425D}" srcId="{DDD1C275-EBFD-41BF-AB93-0F9DCF8910EB}" destId="{E60C78CF-FF72-459D-AADF-B8FB2A1C2B90}" srcOrd="0" destOrd="0" parTransId="{FA9D72C6-C47A-403E-B652-2A5835F00017}" sibTransId="{A205D672-7CE0-4DF9-9563-BA25427F8B78}"/>
    <dgm:cxn modelId="{601AFE3D-21FA-4E47-BA6F-05548303E293}" srcId="{DDD1C275-EBFD-41BF-AB93-0F9DCF8910EB}" destId="{835F104A-B00C-4371-9649-D01C17DC7370}" srcOrd="3" destOrd="0" parTransId="{CAB184CF-4935-4C6F-8E37-FC167DD6264A}" sibTransId="{E48FAE63-1E22-458A-AEBC-CF3959A852EB}"/>
    <dgm:cxn modelId="{796DE005-C6FF-4671-8953-5EF58D35912B}" type="presOf" srcId="{835F104A-B00C-4371-9649-D01C17DC7370}" destId="{71258ABC-F8AE-4FD4-94E5-364299F27A25}" srcOrd="0" destOrd="3" presId="urn:microsoft.com/office/officeart/2005/8/layout/hList1"/>
    <dgm:cxn modelId="{90669CF0-56BD-46C4-8B54-F932B2278D31}" type="presParOf" srcId="{EB44450A-E168-4762-9EA0-D49D3E28310F}" destId="{8194080C-74A7-4916-81E2-C1388C4520A5}" srcOrd="0" destOrd="0" presId="urn:microsoft.com/office/officeart/2005/8/layout/hList1"/>
    <dgm:cxn modelId="{D5A48BFA-7A90-4B4A-B2F3-EB7D6A4E0BC4}" type="presParOf" srcId="{8194080C-74A7-4916-81E2-C1388C4520A5}" destId="{95796AAB-CE5C-4312-8077-E678DD3C6EB5}" srcOrd="0" destOrd="0" presId="urn:microsoft.com/office/officeart/2005/8/layout/hList1"/>
    <dgm:cxn modelId="{596003FA-26EC-4FAE-A8B8-0D61A2CCEBD4}" type="presParOf" srcId="{8194080C-74A7-4916-81E2-C1388C4520A5}" destId="{71258ABC-F8AE-4FD4-94E5-364299F27A2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E4377DC-6E8C-4166-B113-39AE8DF3208E}" type="doc">
      <dgm:prSet loTypeId="urn:microsoft.com/office/officeart/2005/8/layout/hList1" loCatId="list" qsTypeId="urn:microsoft.com/office/officeart/2005/8/quickstyle/simple1" qsCatId="simple" csTypeId="urn:microsoft.com/office/officeart/2005/8/colors/accent3_4" csCatId="accent3" phldr="1"/>
      <dgm:spPr/>
      <dgm:t>
        <a:bodyPr/>
        <a:lstStyle/>
        <a:p>
          <a:endParaRPr lang="en-US"/>
        </a:p>
      </dgm:t>
    </dgm:pt>
    <dgm:pt modelId="{DDD1C275-EBFD-41BF-AB93-0F9DCF8910E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2800" b="1" noProof="0" dirty="0" smtClean="0">
              <a:solidFill>
                <a:schemeClr val="bg1"/>
              </a:solidFill>
              <a:latin typeface="Albertus MT Lt" pitchFamily="18" charset="0"/>
            </a:rPr>
            <a:t>Emergency and Exceptions Criteria</a:t>
          </a:r>
          <a:endParaRPr lang="en-US" sz="2800" b="1" noProof="0" dirty="0">
            <a:solidFill>
              <a:schemeClr val="bg1"/>
            </a:solidFill>
            <a:latin typeface="Albertus MT Lt" pitchFamily="18" charset="0"/>
          </a:endParaRPr>
        </a:p>
      </dgm:t>
    </dgm:pt>
    <dgm:pt modelId="{851B5F06-6758-4F52-9D88-5444ECB33866}" type="parTrans" cxnId="{C18CAD5F-F930-49DC-95CF-F55BD85E3C21}">
      <dgm:prSet/>
      <dgm:spPr/>
      <dgm:t>
        <a:bodyPr/>
        <a:lstStyle/>
        <a:p>
          <a:endParaRPr lang="en-US"/>
        </a:p>
      </dgm:t>
    </dgm:pt>
    <dgm:pt modelId="{FFFA48EE-5836-4AE3-AB6E-517FFA59A072}" type="sibTrans" cxnId="{C18CAD5F-F930-49DC-95CF-F55BD85E3C21}">
      <dgm:prSet/>
      <dgm:spPr/>
      <dgm:t>
        <a:bodyPr/>
        <a:lstStyle/>
        <a:p>
          <a:endParaRPr lang="en-US"/>
        </a:p>
      </dgm:t>
    </dgm:pt>
    <dgm:pt modelId="{C8DB424E-F7D2-444A-A1BB-DDAF01A52557}">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1800" b="0" dirty="0" smtClean="0">
              <a:latin typeface="+mj-lt"/>
            </a:rPr>
            <a:t>Critical Bug and App Incidents are the only issues considered as a standard emergency release. </a:t>
          </a:r>
          <a:endParaRPr lang="en-US" sz="1800" b="0" dirty="0">
            <a:latin typeface="+mj-lt"/>
          </a:endParaRPr>
        </a:p>
      </dgm:t>
    </dgm:pt>
    <dgm:pt modelId="{9BCD2832-649E-42C5-8A37-E87E9FD49FDC}" type="parTrans" cxnId="{7D63A5CC-E45D-4C03-8E64-DC40A7F1DDDB}">
      <dgm:prSet/>
      <dgm:spPr/>
      <dgm:t>
        <a:bodyPr/>
        <a:lstStyle/>
        <a:p>
          <a:endParaRPr lang="en-US"/>
        </a:p>
      </dgm:t>
    </dgm:pt>
    <dgm:pt modelId="{649C6966-13EC-45F3-AEB7-265AA66E6BF5}" type="sibTrans" cxnId="{7D63A5CC-E45D-4C03-8E64-DC40A7F1DDDB}">
      <dgm:prSet/>
      <dgm:spPr/>
      <dgm:t>
        <a:bodyPr/>
        <a:lstStyle/>
        <a:p>
          <a:endParaRPr lang="en-US"/>
        </a:p>
      </dgm:t>
    </dgm:pt>
    <dgm:pt modelId="{220DFE12-2688-4D65-ADDF-3FE453B7A870}">
      <dgm:prSet custT="1">
        <dgm:style>
          <a:lnRef idx="2">
            <a:schemeClr val="accent3"/>
          </a:lnRef>
          <a:fillRef idx="1">
            <a:schemeClr val="lt1"/>
          </a:fillRef>
          <a:effectRef idx="0">
            <a:schemeClr val="accent3"/>
          </a:effectRef>
          <a:fontRef idx="minor">
            <a:schemeClr val="dk1"/>
          </a:fontRef>
        </dgm:style>
      </dgm:prSet>
      <dgm:spPr/>
      <dgm:t>
        <a:bodyPr/>
        <a:lstStyle/>
        <a:p>
          <a:r>
            <a:rPr lang="en-US" sz="1800" i="0" dirty="0" smtClean="0">
              <a:latin typeface="+mj-lt"/>
            </a:rPr>
            <a:t>All exception requested will be tracked and measured to analyze root cause and define action plan to reduce those situations (Action Plan will be part of the our continuous improvement process mechanism)</a:t>
          </a:r>
          <a:endParaRPr lang="en-US" sz="1800" i="0" dirty="0">
            <a:latin typeface="+mj-lt"/>
          </a:endParaRPr>
        </a:p>
      </dgm:t>
    </dgm:pt>
    <dgm:pt modelId="{913F58F0-E229-4189-9E89-E26ACD1B3C4A}" type="parTrans" cxnId="{A5EF388F-1ABD-4436-938E-5E13D5F9BD67}">
      <dgm:prSet/>
      <dgm:spPr/>
      <dgm:t>
        <a:bodyPr/>
        <a:lstStyle/>
        <a:p>
          <a:endParaRPr lang="en-US"/>
        </a:p>
      </dgm:t>
    </dgm:pt>
    <dgm:pt modelId="{9DFEE52D-3ABC-40D8-9634-511718427FA5}" type="sibTrans" cxnId="{A5EF388F-1ABD-4436-938E-5E13D5F9BD67}">
      <dgm:prSet/>
      <dgm:spPr/>
      <dgm:t>
        <a:bodyPr/>
        <a:lstStyle/>
        <a:p>
          <a:endParaRPr lang="en-US"/>
        </a:p>
      </dgm:t>
    </dgm:pt>
    <dgm:pt modelId="{612C0A3A-97C6-47A6-98A6-091544576BD3}">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endParaRPr lang="en-US" sz="1800" b="0" dirty="0">
            <a:latin typeface="+mj-lt"/>
          </a:endParaRPr>
        </a:p>
      </dgm:t>
    </dgm:pt>
    <dgm:pt modelId="{31C3A5C9-21D7-4AB5-8F8E-9AA74C323CBD}" type="parTrans" cxnId="{7AC405D6-D748-40F0-8E18-FBE9E1F88E09}">
      <dgm:prSet/>
      <dgm:spPr/>
      <dgm:t>
        <a:bodyPr/>
        <a:lstStyle/>
        <a:p>
          <a:endParaRPr lang="en-US"/>
        </a:p>
      </dgm:t>
    </dgm:pt>
    <dgm:pt modelId="{D9DDB689-CF0B-4881-B2E7-D112C8650DA2}" type="sibTrans" cxnId="{7AC405D6-D748-40F0-8E18-FBE9E1F88E09}">
      <dgm:prSet/>
      <dgm:spPr/>
      <dgm:t>
        <a:bodyPr/>
        <a:lstStyle/>
        <a:p>
          <a:endParaRPr lang="en-US"/>
        </a:p>
      </dgm:t>
    </dgm:pt>
    <dgm:pt modelId="{3DB5A401-848B-4438-9328-FB5954131016}">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1800" dirty="0" smtClean="0">
              <a:latin typeface="+mj-lt"/>
            </a:rPr>
            <a:t>RM Team will received a notification when a Critical bug or Incident is created.</a:t>
          </a:r>
          <a:endParaRPr lang="en-US" sz="1800" b="0" dirty="0">
            <a:latin typeface="+mj-lt"/>
          </a:endParaRPr>
        </a:p>
      </dgm:t>
    </dgm:pt>
    <dgm:pt modelId="{5E90BA4D-0981-4665-A434-BBC2E806A09C}" type="parTrans" cxnId="{3F82D666-F1A2-4757-BC9A-867A72C15EDA}">
      <dgm:prSet/>
      <dgm:spPr/>
      <dgm:t>
        <a:bodyPr/>
        <a:lstStyle/>
        <a:p>
          <a:endParaRPr lang="en-US"/>
        </a:p>
      </dgm:t>
    </dgm:pt>
    <dgm:pt modelId="{561E4633-1FD5-48B6-8930-B89BB71EE51E}" type="sibTrans" cxnId="{3F82D666-F1A2-4757-BC9A-867A72C15EDA}">
      <dgm:prSet/>
      <dgm:spPr/>
      <dgm:t>
        <a:bodyPr/>
        <a:lstStyle/>
        <a:p>
          <a:endParaRPr lang="en-US"/>
        </a:p>
      </dgm:t>
    </dgm:pt>
    <dgm:pt modelId="{A397B7FD-A7C7-4C25-9DCA-7882BE624A10}">
      <dgm:prSet custT="1">
        <dgm:style>
          <a:lnRef idx="2">
            <a:schemeClr val="accent3"/>
          </a:lnRef>
          <a:fillRef idx="1">
            <a:schemeClr val="lt1"/>
          </a:fillRef>
          <a:effectRef idx="0">
            <a:schemeClr val="accent3"/>
          </a:effectRef>
          <a:fontRef idx="minor">
            <a:schemeClr val="dk1"/>
          </a:fontRef>
        </dgm:style>
      </dgm:prSet>
      <dgm:spPr/>
      <dgm:t>
        <a:bodyPr/>
        <a:lstStyle/>
        <a:p>
          <a:endParaRPr lang="en-US" sz="1800" dirty="0">
            <a:latin typeface="+mj-lt"/>
          </a:endParaRPr>
        </a:p>
      </dgm:t>
    </dgm:pt>
    <dgm:pt modelId="{BE31334C-8FA9-450C-9B86-8D141EA3B21D}" type="parTrans" cxnId="{1331963A-609E-44C6-9D68-601140BC5DAC}">
      <dgm:prSet/>
      <dgm:spPr/>
      <dgm:t>
        <a:bodyPr/>
        <a:lstStyle/>
        <a:p>
          <a:endParaRPr lang="en-US"/>
        </a:p>
      </dgm:t>
    </dgm:pt>
    <dgm:pt modelId="{E80085E0-0AA5-4EE2-872A-F50D14FDAF09}" type="sibTrans" cxnId="{1331963A-609E-44C6-9D68-601140BC5DAC}">
      <dgm:prSet/>
      <dgm:spPr/>
      <dgm:t>
        <a:bodyPr/>
        <a:lstStyle/>
        <a:p>
          <a:endParaRPr lang="en-US"/>
        </a:p>
      </dgm:t>
    </dgm:pt>
    <dgm:pt modelId="{D95CFCCF-AC39-4A05-88BC-C733BCD36A93}">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1800" dirty="0" smtClean="0">
              <a:latin typeface="+mj-lt"/>
            </a:rPr>
            <a:t>Minor Release requested  out-of-windows timeframe defined as well as non-planned Major Release will </a:t>
          </a:r>
          <a:r>
            <a:rPr lang="en-US" sz="1800" b="1" dirty="0" smtClean="0">
              <a:latin typeface="+mj-lt"/>
            </a:rPr>
            <a:t>required CTO authorization </a:t>
          </a:r>
          <a:r>
            <a:rPr lang="en-US" sz="1800" dirty="0" smtClean="0">
              <a:latin typeface="+mj-lt"/>
            </a:rPr>
            <a:t>and will be treated as an exception.</a:t>
          </a:r>
          <a:endParaRPr lang="en-US" sz="1800" b="0" dirty="0">
            <a:latin typeface="+mj-lt"/>
          </a:endParaRPr>
        </a:p>
      </dgm:t>
    </dgm:pt>
    <dgm:pt modelId="{1A41E68E-0108-4A56-B6DE-079528798D94}" type="parTrans" cxnId="{7266D50F-1D33-4917-8A6B-E56B61D03426}">
      <dgm:prSet/>
      <dgm:spPr/>
      <dgm:t>
        <a:bodyPr/>
        <a:lstStyle/>
        <a:p>
          <a:endParaRPr lang="en-US"/>
        </a:p>
      </dgm:t>
    </dgm:pt>
    <dgm:pt modelId="{94F5376B-27CA-4522-9880-95524E3298F3}" type="sibTrans" cxnId="{7266D50F-1D33-4917-8A6B-E56B61D03426}">
      <dgm:prSet/>
      <dgm:spPr/>
      <dgm:t>
        <a:bodyPr/>
        <a:lstStyle/>
        <a:p>
          <a:endParaRPr lang="en-US"/>
        </a:p>
      </dgm:t>
    </dgm:pt>
    <dgm:pt modelId="{C85D2B85-BB86-4041-9B6F-9DEDA51BACE6}">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endParaRPr lang="en-US" sz="1800" b="0" dirty="0">
            <a:latin typeface="+mj-lt"/>
          </a:endParaRPr>
        </a:p>
      </dgm:t>
    </dgm:pt>
    <dgm:pt modelId="{7E85D846-1345-4933-9D5B-DECE326F2235}" type="parTrans" cxnId="{D110C45C-4500-482B-9220-7DF6D4726DF4}">
      <dgm:prSet/>
      <dgm:spPr/>
      <dgm:t>
        <a:bodyPr/>
        <a:lstStyle/>
        <a:p>
          <a:endParaRPr lang="en-US"/>
        </a:p>
      </dgm:t>
    </dgm:pt>
    <dgm:pt modelId="{3C83591F-9A07-4F1E-AAC0-6A219B2A4E67}" type="sibTrans" cxnId="{D110C45C-4500-482B-9220-7DF6D4726DF4}">
      <dgm:prSet/>
      <dgm:spPr/>
      <dgm:t>
        <a:bodyPr/>
        <a:lstStyle/>
        <a:p>
          <a:endParaRPr lang="en-US"/>
        </a:p>
      </dgm:t>
    </dgm:pt>
    <dgm:pt modelId="{EB44450A-E168-4762-9EA0-D49D3E28310F}" type="pres">
      <dgm:prSet presAssocID="{4E4377DC-6E8C-4166-B113-39AE8DF3208E}" presName="Name0" presStyleCnt="0">
        <dgm:presLayoutVars>
          <dgm:dir/>
          <dgm:animLvl val="lvl"/>
          <dgm:resizeHandles val="exact"/>
        </dgm:presLayoutVars>
      </dgm:prSet>
      <dgm:spPr/>
      <dgm:t>
        <a:bodyPr/>
        <a:lstStyle/>
        <a:p>
          <a:endParaRPr lang="en-US"/>
        </a:p>
      </dgm:t>
    </dgm:pt>
    <dgm:pt modelId="{8194080C-74A7-4916-81E2-C1388C4520A5}" type="pres">
      <dgm:prSet presAssocID="{DDD1C275-EBFD-41BF-AB93-0F9DCF8910EB}" presName="composite" presStyleCnt="0"/>
      <dgm:spPr/>
      <dgm:t>
        <a:bodyPr/>
        <a:lstStyle/>
        <a:p>
          <a:endParaRPr lang="en-US"/>
        </a:p>
      </dgm:t>
    </dgm:pt>
    <dgm:pt modelId="{95796AAB-CE5C-4312-8077-E678DD3C6EB5}" type="pres">
      <dgm:prSet presAssocID="{DDD1C275-EBFD-41BF-AB93-0F9DCF8910EB}" presName="parTx" presStyleLbl="alignNode1" presStyleIdx="0" presStyleCnt="1" custLinFactNeighborX="-49" custLinFactNeighborY="-3133">
        <dgm:presLayoutVars>
          <dgm:chMax val="0"/>
          <dgm:chPref val="0"/>
          <dgm:bulletEnabled val="1"/>
        </dgm:presLayoutVars>
      </dgm:prSet>
      <dgm:spPr/>
      <dgm:t>
        <a:bodyPr/>
        <a:lstStyle/>
        <a:p>
          <a:endParaRPr lang="en-US"/>
        </a:p>
      </dgm:t>
    </dgm:pt>
    <dgm:pt modelId="{71258ABC-F8AE-4FD4-94E5-364299F27A25}" type="pres">
      <dgm:prSet presAssocID="{DDD1C275-EBFD-41BF-AB93-0F9DCF8910EB}" presName="desTx" presStyleLbl="alignAccFollowNode1" presStyleIdx="0" presStyleCnt="1" custScaleY="100000">
        <dgm:presLayoutVars>
          <dgm:bulletEnabled val="1"/>
        </dgm:presLayoutVars>
      </dgm:prSet>
      <dgm:spPr/>
      <dgm:t>
        <a:bodyPr/>
        <a:lstStyle/>
        <a:p>
          <a:endParaRPr lang="en-US"/>
        </a:p>
      </dgm:t>
    </dgm:pt>
  </dgm:ptLst>
  <dgm:cxnLst>
    <dgm:cxn modelId="{7D63A5CC-E45D-4C03-8E64-DC40A7F1DDDB}" srcId="{DDD1C275-EBFD-41BF-AB93-0F9DCF8910EB}" destId="{C8DB424E-F7D2-444A-A1BB-DDAF01A52557}" srcOrd="0" destOrd="0" parTransId="{9BCD2832-649E-42C5-8A37-E87E9FD49FDC}" sibTransId="{649C6966-13EC-45F3-AEB7-265AA66E6BF5}"/>
    <dgm:cxn modelId="{A2E63F4B-62D9-4CA4-8978-EE17A7C84A93}" type="presOf" srcId="{C85D2B85-BB86-4041-9B6F-9DEDA51BACE6}" destId="{71258ABC-F8AE-4FD4-94E5-364299F27A25}" srcOrd="0" destOrd="1" presId="urn:microsoft.com/office/officeart/2005/8/layout/hList1"/>
    <dgm:cxn modelId="{92A18ED7-E1C8-460D-B605-6F669EB348B0}" type="presOf" srcId="{C8DB424E-F7D2-444A-A1BB-DDAF01A52557}" destId="{71258ABC-F8AE-4FD4-94E5-364299F27A25}" srcOrd="0" destOrd="0" presId="urn:microsoft.com/office/officeart/2005/8/layout/hList1"/>
    <dgm:cxn modelId="{A5EF388F-1ABD-4436-938E-5E13D5F9BD67}" srcId="{DDD1C275-EBFD-41BF-AB93-0F9DCF8910EB}" destId="{220DFE12-2688-4D65-ADDF-3FE453B7A870}" srcOrd="6" destOrd="0" parTransId="{913F58F0-E229-4189-9E89-E26ACD1B3C4A}" sibTransId="{9DFEE52D-3ABC-40D8-9634-511718427FA5}"/>
    <dgm:cxn modelId="{C18CAD5F-F930-49DC-95CF-F55BD85E3C21}" srcId="{4E4377DC-6E8C-4166-B113-39AE8DF3208E}" destId="{DDD1C275-EBFD-41BF-AB93-0F9DCF8910EB}" srcOrd="0" destOrd="0" parTransId="{851B5F06-6758-4F52-9D88-5444ECB33866}" sibTransId="{FFFA48EE-5836-4AE3-AB6E-517FFA59A072}"/>
    <dgm:cxn modelId="{7AC405D6-D748-40F0-8E18-FBE9E1F88E09}" srcId="{DDD1C275-EBFD-41BF-AB93-0F9DCF8910EB}" destId="{612C0A3A-97C6-47A6-98A6-091544576BD3}" srcOrd="3" destOrd="0" parTransId="{31C3A5C9-21D7-4AB5-8F8E-9AA74C323CBD}" sibTransId="{D9DDB689-CF0B-4881-B2E7-D112C8650DA2}"/>
    <dgm:cxn modelId="{1331963A-609E-44C6-9D68-601140BC5DAC}" srcId="{DDD1C275-EBFD-41BF-AB93-0F9DCF8910EB}" destId="{A397B7FD-A7C7-4C25-9DCA-7882BE624A10}" srcOrd="5" destOrd="0" parTransId="{BE31334C-8FA9-450C-9B86-8D141EA3B21D}" sibTransId="{E80085E0-0AA5-4EE2-872A-F50D14FDAF09}"/>
    <dgm:cxn modelId="{4F2DD6AE-FC56-4746-ABA4-B7904A6B586A}" type="presOf" srcId="{4E4377DC-6E8C-4166-B113-39AE8DF3208E}" destId="{EB44450A-E168-4762-9EA0-D49D3E28310F}" srcOrd="0" destOrd="0" presId="urn:microsoft.com/office/officeart/2005/8/layout/hList1"/>
    <dgm:cxn modelId="{30564348-EFC6-4564-8599-F5C76A1AEE0C}" type="presOf" srcId="{612C0A3A-97C6-47A6-98A6-091544576BD3}" destId="{71258ABC-F8AE-4FD4-94E5-364299F27A25}" srcOrd="0" destOrd="3" presId="urn:microsoft.com/office/officeart/2005/8/layout/hList1"/>
    <dgm:cxn modelId="{D110C45C-4500-482B-9220-7DF6D4726DF4}" srcId="{DDD1C275-EBFD-41BF-AB93-0F9DCF8910EB}" destId="{C85D2B85-BB86-4041-9B6F-9DEDA51BACE6}" srcOrd="1" destOrd="0" parTransId="{7E85D846-1345-4933-9D5B-DECE326F2235}" sibTransId="{3C83591F-9A07-4F1E-AAC0-6A219B2A4E67}"/>
    <dgm:cxn modelId="{7266D50F-1D33-4917-8A6B-E56B61D03426}" srcId="{DDD1C275-EBFD-41BF-AB93-0F9DCF8910EB}" destId="{D95CFCCF-AC39-4A05-88BC-C733BCD36A93}" srcOrd="2" destOrd="0" parTransId="{1A41E68E-0108-4A56-B6DE-079528798D94}" sibTransId="{94F5376B-27CA-4522-9880-95524E3298F3}"/>
    <dgm:cxn modelId="{A851FCB3-2181-4EC1-9EBA-BC51F62B41D5}" type="presOf" srcId="{DDD1C275-EBFD-41BF-AB93-0F9DCF8910EB}" destId="{95796AAB-CE5C-4312-8077-E678DD3C6EB5}" srcOrd="0" destOrd="0" presId="urn:microsoft.com/office/officeart/2005/8/layout/hList1"/>
    <dgm:cxn modelId="{F37159F1-D5FC-491F-B946-B98073A56211}" type="presOf" srcId="{A397B7FD-A7C7-4C25-9DCA-7882BE624A10}" destId="{71258ABC-F8AE-4FD4-94E5-364299F27A25}" srcOrd="0" destOrd="5" presId="urn:microsoft.com/office/officeart/2005/8/layout/hList1"/>
    <dgm:cxn modelId="{3F82D666-F1A2-4757-BC9A-867A72C15EDA}" srcId="{DDD1C275-EBFD-41BF-AB93-0F9DCF8910EB}" destId="{3DB5A401-848B-4438-9328-FB5954131016}" srcOrd="4" destOrd="0" parTransId="{5E90BA4D-0981-4665-A434-BBC2E806A09C}" sibTransId="{561E4633-1FD5-48B6-8930-B89BB71EE51E}"/>
    <dgm:cxn modelId="{94043C4D-FA58-4B5D-A6FA-7610A09F3A18}" type="presOf" srcId="{D95CFCCF-AC39-4A05-88BC-C733BCD36A93}" destId="{71258ABC-F8AE-4FD4-94E5-364299F27A25}" srcOrd="0" destOrd="2" presId="urn:microsoft.com/office/officeart/2005/8/layout/hList1"/>
    <dgm:cxn modelId="{88781AE0-FDA4-4E45-B99F-30391BB14710}" type="presOf" srcId="{3DB5A401-848B-4438-9328-FB5954131016}" destId="{71258ABC-F8AE-4FD4-94E5-364299F27A25}" srcOrd="0" destOrd="4" presId="urn:microsoft.com/office/officeart/2005/8/layout/hList1"/>
    <dgm:cxn modelId="{B491DC05-C81B-46AE-907F-B370BAAA44EE}" type="presOf" srcId="{220DFE12-2688-4D65-ADDF-3FE453B7A870}" destId="{71258ABC-F8AE-4FD4-94E5-364299F27A25}" srcOrd="0" destOrd="6" presId="urn:microsoft.com/office/officeart/2005/8/layout/hList1"/>
    <dgm:cxn modelId="{4C47A2DE-963E-4E02-9FE6-55142E792340}" type="presParOf" srcId="{EB44450A-E168-4762-9EA0-D49D3E28310F}" destId="{8194080C-74A7-4916-81E2-C1388C4520A5}" srcOrd="0" destOrd="0" presId="urn:microsoft.com/office/officeart/2005/8/layout/hList1"/>
    <dgm:cxn modelId="{06F8D4E2-3E4C-4836-9A71-85637FA6CA63}" type="presParOf" srcId="{8194080C-74A7-4916-81E2-C1388C4520A5}" destId="{95796AAB-CE5C-4312-8077-E678DD3C6EB5}" srcOrd="0" destOrd="0" presId="urn:microsoft.com/office/officeart/2005/8/layout/hList1"/>
    <dgm:cxn modelId="{85AF4FFB-C8DE-4CF1-A9A4-EFE82782C820}" type="presParOf" srcId="{8194080C-74A7-4916-81E2-C1388C4520A5}" destId="{71258ABC-F8AE-4FD4-94E5-364299F27A2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309177F-A7FE-4F47-B66C-197423B8A39F}" type="doc">
      <dgm:prSet loTypeId="urn:microsoft.com/office/officeart/2005/8/layout/list1" loCatId="list" qsTypeId="urn:microsoft.com/office/officeart/2005/8/quickstyle/simple1" qsCatId="simple" csTypeId="urn:microsoft.com/office/officeart/2005/8/colors/accent3_5" csCatId="accent3" phldr="1"/>
      <dgm:spPr/>
      <dgm:t>
        <a:bodyPr/>
        <a:lstStyle/>
        <a:p>
          <a:endParaRPr lang="en-US"/>
        </a:p>
      </dgm:t>
    </dgm:pt>
    <dgm:pt modelId="{38684594-6F7F-4BEE-AF10-0C14E9CB0345}">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noProof="0" dirty="0" smtClean="0">
              <a:latin typeface="Albertus MT Lt" pitchFamily="18" charset="0"/>
            </a:rPr>
            <a:t>Process analysis</a:t>
          </a:r>
          <a:endParaRPr lang="en-US" noProof="0" dirty="0">
            <a:latin typeface="Albertus MT Lt" pitchFamily="18" charset="0"/>
          </a:endParaRPr>
        </a:p>
      </dgm:t>
    </dgm:pt>
    <dgm:pt modelId="{8C6D6371-5BCE-4779-A238-39E35CC41437}" type="parTrans" cxnId="{569DC08C-4125-48CA-B003-DCB47477AE2D}">
      <dgm:prSet/>
      <dgm:spPr/>
      <dgm:t>
        <a:bodyPr/>
        <a:lstStyle/>
        <a:p>
          <a:endParaRPr lang="en-US"/>
        </a:p>
      </dgm:t>
    </dgm:pt>
    <dgm:pt modelId="{7FE0CC94-DDBF-49B1-9DAB-D73B66158295}" type="sibTrans" cxnId="{569DC08C-4125-48CA-B003-DCB47477AE2D}">
      <dgm:prSet/>
      <dgm:spPr/>
      <dgm:t>
        <a:bodyPr/>
        <a:lstStyle/>
        <a:p>
          <a:endParaRPr lang="en-US"/>
        </a:p>
      </dgm:t>
    </dgm:pt>
    <dgm:pt modelId="{212AA31C-17AA-4917-A30D-E0645EEE0D9E}">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noProof="0" dirty="0" smtClean="0">
              <a:latin typeface="Albertus MT Lt" pitchFamily="18" charset="0"/>
            </a:rPr>
            <a:t>Release Quality </a:t>
          </a:r>
          <a:endParaRPr lang="en-US" noProof="0" dirty="0">
            <a:latin typeface="Albertus MT Lt" pitchFamily="18" charset="0"/>
          </a:endParaRPr>
        </a:p>
      </dgm:t>
    </dgm:pt>
    <dgm:pt modelId="{C2F4808A-A8EE-4CB8-91E7-4841D445F20B}" type="parTrans" cxnId="{CFC6A836-DF66-4DE2-BE7E-E147EA24CD3C}">
      <dgm:prSet/>
      <dgm:spPr/>
      <dgm:t>
        <a:bodyPr/>
        <a:lstStyle/>
        <a:p>
          <a:endParaRPr lang="en-US"/>
        </a:p>
      </dgm:t>
    </dgm:pt>
    <dgm:pt modelId="{B77FFD14-0B07-497D-B2C0-BBB72F9EB4A2}" type="sibTrans" cxnId="{CFC6A836-DF66-4DE2-BE7E-E147EA24CD3C}">
      <dgm:prSet/>
      <dgm:spPr/>
      <dgm:t>
        <a:bodyPr/>
        <a:lstStyle/>
        <a:p>
          <a:endParaRPr lang="en-US"/>
        </a:p>
      </dgm:t>
    </dgm:pt>
    <dgm:pt modelId="{8129316F-8707-4D13-9CF3-8DCA782EF1C8}">
      <dgm:prSet phldrT="[Text]"/>
      <dgm:spPr>
        <a:ln>
          <a:solidFill>
            <a:schemeClr val="accent3">
              <a:alpha val="90000"/>
            </a:schemeClr>
          </a:solidFill>
        </a:ln>
      </dgm:spPr>
      <dgm:t>
        <a:bodyPr/>
        <a:lstStyle/>
        <a:p>
          <a:r>
            <a:rPr lang="en-US" dirty="0" smtClean="0"/>
            <a:t>Amount of RLS</a:t>
          </a:r>
          <a:endParaRPr lang="en-US" noProof="0" dirty="0">
            <a:latin typeface="Albertus MT Lt" pitchFamily="18" charset="0"/>
          </a:endParaRPr>
        </a:p>
      </dgm:t>
    </dgm:pt>
    <dgm:pt modelId="{40BA6AC0-ED00-4DD0-B2D8-4CFAAC28E339}" type="parTrans" cxnId="{A7CC117E-48D8-47E8-8C95-23DD7190F702}">
      <dgm:prSet/>
      <dgm:spPr/>
      <dgm:t>
        <a:bodyPr/>
        <a:lstStyle/>
        <a:p>
          <a:endParaRPr lang="en-US"/>
        </a:p>
      </dgm:t>
    </dgm:pt>
    <dgm:pt modelId="{28EB52D4-FFFE-430D-9792-B2304B813644}" type="sibTrans" cxnId="{A7CC117E-48D8-47E8-8C95-23DD7190F702}">
      <dgm:prSet/>
      <dgm:spPr/>
      <dgm:t>
        <a:bodyPr/>
        <a:lstStyle/>
        <a:p>
          <a:endParaRPr lang="en-US"/>
        </a:p>
      </dgm:t>
    </dgm:pt>
    <dgm:pt modelId="{2C0F8E72-8490-411E-8832-BA728BBC510E}">
      <dgm:prSet/>
      <dgm:spPr/>
      <dgm:t>
        <a:bodyPr/>
        <a:lstStyle/>
        <a:p>
          <a:r>
            <a:rPr lang="en-US" dirty="0" smtClean="0"/>
            <a:t>Cumulative RLS</a:t>
          </a:r>
          <a:endParaRPr lang="en-US" dirty="0"/>
        </a:p>
      </dgm:t>
    </dgm:pt>
    <dgm:pt modelId="{A8B434A3-7618-4214-A7BD-C03E6CAE12D1}" type="parTrans" cxnId="{875C396F-8D04-4439-8248-A6B98CEEB287}">
      <dgm:prSet/>
      <dgm:spPr/>
      <dgm:t>
        <a:bodyPr/>
        <a:lstStyle/>
        <a:p>
          <a:endParaRPr lang="en-US"/>
        </a:p>
      </dgm:t>
    </dgm:pt>
    <dgm:pt modelId="{BBF4FD24-AB02-4742-8A37-B39256FEB7B2}" type="sibTrans" cxnId="{875C396F-8D04-4439-8248-A6B98CEEB287}">
      <dgm:prSet/>
      <dgm:spPr/>
      <dgm:t>
        <a:bodyPr/>
        <a:lstStyle/>
        <a:p>
          <a:endParaRPr lang="en-US"/>
        </a:p>
      </dgm:t>
    </dgm:pt>
    <dgm:pt modelId="{A95494E5-CC23-4D59-8CFB-23545A6FFBB6}">
      <dgm:prSet/>
      <dgm:spPr/>
      <dgm:t>
        <a:bodyPr/>
        <a:lstStyle/>
        <a:p>
          <a:r>
            <a:rPr lang="en-US" dirty="0" smtClean="0"/>
            <a:t>RLS With Rollback       </a:t>
          </a:r>
          <a:endParaRPr lang="en-US" dirty="0"/>
        </a:p>
      </dgm:t>
    </dgm:pt>
    <dgm:pt modelId="{79840794-142E-41F6-9FA4-C97861B2CF27}" type="parTrans" cxnId="{4569C91A-77A4-4CB9-B8DB-D81ADEEEDA1A}">
      <dgm:prSet/>
      <dgm:spPr/>
      <dgm:t>
        <a:bodyPr/>
        <a:lstStyle/>
        <a:p>
          <a:endParaRPr lang="en-US"/>
        </a:p>
      </dgm:t>
    </dgm:pt>
    <dgm:pt modelId="{2A9DF632-6DEA-4475-800F-116EF054DE96}" type="sibTrans" cxnId="{4569C91A-77A4-4CB9-B8DB-D81ADEEEDA1A}">
      <dgm:prSet/>
      <dgm:spPr/>
      <dgm:t>
        <a:bodyPr/>
        <a:lstStyle/>
        <a:p>
          <a:endParaRPr lang="en-US"/>
        </a:p>
      </dgm:t>
    </dgm:pt>
    <dgm:pt modelId="{43300BF3-DACB-4B6A-9B0A-502C42BBD793}">
      <dgm:prSet/>
      <dgm:spPr/>
      <dgm:t>
        <a:bodyPr/>
        <a:lstStyle/>
        <a:p>
          <a:r>
            <a:rPr lang="en-US" dirty="0" smtClean="0"/>
            <a:t>Successful vs. Unsuccessful      </a:t>
          </a:r>
          <a:endParaRPr lang="en-US" dirty="0"/>
        </a:p>
      </dgm:t>
    </dgm:pt>
    <dgm:pt modelId="{101837FA-5FB8-4B14-AB01-FAE435DC02FC}" type="parTrans" cxnId="{916DBA15-3C88-413A-BFF5-60E0DA1DD19C}">
      <dgm:prSet/>
      <dgm:spPr/>
      <dgm:t>
        <a:bodyPr/>
        <a:lstStyle/>
        <a:p>
          <a:endParaRPr lang="en-US"/>
        </a:p>
      </dgm:t>
    </dgm:pt>
    <dgm:pt modelId="{8C2D9599-1D40-48AF-BEDC-A293CD0F8322}" type="sibTrans" cxnId="{916DBA15-3C88-413A-BFF5-60E0DA1DD19C}">
      <dgm:prSet/>
      <dgm:spPr/>
      <dgm:t>
        <a:bodyPr/>
        <a:lstStyle/>
        <a:p>
          <a:endParaRPr lang="en-US"/>
        </a:p>
      </dgm:t>
    </dgm:pt>
    <dgm:pt modelId="{911A648B-9488-41AD-BF00-471023C0B45E}">
      <dgm:prSet/>
      <dgm:spPr/>
      <dgm:t>
        <a:bodyPr/>
        <a:lstStyle/>
        <a:p>
          <a:r>
            <a:rPr lang="en-US" dirty="0" smtClean="0"/>
            <a:t>Critical Bugs</a:t>
          </a:r>
          <a:endParaRPr lang="en-US" dirty="0"/>
        </a:p>
      </dgm:t>
    </dgm:pt>
    <dgm:pt modelId="{15D89FE2-6207-4CB6-848A-651D98750FA3}">
      <dgm:prSet/>
      <dgm:spPr/>
      <dgm:t>
        <a:bodyPr/>
        <a:lstStyle/>
        <a:p>
          <a:r>
            <a:rPr lang="en-US" dirty="0" smtClean="0"/>
            <a:t>Emergencies RLS</a:t>
          </a:r>
          <a:endParaRPr lang="en-US" dirty="0"/>
        </a:p>
      </dgm:t>
    </dgm:pt>
    <dgm:pt modelId="{DE06795F-FDF1-4F3C-91BB-DF4F395E17D2}" type="sibTrans" cxnId="{FD85E2B9-C9E3-45E1-BB63-76DFBDF3B648}">
      <dgm:prSet/>
      <dgm:spPr/>
      <dgm:t>
        <a:bodyPr/>
        <a:lstStyle/>
        <a:p>
          <a:endParaRPr lang="en-US"/>
        </a:p>
      </dgm:t>
    </dgm:pt>
    <dgm:pt modelId="{22BB5A3B-6477-437B-9BAB-12A0A1FEB53F}" type="parTrans" cxnId="{FD85E2B9-C9E3-45E1-BB63-76DFBDF3B648}">
      <dgm:prSet/>
      <dgm:spPr/>
      <dgm:t>
        <a:bodyPr/>
        <a:lstStyle/>
        <a:p>
          <a:endParaRPr lang="en-US"/>
        </a:p>
      </dgm:t>
    </dgm:pt>
    <dgm:pt modelId="{81DDAC67-5006-4869-B3C4-DAD727F85760}" type="sibTrans" cxnId="{4D12F9D4-6750-470B-867E-0BF60CD7DD5F}">
      <dgm:prSet/>
      <dgm:spPr/>
      <dgm:t>
        <a:bodyPr/>
        <a:lstStyle/>
        <a:p>
          <a:endParaRPr lang="en-US"/>
        </a:p>
      </dgm:t>
    </dgm:pt>
    <dgm:pt modelId="{0FDA3485-8901-4823-B56F-E520832C9DF6}" type="parTrans" cxnId="{4D12F9D4-6750-470B-867E-0BF60CD7DD5F}">
      <dgm:prSet/>
      <dgm:spPr/>
      <dgm:t>
        <a:bodyPr/>
        <a:lstStyle/>
        <a:p>
          <a:endParaRPr lang="en-US"/>
        </a:p>
      </dgm:t>
    </dgm:pt>
    <dgm:pt modelId="{FD0B7272-5F44-448A-A366-3E50786EC86E}">
      <dgm:prSet/>
      <dgm:spPr/>
      <dgm:t>
        <a:bodyPr/>
        <a:lstStyle/>
        <a:p>
          <a:r>
            <a:rPr lang="en-US" dirty="0" smtClean="0"/>
            <a:t>RLS answer Time</a:t>
          </a:r>
          <a:endParaRPr lang="en-US" dirty="0"/>
        </a:p>
      </dgm:t>
    </dgm:pt>
    <dgm:pt modelId="{52BC9425-3774-4ACE-A1B3-F70EE71D3933}" type="sibTrans" cxnId="{95970AA4-8AA3-4D4E-8E6E-CE2EB2FE677A}">
      <dgm:prSet/>
      <dgm:spPr/>
      <dgm:t>
        <a:bodyPr/>
        <a:lstStyle/>
        <a:p>
          <a:endParaRPr lang="en-US"/>
        </a:p>
      </dgm:t>
    </dgm:pt>
    <dgm:pt modelId="{EF6FDF18-08E1-4D49-A1A1-36A752AF37DF}" type="parTrans" cxnId="{95970AA4-8AA3-4D4E-8E6E-CE2EB2FE677A}">
      <dgm:prSet/>
      <dgm:spPr/>
      <dgm:t>
        <a:bodyPr/>
        <a:lstStyle/>
        <a:p>
          <a:endParaRPr lang="en-US"/>
        </a:p>
      </dgm:t>
    </dgm:pt>
    <dgm:pt modelId="{29819994-A8F0-4723-8C68-A9FCB74D36EE}">
      <dgm:prSet phldrT="[Text]"/>
      <dgm:spPr>
        <a:solidFill>
          <a:schemeClr val="bg1">
            <a:alpha val="90000"/>
          </a:schemeClr>
        </a:solidFill>
        <a:ln>
          <a:solidFill>
            <a:schemeClr val="accent3">
              <a:lumMod val="50000"/>
              <a:alpha val="50000"/>
            </a:schemeClr>
          </a:solidFill>
        </a:ln>
      </dgm:spPr>
      <dgm:t>
        <a:bodyPr/>
        <a:lstStyle/>
        <a:p>
          <a:r>
            <a:rPr lang="en-US" dirty="0" smtClean="0"/>
            <a:t>RLS resolution lead time</a:t>
          </a:r>
          <a:endParaRPr lang="en-US" noProof="0" dirty="0">
            <a:latin typeface="Albertus MT Lt" pitchFamily="18" charset="0"/>
          </a:endParaRPr>
        </a:p>
      </dgm:t>
    </dgm:pt>
    <dgm:pt modelId="{8E92E68F-1CD4-456F-846A-F631A0A0D7A3}" type="sibTrans" cxnId="{2DDAD3FC-A6BD-493C-B1AF-E22C11A311D7}">
      <dgm:prSet/>
      <dgm:spPr/>
      <dgm:t>
        <a:bodyPr/>
        <a:lstStyle/>
        <a:p>
          <a:endParaRPr lang="en-US"/>
        </a:p>
      </dgm:t>
    </dgm:pt>
    <dgm:pt modelId="{C56DDA0E-3B5B-4DA2-9102-1588A4A7B888}" type="parTrans" cxnId="{2DDAD3FC-A6BD-493C-B1AF-E22C11A311D7}">
      <dgm:prSet/>
      <dgm:spPr/>
      <dgm:t>
        <a:bodyPr/>
        <a:lstStyle/>
        <a:p>
          <a:endParaRPr lang="en-US"/>
        </a:p>
      </dgm:t>
    </dgm:pt>
    <dgm:pt modelId="{EA34E833-BDA4-4237-80AA-AC75FDB8280D}">
      <dgm:prSet/>
      <dgm:spPr/>
      <dgm:t>
        <a:bodyPr/>
        <a:lstStyle/>
        <a:p>
          <a:r>
            <a:rPr lang="en-US" dirty="0" smtClean="0"/>
            <a:t>Exception RLS</a:t>
          </a:r>
          <a:endParaRPr lang="en-US" dirty="0"/>
        </a:p>
      </dgm:t>
    </dgm:pt>
    <dgm:pt modelId="{4B5250BB-5093-430B-847C-7E28DA8269F3}" type="parTrans" cxnId="{724E28C8-84B0-46FD-A9AB-D4FFDFBD6985}">
      <dgm:prSet/>
      <dgm:spPr/>
      <dgm:t>
        <a:bodyPr/>
        <a:lstStyle/>
        <a:p>
          <a:endParaRPr lang="en-US"/>
        </a:p>
      </dgm:t>
    </dgm:pt>
    <dgm:pt modelId="{B6ED9616-AD2E-4D34-9341-7F2892A1CA58}" type="sibTrans" cxnId="{724E28C8-84B0-46FD-A9AB-D4FFDFBD6985}">
      <dgm:prSet/>
      <dgm:spPr/>
      <dgm:t>
        <a:bodyPr/>
        <a:lstStyle/>
        <a:p>
          <a:endParaRPr lang="en-US"/>
        </a:p>
      </dgm:t>
    </dgm:pt>
    <dgm:pt modelId="{48DF3E55-FDC6-4050-937C-291006D2A839}">
      <dgm:prSet/>
      <dgm:spPr/>
      <dgm:t>
        <a:bodyPr/>
        <a:lstStyle/>
        <a:p>
          <a:r>
            <a:rPr lang="en-US" dirty="0" smtClean="0"/>
            <a:t>Authorized Request (Approved by CTO)</a:t>
          </a:r>
          <a:endParaRPr lang="en-US" dirty="0"/>
        </a:p>
      </dgm:t>
    </dgm:pt>
    <dgm:pt modelId="{E7CE6BB6-F28F-45DE-B16D-35526D466DB5}" type="parTrans" cxnId="{6D190765-DFD3-4F69-9FBA-DAC998E45C58}">
      <dgm:prSet/>
      <dgm:spPr/>
      <dgm:t>
        <a:bodyPr/>
        <a:lstStyle/>
        <a:p>
          <a:endParaRPr lang="en-US"/>
        </a:p>
      </dgm:t>
    </dgm:pt>
    <dgm:pt modelId="{D897B699-FB9B-4FA2-A7B9-B2760A82E28A}" type="sibTrans" cxnId="{6D190765-DFD3-4F69-9FBA-DAC998E45C58}">
      <dgm:prSet/>
      <dgm:spPr/>
      <dgm:t>
        <a:bodyPr/>
        <a:lstStyle/>
        <a:p>
          <a:endParaRPr lang="en-US"/>
        </a:p>
      </dgm:t>
    </dgm:pt>
    <dgm:pt modelId="{B84D4432-BF91-430B-81E8-A8FF590CC0B7}">
      <dgm:prSet/>
      <dgm:spPr/>
      <dgm:t>
        <a:bodyPr/>
        <a:lstStyle/>
        <a:p>
          <a:r>
            <a:rPr lang="en-US" dirty="0" smtClean="0"/>
            <a:t>App Incident</a:t>
          </a:r>
          <a:endParaRPr lang="en-US" dirty="0"/>
        </a:p>
      </dgm:t>
    </dgm:pt>
    <dgm:pt modelId="{ED0522D7-5BBC-4769-8FA4-ED7F2F890174}" type="parTrans" cxnId="{C513C373-221B-4F5C-BD33-36BE082C4ED3}">
      <dgm:prSet/>
      <dgm:spPr/>
    </dgm:pt>
    <dgm:pt modelId="{C9E3B9F3-766F-4986-97C8-30B7C2D5EBDD}" type="sibTrans" cxnId="{C513C373-221B-4F5C-BD33-36BE082C4ED3}">
      <dgm:prSet/>
      <dgm:spPr/>
    </dgm:pt>
    <dgm:pt modelId="{1F37B420-E8D8-4F9A-9C1C-97A90F73E043}" type="pres">
      <dgm:prSet presAssocID="{2309177F-A7FE-4F47-B66C-197423B8A39F}" presName="linear" presStyleCnt="0">
        <dgm:presLayoutVars>
          <dgm:dir/>
          <dgm:animLvl val="lvl"/>
          <dgm:resizeHandles val="exact"/>
        </dgm:presLayoutVars>
      </dgm:prSet>
      <dgm:spPr/>
      <dgm:t>
        <a:bodyPr/>
        <a:lstStyle/>
        <a:p>
          <a:endParaRPr lang="en-US"/>
        </a:p>
      </dgm:t>
    </dgm:pt>
    <dgm:pt modelId="{D0053410-E8EA-4D94-B62A-066F3E461F76}" type="pres">
      <dgm:prSet presAssocID="{212AA31C-17AA-4917-A30D-E0645EEE0D9E}" presName="parentLin" presStyleCnt="0"/>
      <dgm:spPr/>
    </dgm:pt>
    <dgm:pt modelId="{8CCB5BB4-AA3D-4D13-A0F6-6630C07AAA17}" type="pres">
      <dgm:prSet presAssocID="{212AA31C-17AA-4917-A30D-E0645EEE0D9E}" presName="parentLeftMargin" presStyleLbl="node1" presStyleIdx="0" presStyleCnt="2"/>
      <dgm:spPr/>
      <dgm:t>
        <a:bodyPr/>
        <a:lstStyle/>
        <a:p>
          <a:endParaRPr lang="en-US"/>
        </a:p>
      </dgm:t>
    </dgm:pt>
    <dgm:pt modelId="{0632CACA-E234-47E0-A201-5CC95CA33996}" type="pres">
      <dgm:prSet presAssocID="{212AA31C-17AA-4917-A30D-E0645EEE0D9E}" presName="parentText" presStyleLbl="node1" presStyleIdx="0" presStyleCnt="2">
        <dgm:presLayoutVars>
          <dgm:chMax val="0"/>
          <dgm:bulletEnabled val="1"/>
        </dgm:presLayoutVars>
      </dgm:prSet>
      <dgm:spPr/>
      <dgm:t>
        <a:bodyPr/>
        <a:lstStyle/>
        <a:p>
          <a:endParaRPr lang="en-US"/>
        </a:p>
      </dgm:t>
    </dgm:pt>
    <dgm:pt modelId="{7DDD6656-251E-4177-AD0A-002CEAA95C80}" type="pres">
      <dgm:prSet presAssocID="{212AA31C-17AA-4917-A30D-E0645EEE0D9E}" presName="negativeSpace" presStyleCnt="0"/>
      <dgm:spPr/>
    </dgm:pt>
    <dgm:pt modelId="{E27671C9-B28A-4B9E-A90E-D76A98E9EF5B}" type="pres">
      <dgm:prSet presAssocID="{212AA31C-17AA-4917-A30D-E0645EEE0D9E}" presName="childText" presStyleLbl="conFgAcc1" presStyleIdx="0" presStyleCnt="2">
        <dgm:presLayoutVars>
          <dgm:bulletEnabled val="1"/>
        </dgm:presLayoutVars>
      </dgm:prSet>
      <dgm:spPr/>
      <dgm:t>
        <a:bodyPr/>
        <a:lstStyle/>
        <a:p>
          <a:endParaRPr lang="en-US"/>
        </a:p>
      </dgm:t>
    </dgm:pt>
    <dgm:pt modelId="{FB35F220-35D1-4195-9336-606AFEB8F701}" type="pres">
      <dgm:prSet presAssocID="{B77FFD14-0B07-497D-B2C0-BBB72F9EB4A2}" presName="spaceBetweenRectangles" presStyleCnt="0"/>
      <dgm:spPr/>
    </dgm:pt>
    <dgm:pt modelId="{F5BE41E5-069C-401A-B2AA-BAE159962CF7}" type="pres">
      <dgm:prSet presAssocID="{38684594-6F7F-4BEE-AF10-0C14E9CB0345}" presName="parentLin" presStyleCnt="0"/>
      <dgm:spPr/>
    </dgm:pt>
    <dgm:pt modelId="{F1260243-88F2-4F2D-B473-DC2EF2BC6106}" type="pres">
      <dgm:prSet presAssocID="{38684594-6F7F-4BEE-AF10-0C14E9CB0345}" presName="parentLeftMargin" presStyleLbl="node1" presStyleIdx="0" presStyleCnt="2"/>
      <dgm:spPr/>
      <dgm:t>
        <a:bodyPr/>
        <a:lstStyle/>
        <a:p>
          <a:endParaRPr lang="en-US"/>
        </a:p>
      </dgm:t>
    </dgm:pt>
    <dgm:pt modelId="{8BC83EA7-F814-45BE-AF44-E71F032905EB}" type="pres">
      <dgm:prSet presAssocID="{38684594-6F7F-4BEE-AF10-0C14E9CB0345}" presName="parentText" presStyleLbl="node1" presStyleIdx="1" presStyleCnt="2">
        <dgm:presLayoutVars>
          <dgm:chMax val="0"/>
          <dgm:bulletEnabled val="1"/>
        </dgm:presLayoutVars>
      </dgm:prSet>
      <dgm:spPr/>
      <dgm:t>
        <a:bodyPr/>
        <a:lstStyle/>
        <a:p>
          <a:endParaRPr lang="en-US"/>
        </a:p>
      </dgm:t>
    </dgm:pt>
    <dgm:pt modelId="{D65FFB0B-9E1D-44E7-BBAC-5611ABAAC53C}" type="pres">
      <dgm:prSet presAssocID="{38684594-6F7F-4BEE-AF10-0C14E9CB0345}" presName="negativeSpace" presStyleCnt="0"/>
      <dgm:spPr/>
    </dgm:pt>
    <dgm:pt modelId="{EA7A3088-A0FC-42F3-810C-FBF03C935EBC}" type="pres">
      <dgm:prSet presAssocID="{38684594-6F7F-4BEE-AF10-0C14E9CB0345}" presName="childText" presStyleLbl="conFgAcc1" presStyleIdx="1" presStyleCnt="2">
        <dgm:presLayoutVars>
          <dgm:bulletEnabled val="1"/>
        </dgm:presLayoutVars>
      </dgm:prSet>
      <dgm:spPr/>
      <dgm:t>
        <a:bodyPr/>
        <a:lstStyle/>
        <a:p>
          <a:endParaRPr lang="en-US"/>
        </a:p>
      </dgm:t>
    </dgm:pt>
  </dgm:ptLst>
  <dgm:cxnLst>
    <dgm:cxn modelId="{916DBA15-3C88-413A-BFF5-60E0DA1DD19C}" srcId="{212AA31C-17AA-4917-A30D-E0645EEE0D9E}" destId="{43300BF3-DACB-4B6A-9B0A-502C42BBD793}" srcOrd="3" destOrd="0" parTransId="{101837FA-5FB8-4B14-AB01-FAE435DC02FC}" sibTransId="{8C2D9599-1D40-48AF-BEDC-A293CD0F8322}"/>
    <dgm:cxn modelId="{A2C428A0-12F0-4154-A4CA-37BAD1BD263C}" type="presOf" srcId="{212AA31C-17AA-4917-A30D-E0645EEE0D9E}" destId="{0632CACA-E234-47E0-A201-5CC95CA33996}" srcOrd="1" destOrd="0" presId="urn:microsoft.com/office/officeart/2005/8/layout/list1"/>
    <dgm:cxn modelId="{A7CC117E-48D8-47E8-8C95-23DD7190F702}" srcId="{212AA31C-17AA-4917-A30D-E0645EEE0D9E}" destId="{8129316F-8707-4D13-9CF3-8DCA782EF1C8}" srcOrd="0" destOrd="0" parTransId="{40BA6AC0-ED00-4DD0-B2D8-4CFAAC28E339}" sibTransId="{28EB52D4-FFFE-430D-9792-B2304B813644}"/>
    <dgm:cxn modelId="{25F6E6E3-D2B6-4B72-81FA-3696515839BF}" type="presOf" srcId="{2C0F8E72-8490-411E-8832-BA728BBC510E}" destId="{E27671C9-B28A-4B9E-A90E-D76A98E9EF5B}" srcOrd="0" destOrd="1" presId="urn:microsoft.com/office/officeart/2005/8/layout/list1"/>
    <dgm:cxn modelId="{569DC08C-4125-48CA-B003-DCB47477AE2D}" srcId="{2309177F-A7FE-4F47-B66C-197423B8A39F}" destId="{38684594-6F7F-4BEE-AF10-0C14E9CB0345}" srcOrd="1" destOrd="0" parTransId="{8C6D6371-5BCE-4779-A238-39E35CC41437}" sibTransId="{7FE0CC94-DDBF-49B1-9DAB-D73B66158295}"/>
    <dgm:cxn modelId="{D22DF633-E416-4482-B72F-EBE777D70C78}" type="presOf" srcId="{2309177F-A7FE-4F47-B66C-197423B8A39F}" destId="{1F37B420-E8D8-4F9A-9C1C-97A90F73E043}" srcOrd="0" destOrd="0" presId="urn:microsoft.com/office/officeart/2005/8/layout/list1"/>
    <dgm:cxn modelId="{CF0B5DE8-6C44-4F3A-9210-23C3B22C9096}" type="presOf" srcId="{FD0B7272-5F44-448A-A366-3E50786EC86E}" destId="{EA7A3088-A0FC-42F3-810C-FBF03C935EBC}" srcOrd="0" destOrd="1" presId="urn:microsoft.com/office/officeart/2005/8/layout/list1"/>
    <dgm:cxn modelId="{CD88DEB5-F095-41D4-A18A-8E2C5B9D899F}" type="presOf" srcId="{A95494E5-CC23-4D59-8CFB-23545A6FFBB6}" destId="{E27671C9-B28A-4B9E-A90E-D76A98E9EF5B}" srcOrd="0" destOrd="2" presId="urn:microsoft.com/office/officeart/2005/8/layout/list1"/>
    <dgm:cxn modelId="{B3C2439F-C46A-4BEC-8426-AD1E2A2098D0}" type="presOf" srcId="{48DF3E55-FDC6-4050-937C-291006D2A839}" destId="{EA7A3088-A0FC-42F3-810C-FBF03C935EBC}" srcOrd="0" destOrd="6" presId="urn:microsoft.com/office/officeart/2005/8/layout/list1"/>
    <dgm:cxn modelId="{875C396F-8D04-4439-8248-A6B98CEEB287}" srcId="{212AA31C-17AA-4917-A30D-E0645EEE0D9E}" destId="{2C0F8E72-8490-411E-8832-BA728BBC510E}" srcOrd="1" destOrd="0" parTransId="{A8B434A3-7618-4214-A7BD-C03E6CAE12D1}" sibTransId="{BBF4FD24-AB02-4742-8A37-B39256FEB7B2}"/>
    <dgm:cxn modelId="{5F0DFA78-8EFD-49C8-82A2-096049AC0800}" type="presOf" srcId="{B84D4432-BF91-430B-81E8-A8FF590CC0B7}" destId="{EA7A3088-A0FC-42F3-810C-FBF03C935EBC}" srcOrd="0" destOrd="4" presId="urn:microsoft.com/office/officeart/2005/8/layout/list1"/>
    <dgm:cxn modelId="{3C957814-C75C-44D2-B73D-77F2C1DD2BFA}" type="presOf" srcId="{43300BF3-DACB-4B6A-9B0A-502C42BBD793}" destId="{E27671C9-B28A-4B9E-A90E-D76A98E9EF5B}" srcOrd="0" destOrd="3" presId="urn:microsoft.com/office/officeart/2005/8/layout/list1"/>
    <dgm:cxn modelId="{2DDAD3FC-A6BD-493C-B1AF-E22C11A311D7}" srcId="{38684594-6F7F-4BEE-AF10-0C14E9CB0345}" destId="{29819994-A8F0-4723-8C68-A9FCB74D36EE}" srcOrd="0" destOrd="0" parTransId="{C56DDA0E-3B5B-4DA2-9102-1588A4A7B888}" sibTransId="{8E92E68F-1CD4-456F-846A-F631A0A0D7A3}"/>
    <dgm:cxn modelId="{F3A7ADD9-8D44-4AD5-96EA-B256B5CA52F3}" type="presOf" srcId="{EA34E833-BDA4-4237-80AA-AC75FDB8280D}" destId="{EA7A3088-A0FC-42F3-810C-FBF03C935EBC}" srcOrd="0" destOrd="5" presId="urn:microsoft.com/office/officeart/2005/8/layout/list1"/>
    <dgm:cxn modelId="{24383AB4-11F7-4EF3-BB5A-E42FF647E88C}" type="presOf" srcId="{29819994-A8F0-4723-8C68-A9FCB74D36EE}" destId="{EA7A3088-A0FC-42F3-810C-FBF03C935EBC}" srcOrd="0" destOrd="0" presId="urn:microsoft.com/office/officeart/2005/8/layout/list1"/>
    <dgm:cxn modelId="{4D12F9D4-6750-470B-867E-0BF60CD7DD5F}" srcId="{15D89FE2-6207-4CB6-848A-651D98750FA3}" destId="{911A648B-9488-41AD-BF00-471023C0B45E}" srcOrd="0" destOrd="0" parTransId="{0FDA3485-8901-4823-B56F-E520832C9DF6}" sibTransId="{81DDAC67-5006-4869-B3C4-DAD727F85760}"/>
    <dgm:cxn modelId="{C513C373-221B-4F5C-BD33-36BE082C4ED3}" srcId="{15D89FE2-6207-4CB6-848A-651D98750FA3}" destId="{B84D4432-BF91-430B-81E8-A8FF590CC0B7}" srcOrd="1" destOrd="0" parTransId="{ED0522D7-5BBC-4769-8FA4-ED7F2F890174}" sibTransId="{C9E3B9F3-766F-4986-97C8-30B7C2D5EBDD}"/>
    <dgm:cxn modelId="{95970AA4-8AA3-4D4E-8E6E-CE2EB2FE677A}" srcId="{38684594-6F7F-4BEE-AF10-0C14E9CB0345}" destId="{FD0B7272-5F44-448A-A366-3E50786EC86E}" srcOrd="1" destOrd="0" parTransId="{EF6FDF18-08E1-4D49-A1A1-36A752AF37DF}" sibTransId="{52BC9425-3774-4ACE-A1B3-F70EE71D3933}"/>
    <dgm:cxn modelId="{724E28C8-84B0-46FD-A9AB-D4FFDFBD6985}" srcId="{38684594-6F7F-4BEE-AF10-0C14E9CB0345}" destId="{EA34E833-BDA4-4237-80AA-AC75FDB8280D}" srcOrd="3" destOrd="0" parTransId="{4B5250BB-5093-430B-847C-7E28DA8269F3}" sibTransId="{B6ED9616-AD2E-4D34-9341-7F2892A1CA58}"/>
    <dgm:cxn modelId="{AF80B835-EA56-4CBF-995D-62D2AF346676}" type="presOf" srcId="{911A648B-9488-41AD-BF00-471023C0B45E}" destId="{EA7A3088-A0FC-42F3-810C-FBF03C935EBC}" srcOrd="0" destOrd="3" presId="urn:microsoft.com/office/officeart/2005/8/layout/list1"/>
    <dgm:cxn modelId="{D4A14469-1331-4718-AD07-D1BF8BE5EBF2}" type="presOf" srcId="{15D89FE2-6207-4CB6-848A-651D98750FA3}" destId="{EA7A3088-A0FC-42F3-810C-FBF03C935EBC}" srcOrd="0" destOrd="2" presId="urn:microsoft.com/office/officeart/2005/8/layout/list1"/>
    <dgm:cxn modelId="{F170894F-73A4-4E9C-9AD9-193D631A15F7}" type="presOf" srcId="{38684594-6F7F-4BEE-AF10-0C14E9CB0345}" destId="{8BC83EA7-F814-45BE-AF44-E71F032905EB}" srcOrd="1" destOrd="0" presId="urn:microsoft.com/office/officeart/2005/8/layout/list1"/>
    <dgm:cxn modelId="{421ED0FD-0A53-459D-A0AB-89974B0872DC}" type="presOf" srcId="{38684594-6F7F-4BEE-AF10-0C14E9CB0345}" destId="{F1260243-88F2-4F2D-B473-DC2EF2BC6106}" srcOrd="0" destOrd="0" presId="urn:microsoft.com/office/officeart/2005/8/layout/list1"/>
    <dgm:cxn modelId="{6D190765-DFD3-4F69-9FBA-DAC998E45C58}" srcId="{EA34E833-BDA4-4237-80AA-AC75FDB8280D}" destId="{48DF3E55-FDC6-4050-937C-291006D2A839}" srcOrd="0" destOrd="0" parTransId="{E7CE6BB6-F28F-45DE-B16D-35526D466DB5}" sibTransId="{D897B699-FB9B-4FA2-A7B9-B2760A82E28A}"/>
    <dgm:cxn modelId="{4409BD1B-26DB-408D-988C-D2A2A0F3FF2C}" type="presOf" srcId="{212AA31C-17AA-4917-A30D-E0645EEE0D9E}" destId="{8CCB5BB4-AA3D-4D13-A0F6-6630C07AAA17}" srcOrd="0" destOrd="0" presId="urn:microsoft.com/office/officeart/2005/8/layout/list1"/>
    <dgm:cxn modelId="{FD85E2B9-C9E3-45E1-BB63-76DFBDF3B648}" srcId="{38684594-6F7F-4BEE-AF10-0C14E9CB0345}" destId="{15D89FE2-6207-4CB6-848A-651D98750FA3}" srcOrd="2" destOrd="0" parTransId="{22BB5A3B-6477-437B-9BAB-12A0A1FEB53F}" sibTransId="{DE06795F-FDF1-4F3C-91BB-DF4F395E17D2}"/>
    <dgm:cxn modelId="{13861BA3-739F-4739-9345-1A9052AB87CB}" type="presOf" srcId="{8129316F-8707-4D13-9CF3-8DCA782EF1C8}" destId="{E27671C9-B28A-4B9E-A90E-D76A98E9EF5B}" srcOrd="0" destOrd="0" presId="urn:microsoft.com/office/officeart/2005/8/layout/list1"/>
    <dgm:cxn modelId="{4569C91A-77A4-4CB9-B8DB-D81ADEEEDA1A}" srcId="{212AA31C-17AA-4917-A30D-E0645EEE0D9E}" destId="{A95494E5-CC23-4D59-8CFB-23545A6FFBB6}" srcOrd="2" destOrd="0" parTransId="{79840794-142E-41F6-9FA4-C97861B2CF27}" sibTransId="{2A9DF632-6DEA-4475-800F-116EF054DE96}"/>
    <dgm:cxn modelId="{CFC6A836-DF66-4DE2-BE7E-E147EA24CD3C}" srcId="{2309177F-A7FE-4F47-B66C-197423B8A39F}" destId="{212AA31C-17AA-4917-A30D-E0645EEE0D9E}" srcOrd="0" destOrd="0" parTransId="{C2F4808A-A8EE-4CB8-91E7-4841D445F20B}" sibTransId="{B77FFD14-0B07-497D-B2C0-BBB72F9EB4A2}"/>
    <dgm:cxn modelId="{AD9BF30B-27FE-48CB-B556-58C54B41ABB8}" type="presParOf" srcId="{1F37B420-E8D8-4F9A-9C1C-97A90F73E043}" destId="{D0053410-E8EA-4D94-B62A-066F3E461F76}" srcOrd="0" destOrd="0" presId="urn:microsoft.com/office/officeart/2005/8/layout/list1"/>
    <dgm:cxn modelId="{892AE655-0DAB-4FDF-ABE0-DBCA0AF53276}" type="presParOf" srcId="{D0053410-E8EA-4D94-B62A-066F3E461F76}" destId="{8CCB5BB4-AA3D-4D13-A0F6-6630C07AAA17}" srcOrd="0" destOrd="0" presId="urn:microsoft.com/office/officeart/2005/8/layout/list1"/>
    <dgm:cxn modelId="{119FB349-ACFF-4DFA-BB96-4B4C0DE02D43}" type="presParOf" srcId="{D0053410-E8EA-4D94-B62A-066F3E461F76}" destId="{0632CACA-E234-47E0-A201-5CC95CA33996}" srcOrd="1" destOrd="0" presId="urn:microsoft.com/office/officeart/2005/8/layout/list1"/>
    <dgm:cxn modelId="{23ADBD38-2EB0-4ACB-8F27-B2E62027C1BA}" type="presParOf" srcId="{1F37B420-E8D8-4F9A-9C1C-97A90F73E043}" destId="{7DDD6656-251E-4177-AD0A-002CEAA95C80}" srcOrd="1" destOrd="0" presId="urn:microsoft.com/office/officeart/2005/8/layout/list1"/>
    <dgm:cxn modelId="{62347F5C-B4E5-41BF-9614-8342FF15526E}" type="presParOf" srcId="{1F37B420-E8D8-4F9A-9C1C-97A90F73E043}" destId="{E27671C9-B28A-4B9E-A90E-D76A98E9EF5B}" srcOrd="2" destOrd="0" presId="urn:microsoft.com/office/officeart/2005/8/layout/list1"/>
    <dgm:cxn modelId="{5F4F1DF9-9878-4C93-81B0-EFD0E225CA13}" type="presParOf" srcId="{1F37B420-E8D8-4F9A-9C1C-97A90F73E043}" destId="{FB35F220-35D1-4195-9336-606AFEB8F701}" srcOrd="3" destOrd="0" presId="urn:microsoft.com/office/officeart/2005/8/layout/list1"/>
    <dgm:cxn modelId="{863763CE-8CCE-450E-B68E-5F67EE7A38C6}" type="presParOf" srcId="{1F37B420-E8D8-4F9A-9C1C-97A90F73E043}" destId="{F5BE41E5-069C-401A-B2AA-BAE159962CF7}" srcOrd="4" destOrd="0" presId="urn:microsoft.com/office/officeart/2005/8/layout/list1"/>
    <dgm:cxn modelId="{76E05768-5779-497A-BA2F-6DBEBA4A3933}" type="presParOf" srcId="{F5BE41E5-069C-401A-B2AA-BAE159962CF7}" destId="{F1260243-88F2-4F2D-B473-DC2EF2BC6106}" srcOrd="0" destOrd="0" presId="urn:microsoft.com/office/officeart/2005/8/layout/list1"/>
    <dgm:cxn modelId="{74187E19-8164-4B15-B7FD-C690F8976D14}" type="presParOf" srcId="{F5BE41E5-069C-401A-B2AA-BAE159962CF7}" destId="{8BC83EA7-F814-45BE-AF44-E71F032905EB}" srcOrd="1" destOrd="0" presId="urn:microsoft.com/office/officeart/2005/8/layout/list1"/>
    <dgm:cxn modelId="{52E74835-89DA-438F-9EE6-BA56F905732F}" type="presParOf" srcId="{1F37B420-E8D8-4F9A-9C1C-97A90F73E043}" destId="{D65FFB0B-9E1D-44E7-BBAC-5611ABAAC53C}" srcOrd="5" destOrd="0" presId="urn:microsoft.com/office/officeart/2005/8/layout/list1"/>
    <dgm:cxn modelId="{593F419F-1359-4E4D-A5A1-7E75F0C21EB3}" type="presParOf" srcId="{1F37B420-E8D8-4F9A-9C1C-97A90F73E043}" destId="{EA7A3088-A0FC-42F3-810C-FBF03C935EBC}"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F3CD7A-C17C-4CB0-93C5-A2145C274BE2}"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195AEE56-1552-4A28-A4B2-5331835AB0FC}">
      <dgm:prSet/>
      <dgm:spPr/>
      <dgm:t>
        <a:bodyPr/>
        <a:lstStyle/>
        <a:p>
          <a:pPr rtl="0"/>
          <a:r>
            <a:rPr lang="en-US" b="0" dirty="0" smtClean="0"/>
            <a:t>by team &amp; Release Type</a:t>
          </a:r>
          <a:endParaRPr lang="en-US" dirty="0"/>
        </a:p>
      </dgm:t>
    </dgm:pt>
    <dgm:pt modelId="{D03B2201-60F6-4136-BAFB-CC6036ED33E0}" type="parTrans" cxnId="{E94A4DDF-A0F2-475B-9D8D-AC0D66D7A635}">
      <dgm:prSet/>
      <dgm:spPr/>
      <dgm:t>
        <a:bodyPr/>
        <a:lstStyle/>
        <a:p>
          <a:endParaRPr lang="en-US"/>
        </a:p>
      </dgm:t>
    </dgm:pt>
    <dgm:pt modelId="{C5BB5FD7-5465-4887-8A62-0BD4671DD8CD}" type="sibTrans" cxnId="{E94A4DDF-A0F2-475B-9D8D-AC0D66D7A635}">
      <dgm:prSet/>
      <dgm:spPr/>
      <dgm:t>
        <a:bodyPr/>
        <a:lstStyle/>
        <a:p>
          <a:endParaRPr lang="en-US"/>
        </a:p>
      </dgm:t>
    </dgm:pt>
    <dgm:pt modelId="{F8441F5C-8A8C-455B-81CE-CAC91FA52DFC}" type="pres">
      <dgm:prSet presAssocID="{D6F3CD7A-C17C-4CB0-93C5-A2145C274BE2}" presName="vert0" presStyleCnt="0">
        <dgm:presLayoutVars>
          <dgm:dir/>
          <dgm:animOne val="branch"/>
          <dgm:animLvl val="lvl"/>
        </dgm:presLayoutVars>
      </dgm:prSet>
      <dgm:spPr/>
      <dgm:t>
        <a:bodyPr/>
        <a:lstStyle/>
        <a:p>
          <a:endParaRPr lang="en-US"/>
        </a:p>
      </dgm:t>
    </dgm:pt>
    <dgm:pt modelId="{EE66C784-F6ED-496E-8158-050388A93D5D}" type="pres">
      <dgm:prSet presAssocID="{195AEE56-1552-4A28-A4B2-5331835AB0FC}" presName="thickLine" presStyleLbl="alignNode1" presStyleIdx="0" presStyleCnt="1"/>
      <dgm:spPr/>
    </dgm:pt>
    <dgm:pt modelId="{065CC5AC-66F4-41F0-88BE-858FFA563737}" type="pres">
      <dgm:prSet presAssocID="{195AEE56-1552-4A28-A4B2-5331835AB0FC}" presName="horz1" presStyleCnt="0"/>
      <dgm:spPr/>
    </dgm:pt>
    <dgm:pt modelId="{88F22681-9B61-495C-844C-81815C243627}" type="pres">
      <dgm:prSet presAssocID="{195AEE56-1552-4A28-A4B2-5331835AB0FC}" presName="tx1" presStyleLbl="revTx" presStyleIdx="0" presStyleCnt="1"/>
      <dgm:spPr/>
      <dgm:t>
        <a:bodyPr/>
        <a:lstStyle/>
        <a:p>
          <a:endParaRPr lang="en-US"/>
        </a:p>
      </dgm:t>
    </dgm:pt>
    <dgm:pt modelId="{276AA7A9-D543-458E-9D52-5BC748EDAA2A}" type="pres">
      <dgm:prSet presAssocID="{195AEE56-1552-4A28-A4B2-5331835AB0FC}" presName="vert1" presStyleCnt="0"/>
      <dgm:spPr/>
    </dgm:pt>
  </dgm:ptLst>
  <dgm:cxnLst>
    <dgm:cxn modelId="{42DBCDAE-7B9A-4977-A571-D37A5067D5BE}" type="presOf" srcId="{195AEE56-1552-4A28-A4B2-5331835AB0FC}" destId="{88F22681-9B61-495C-844C-81815C243627}" srcOrd="0" destOrd="0" presId="urn:microsoft.com/office/officeart/2008/layout/LinedList"/>
    <dgm:cxn modelId="{AB7C6BD4-8E1A-42FB-85CB-7DB1770FBF5C}" type="presOf" srcId="{D6F3CD7A-C17C-4CB0-93C5-A2145C274BE2}" destId="{F8441F5C-8A8C-455B-81CE-CAC91FA52DFC}" srcOrd="0" destOrd="0" presId="urn:microsoft.com/office/officeart/2008/layout/LinedList"/>
    <dgm:cxn modelId="{E94A4DDF-A0F2-475B-9D8D-AC0D66D7A635}" srcId="{D6F3CD7A-C17C-4CB0-93C5-A2145C274BE2}" destId="{195AEE56-1552-4A28-A4B2-5331835AB0FC}" srcOrd="0" destOrd="0" parTransId="{D03B2201-60F6-4136-BAFB-CC6036ED33E0}" sibTransId="{C5BB5FD7-5465-4887-8A62-0BD4671DD8CD}"/>
    <dgm:cxn modelId="{6AB67C75-81BF-4E06-A8FD-A27968792C31}" type="presParOf" srcId="{F8441F5C-8A8C-455B-81CE-CAC91FA52DFC}" destId="{EE66C784-F6ED-496E-8158-050388A93D5D}" srcOrd="0" destOrd="0" presId="urn:microsoft.com/office/officeart/2008/layout/LinedList"/>
    <dgm:cxn modelId="{74023A02-434E-4E01-AEE1-99B349C09D2E}" type="presParOf" srcId="{F8441F5C-8A8C-455B-81CE-CAC91FA52DFC}" destId="{065CC5AC-66F4-41F0-88BE-858FFA563737}" srcOrd="1" destOrd="0" presId="urn:microsoft.com/office/officeart/2008/layout/LinedList"/>
    <dgm:cxn modelId="{4B504D90-AC8F-4ADD-99F8-24E49FB6CA55}" type="presParOf" srcId="{065CC5AC-66F4-41F0-88BE-858FFA563737}" destId="{88F22681-9B61-495C-844C-81815C243627}" srcOrd="0" destOrd="0" presId="urn:microsoft.com/office/officeart/2008/layout/LinedList"/>
    <dgm:cxn modelId="{CE721E61-8AEB-48D4-8B3A-ADE580A6E2BA}" type="presParOf" srcId="{065CC5AC-66F4-41F0-88BE-858FFA563737}" destId="{276AA7A9-D543-458E-9D52-5BC748EDAA2A}"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6F3CD7A-C17C-4CB0-93C5-A2145C274BE2}"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195AEE56-1552-4A28-A4B2-5331835AB0FC}">
      <dgm:prSet/>
      <dgm:spPr/>
      <dgm:t>
        <a:bodyPr/>
        <a:lstStyle/>
        <a:p>
          <a:pPr rtl="0"/>
          <a:r>
            <a:rPr lang="en-US" b="0" dirty="0" smtClean="0"/>
            <a:t>by team &amp; Release Type</a:t>
          </a:r>
          <a:endParaRPr lang="en-US" dirty="0"/>
        </a:p>
      </dgm:t>
    </dgm:pt>
    <dgm:pt modelId="{D03B2201-60F6-4136-BAFB-CC6036ED33E0}" type="parTrans" cxnId="{E94A4DDF-A0F2-475B-9D8D-AC0D66D7A635}">
      <dgm:prSet/>
      <dgm:spPr/>
      <dgm:t>
        <a:bodyPr/>
        <a:lstStyle/>
        <a:p>
          <a:endParaRPr lang="en-US"/>
        </a:p>
      </dgm:t>
    </dgm:pt>
    <dgm:pt modelId="{C5BB5FD7-5465-4887-8A62-0BD4671DD8CD}" type="sibTrans" cxnId="{E94A4DDF-A0F2-475B-9D8D-AC0D66D7A635}">
      <dgm:prSet/>
      <dgm:spPr/>
      <dgm:t>
        <a:bodyPr/>
        <a:lstStyle/>
        <a:p>
          <a:endParaRPr lang="en-US"/>
        </a:p>
      </dgm:t>
    </dgm:pt>
    <dgm:pt modelId="{F8441F5C-8A8C-455B-81CE-CAC91FA52DFC}" type="pres">
      <dgm:prSet presAssocID="{D6F3CD7A-C17C-4CB0-93C5-A2145C274BE2}" presName="vert0" presStyleCnt="0">
        <dgm:presLayoutVars>
          <dgm:dir/>
          <dgm:animOne val="branch"/>
          <dgm:animLvl val="lvl"/>
        </dgm:presLayoutVars>
      </dgm:prSet>
      <dgm:spPr/>
      <dgm:t>
        <a:bodyPr/>
        <a:lstStyle/>
        <a:p>
          <a:endParaRPr lang="en-US"/>
        </a:p>
      </dgm:t>
    </dgm:pt>
    <dgm:pt modelId="{EE66C784-F6ED-496E-8158-050388A93D5D}" type="pres">
      <dgm:prSet presAssocID="{195AEE56-1552-4A28-A4B2-5331835AB0FC}" presName="thickLine" presStyleLbl="alignNode1" presStyleIdx="0" presStyleCnt="1"/>
      <dgm:spPr/>
    </dgm:pt>
    <dgm:pt modelId="{065CC5AC-66F4-41F0-88BE-858FFA563737}" type="pres">
      <dgm:prSet presAssocID="{195AEE56-1552-4A28-A4B2-5331835AB0FC}" presName="horz1" presStyleCnt="0"/>
      <dgm:spPr/>
    </dgm:pt>
    <dgm:pt modelId="{88F22681-9B61-495C-844C-81815C243627}" type="pres">
      <dgm:prSet presAssocID="{195AEE56-1552-4A28-A4B2-5331835AB0FC}" presName="tx1" presStyleLbl="revTx" presStyleIdx="0" presStyleCnt="1"/>
      <dgm:spPr/>
      <dgm:t>
        <a:bodyPr/>
        <a:lstStyle/>
        <a:p>
          <a:endParaRPr lang="en-US"/>
        </a:p>
      </dgm:t>
    </dgm:pt>
    <dgm:pt modelId="{276AA7A9-D543-458E-9D52-5BC748EDAA2A}" type="pres">
      <dgm:prSet presAssocID="{195AEE56-1552-4A28-A4B2-5331835AB0FC}" presName="vert1" presStyleCnt="0"/>
      <dgm:spPr/>
    </dgm:pt>
  </dgm:ptLst>
  <dgm:cxnLst>
    <dgm:cxn modelId="{A166BA3D-F384-48D1-AEBB-DA23D91FF721}" type="presOf" srcId="{D6F3CD7A-C17C-4CB0-93C5-A2145C274BE2}" destId="{F8441F5C-8A8C-455B-81CE-CAC91FA52DFC}" srcOrd="0" destOrd="0" presId="urn:microsoft.com/office/officeart/2008/layout/LinedList"/>
    <dgm:cxn modelId="{6F442536-47A0-436F-8AAB-41AF30192B29}" type="presOf" srcId="{195AEE56-1552-4A28-A4B2-5331835AB0FC}" destId="{88F22681-9B61-495C-844C-81815C243627}" srcOrd="0" destOrd="0" presId="urn:microsoft.com/office/officeart/2008/layout/LinedList"/>
    <dgm:cxn modelId="{E94A4DDF-A0F2-475B-9D8D-AC0D66D7A635}" srcId="{D6F3CD7A-C17C-4CB0-93C5-A2145C274BE2}" destId="{195AEE56-1552-4A28-A4B2-5331835AB0FC}" srcOrd="0" destOrd="0" parTransId="{D03B2201-60F6-4136-BAFB-CC6036ED33E0}" sibTransId="{C5BB5FD7-5465-4887-8A62-0BD4671DD8CD}"/>
    <dgm:cxn modelId="{0A3A88E9-6C1E-494B-89BA-CB33652292CD}" type="presParOf" srcId="{F8441F5C-8A8C-455B-81CE-CAC91FA52DFC}" destId="{EE66C784-F6ED-496E-8158-050388A93D5D}" srcOrd="0" destOrd="0" presId="urn:microsoft.com/office/officeart/2008/layout/LinedList"/>
    <dgm:cxn modelId="{806BCD67-B75D-4DC9-8003-03CB156C002F}" type="presParOf" srcId="{F8441F5C-8A8C-455B-81CE-CAC91FA52DFC}" destId="{065CC5AC-66F4-41F0-88BE-858FFA563737}" srcOrd="1" destOrd="0" presId="urn:microsoft.com/office/officeart/2008/layout/LinedList"/>
    <dgm:cxn modelId="{DB0B5E70-85E8-4562-AE15-5160C73C249E}" type="presParOf" srcId="{065CC5AC-66F4-41F0-88BE-858FFA563737}" destId="{88F22681-9B61-495C-844C-81815C243627}" srcOrd="0" destOrd="0" presId="urn:microsoft.com/office/officeart/2008/layout/LinedList"/>
    <dgm:cxn modelId="{549A799D-4B8C-4B2D-A437-2FAB959A6FFD}" type="presParOf" srcId="{065CC5AC-66F4-41F0-88BE-858FFA563737}" destId="{276AA7A9-D543-458E-9D52-5BC748EDAA2A}" srcOrd="1" destOrd="0" presId="urn:microsoft.com/office/officeart/2008/layout/Lined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4377DC-6E8C-4166-B113-39AE8DF3208E}" type="doc">
      <dgm:prSet loTypeId="urn:microsoft.com/office/officeart/2005/8/layout/hList1" loCatId="list" qsTypeId="urn:microsoft.com/office/officeart/2005/8/quickstyle/simple1" qsCatId="simple" csTypeId="urn:microsoft.com/office/officeart/2005/8/colors/accent3_4" csCatId="accent3" phldr="1"/>
      <dgm:spPr/>
      <dgm:t>
        <a:bodyPr/>
        <a:lstStyle/>
        <a:p>
          <a:endParaRPr lang="en-US"/>
        </a:p>
      </dgm:t>
    </dgm:pt>
    <dgm:pt modelId="{DDD1C275-EBFD-41BF-AB93-0F9DCF8910E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2400" b="1" noProof="0" dirty="0" smtClean="0">
              <a:solidFill>
                <a:schemeClr val="bg1"/>
              </a:solidFill>
              <a:latin typeface="Albertus MT Lt" pitchFamily="18" charset="0"/>
            </a:rPr>
            <a:t>Release Management Process </a:t>
          </a:r>
          <a:r>
            <a:rPr lang="en-US" sz="2400" b="1" noProof="0" dirty="0" smtClean="0">
              <a:solidFill>
                <a:schemeClr val="bg1"/>
              </a:solidFill>
              <a:latin typeface="Albertus MT Lt" pitchFamily="18" charset="0"/>
            </a:rPr>
            <a:t>Issues</a:t>
          </a:r>
          <a:endParaRPr lang="en-US" sz="2400" b="1" noProof="0" dirty="0">
            <a:solidFill>
              <a:schemeClr val="bg1"/>
            </a:solidFill>
            <a:latin typeface="Albertus MT Lt" pitchFamily="18" charset="0"/>
          </a:endParaRPr>
        </a:p>
      </dgm:t>
    </dgm:pt>
    <dgm:pt modelId="{851B5F06-6758-4F52-9D88-5444ECB33866}" type="parTrans" cxnId="{C18CAD5F-F930-49DC-95CF-F55BD85E3C21}">
      <dgm:prSet/>
      <dgm:spPr/>
      <dgm:t>
        <a:bodyPr/>
        <a:lstStyle/>
        <a:p>
          <a:endParaRPr lang="en-US"/>
        </a:p>
      </dgm:t>
    </dgm:pt>
    <dgm:pt modelId="{FFFA48EE-5836-4AE3-AB6E-517FFA59A072}" type="sibTrans" cxnId="{C18CAD5F-F930-49DC-95CF-F55BD85E3C21}">
      <dgm:prSet/>
      <dgm:spPr/>
      <dgm:t>
        <a:bodyPr/>
        <a:lstStyle/>
        <a:p>
          <a:endParaRPr lang="en-US"/>
        </a:p>
      </dgm:t>
    </dgm:pt>
    <dgm:pt modelId="{CB34559B-B9D3-4A80-8134-BFD13C062F48}">
      <dgm:prSet phldrT="[Text]" custT="1">
        <dgm:style>
          <a:lnRef idx="2">
            <a:schemeClr val="accent3"/>
          </a:lnRef>
          <a:fillRef idx="1">
            <a:schemeClr val="lt1"/>
          </a:fillRef>
          <a:effectRef idx="0">
            <a:schemeClr val="accent3"/>
          </a:effectRef>
          <a:fontRef idx="minor">
            <a:schemeClr val="dk1"/>
          </a:fontRef>
        </dgm:style>
      </dgm:prSet>
      <dgm:spPr/>
      <dgm:t>
        <a:bodyPr/>
        <a:lstStyle/>
        <a:p>
          <a:pPr algn="l"/>
          <a:endParaRPr lang="en-US" sz="2400" b="0" dirty="0">
            <a:latin typeface="Albertus MT Lt" pitchFamily="18" charset="0"/>
          </a:endParaRPr>
        </a:p>
      </dgm:t>
    </dgm:pt>
    <dgm:pt modelId="{A676DE1A-5EFB-4F58-8AD2-092A61768D32}" type="parTrans" cxnId="{71EDDA64-1DE3-408E-B70C-A1CC50A2BF0A}">
      <dgm:prSet/>
      <dgm:spPr/>
      <dgm:t>
        <a:bodyPr/>
        <a:lstStyle/>
        <a:p>
          <a:endParaRPr lang="en-US"/>
        </a:p>
      </dgm:t>
    </dgm:pt>
    <dgm:pt modelId="{4DFADECA-D15E-48EE-81B0-86D5B534AC00}" type="sibTrans" cxnId="{71EDDA64-1DE3-408E-B70C-A1CC50A2BF0A}">
      <dgm:prSet/>
      <dgm:spPr/>
      <dgm:t>
        <a:bodyPr/>
        <a:lstStyle/>
        <a:p>
          <a:endParaRPr lang="en-US"/>
        </a:p>
      </dgm:t>
    </dgm:pt>
    <dgm:pt modelId="{C8DB424E-F7D2-444A-A1BB-DDAF01A52557}">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2000" b="0" dirty="0" smtClean="0">
              <a:latin typeface="Albertus MT Lt" pitchFamily="18" charset="0"/>
            </a:rPr>
            <a:t>RM team is working on demand, without an integral planning where its capacity is not under control. There are not shared definition or agreements about was urgencies mean, about how the prioritization is doing and about the escalation model.  Those problems effect the RM team and Dev team in the daily work and a huge coordination and effort is required.</a:t>
          </a:r>
          <a:endParaRPr lang="en-US" sz="2000" b="0" dirty="0">
            <a:latin typeface="Albertus MT Lt" pitchFamily="18" charset="0"/>
          </a:endParaRPr>
        </a:p>
      </dgm:t>
    </dgm:pt>
    <dgm:pt modelId="{9BCD2832-649E-42C5-8A37-E87E9FD49FDC}" type="parTrans" cxnId="{7D63A5CC-E45D-4C03-8E64-DC40A7F1DDDB}">
      <dgm:prSet/>
      <dgm:spPr/>
      <dgm:t>
        <a:bodyPr/>
        <a:lstStyle/>
        <a:p>
          <a:endParaRPr lang="en-US"/>
        </a:p>
      </dgm:t>
    </dgm:pt>
    <dgm:pt modelId="{649C6966-13EC-45F3-AEB7-265AA66E6BF5}" type="sibTrans" cxnId="{7D63A5CC-E45D-4C03-8E64-DC40A7F1DDDB}">
      <dgm:prSet/>
      <dgm:spPr/>
      <dgm:t>
        <a:bodyPr/>
        <a:lstStyle/>
        <a:p>
          <a:endParaRPr lang="en-US"/>
        </a:p>
      </dgm:t>
    </dgm:pt>
    <dgm:pt modelId="{13B63B79-A9A1-4DF2-A123-65256BB4A67B}">
      <dgm:prSet custT="1"/>
      <dgm:spPr/>
      <dgm:t>
        <a:bodyPr/>
        <a:lstStyle/>
        <a:p>
          <a:pPr algn="l"/>
          <a:r>
            <a:rPr lang="en-US" sz="2000" b="0" dirty="0">
              <a:latin typeface="Albertus MT Lt" pitchFamily="18" charset="0"/>
            </a:rPr>
            <a:t>Another problem is about visibility and predictability of RM activities, that </a:t>
          </a:r>
          <a:r>
            <a:rPr lang="en-US" sz="2000" b="0" dirty="0" smtClean="0">
              <a:latin typeface="Albertus MT Lt" pitchFamily="18" charset="0"/>
            </a:rPr>
            <a:t>issue affect development activities such as planning and estimation. The Development team don't know what is the RM effort required to complete a requirement, so that it is difficult to made an accurate estimation</a:t>
          </a:r>
          <a:endParaRPr lang="en-US" sz="2000" b="0" dirty="0">
            <a:latin typeface="Albertus MT Lt" pitchFamily="18" charset="0"/>
          </a:endParaRPr>
        </a:p>
      </dgm:t>
    </dgm:pt>
    <dgm:pt modelId="{4B777E2B-DCC0-4C44-A0F0-E7A19D3D9EA0}" type="parTrans" cxnId="{85970743-A959-4721-BD6E-86AF6224CD22}">
      <dgm:prSet/>
      <dgm:spPr/>
      <dgm:t>
        <a:bodyPr/>
        <a:lstStyle/>
        <a:p>
          <a:endParaRPr lang="en-US"/>
        </a:p>
      </dgm:t>
    </dgm:pt>
    <dgm:pt modelId="{EB45E1E2-48EA-439B-B7DA-B803EAF4876E}" type="sibTrans" cxnId="{85970743-A959-4721-BD6E-86AF6224CD22}">
      <dgm:prSet/>
      <dgm:spPr/>
      <dgm:t>
        <a:bodyPr/>
        <a:lstStyle/>
        <a:p>
          <a:endParaRPr lang="en-US"/>
        </a:p>
      </dgm:t>
    </dgm:pt>
    <dgm:pt modelId="{94544A70-232C-4385-9CD5-7ACCE190BAF7}">
      <dgm:prSet custT="1"/>
      <dgm:spPr/>
      <dgm:t>
        <a:bodyPr/>
        <a:lstStyle/>
        <a:p>
          <a:pPr algn="l"/>
          <a:r>
            <a:rPr lang="en-US" sz="2000" b="1" dirty="0" smtClean="0">
              <a:latin typeface="Albertus MT Lt" pitchFamily="18" charset="0"/>
            </a:rPr>
            <a:t>Those problems affect the Lead Time processes metrics.</a:t>
          </a:r>
          <a:endParaRPr lang="en-US" sz="2000" b="0" dirty="0">
            <a:latin typeface="Albertus MT Lt" pitchFamily="18" charset="0"/>
          </a:endParaRPr>
        </a:p>
      </dgm:t>
    </dgm:pt>
    <dgm:pt modelId="{3972A57C-172C-42A1-9878-0DE6F84722B7}" type="parTrans" cxnId="{03843ACD-7259-42D3-9EF8-67ADBC3B291D}">
      <dgm:prSet/>
      <dgm:spPr/>
      <dgm:t>
        <a:bodyPr/>
        <a:lstStyle/>
        <a:p>
          <a:endParaRPr lang="en-US"/>
        </a:p>
      </dgm:t>
    </dgm:pt>
    <dgm:pt modelId="{D45AB4F0-4AA3-45E7-A069-63BA58F5CEF7}" type="sibTrans" cxnId="{03843ACD-7259-42D3-9EF8-67ADBC3B291D}">
      <dgm:prSet/>
      <dgm:spPr/>
      <dgm:t>
        <a:bodyPr/>
        <a:lstStyle/>
        <a:p>
          <a:endParaRPr lang="en-US"/>
        </a:p>
      </dgm:t>
    </dgm:pt>
    <dgm:pt modelId="{8CF57EE9-9B7F-4D9C-B258-C6B2383C0525}">
      <dgm:prSet custT="1"/>
      <dgm:spPr/>
      <dgm:t>
        <a:bodyPr/>
        <a:lstStyle/>
        <a:p>
          <a:pPr algn="l"/>
          <a:endParaRPr lang="en-US" sz="2000" b="0" dirty="0">
            <a:latin typeface="Albertus MT Lt" pitchFamily="18" charset="0"/>
          </a:endParaRPr>
        </a:p>
      </dgm:t>
    </dgm:pt>
    <dgm:pt modelId="{1B3197D8-40F0-4E06-BEE4-045B2F08883F}" type="parTrans" cxnId="{DB2D3E32-A3D0-4104-A48F-87EB0ACBB5E6}">
      <dgm:prSet/>
      <dgm:spPr/>
      <dgm:t>
        <a:bodyPr/>
        <a:lstStyle/>
        <a:p>
          <a:endParaRPr lang="en-US"/>
        </a:p>
      </dgm:t>
    </dgm:pt>
    <dgm:pt modelId="{2D809FB4-58BD-4AD4-A964-713DD9867155}" type="sibTrans" cxnId="{DB2D3E32-A3D0-4104-A48F-87EB0ACBB5E6}">
      <dgm:prSet/>
      <dgm:spPr/>
      <dgm:t>
        <a:bodyPr/>
        <a:lstStyle/>
        <a:p>
          <a:endParaRPr lang="en-US"/>
        </a:p>
      </dgm:t>
    </dgm:pt>
    <dgm:pt modelId="{EB44450A-E168-4762-9EA0-D49D3E28310F}" type="pres">
      <dgm:prSet presAssocID="{4E4377DC-6E8C-4166-B113-39AE8DF3208E}" presName="Name0" presStyleCnt="0">
        <dgm:presLayoutVars>
          <dgm:dir/>
          <dgm:animLvl val="lvl"/>
          <dgm:resizeHandles val="exact"/>
        </dgm:presLayoutVars>
      </dgm:prSet>
      <dgm:spPr/>
      <dgm:t>
        <a:bodyPr/>
        <a:lstStyle/>
        <a:p>
          <a:endParaRPr lang="en-US"/>
        </a:p>
      </dgm:t>
    </dgm:pt>
    <dgm:pt modelId="{8194080C-74A7-4916-81E2-C1388C4520A5}" type="pres">
      <dgm:prSet presAssocID="{DDD1C275-EBFD-41BF-AB93-0F9DCF8910EB}" presName="composite" presStyleCnt="0"/>
      <dgm:spPr/>
      <dgm:t>
        <a:bodyPr/>
        <a:lstStyle/>
        <a:p>
          <a:endParaRPr lang="en-US"/>
        </a:p>
      </dgm:t>
    </dgm:pt>
    <dgm:pt modelId="{95796AAB-CE5C-4312-8077-E678DD3C6EB5}" type="pres">
      <dgm:prSet presAssocID="{DDD1C275-EBFD-41BF-AB93-0F9DCF8910EB}" presName="parTx" presStyleLbl="alignNode1" presStyleIdx="0" presStyleCnt="1" custLinFactY="-12697" custLinFactNeighborX="49" custLinFactNeighborY="-100000">
        <dgm:presLayoutVars>
          <dgm:chMax val="0"/>
          <dgm:chPref val="0"/>
          <dgm:bulletEnabled val="1"/>
        </dgm:presLayoutVars>
      </dgm:prSet>
      <dgm:spPr/>
      <dgm:t>
        <a:bodyPr/>
        <a:lstStyle/>
        <a:p>
          <a:endParaRPr lang="en-US"/>
        </a:p>
      </dgm:t>
    </dgm:pt>
    <dgm:pt modelId="{71258ABC-F8AE-4FD4-94E5-364299F27A25}" type="pres">
      <dgm:prSet presAssocID="{DDD1C275-EBFD-41BF-AB93-0F9DCF8910EB}" presName="desTx" presStyleLbl="alignAccFollowNode1" presStyleIdx="0" presStyleCnt="1" custScaleY="100000">
        <dgm:presLayoutVars>
          <dgm:bulletEnabled val="1"/>
        </dgm:presLayoutVars>
      </dgm:prSet>
      <dgm:spPr/>
      <dgm:t>
        <a:bodyPr/>
        <a:lstStyle/>
        <a:p>
          <a:endParaRPr lang="en-US"/>
        </a:p>
      </dgm:t>
    </dgm:pt>
  </dgm:ptLst>
  <dgm:cxnLst>
    <dgm:cxn modelId="{85970743-A959-4721-BD6E-86AF6224CD22}" srcId="{DDD1C275-EBFD-41BF-AB93-0F9DCF8910EB}" destId="{13B63B79-A9A1-4DF2-A123-65256BB4A67B}" srcOrd="1" destOrd="0" parTransId="{4B777E2B-DCC0-4C44-A0F0-E7A19D3D9EA0}" sibTransId="{EB45E1E2-48EA-439B-B7DA-B803EAF4876E}"/>
    <dgm:cxn modelId="{71EDDA64-1DE3-408E-B70C-A1CC50A2BF0A}" srcId="{DDD1C275-EBFD-41BF-AB93-0F9DCF8910EB}" destId="{CB34559B-B9D3-4A80-8134-BFD13C062F48}" srcOrd="4" destOrd="0" parTransId="{A676DE1A-5EFB-4F58-8AD2-092A61768D32}" sibTransId="{4DFADECA-D15E-48EE-81B0-86D5B534AC00}"/>
    <dgm:cxn modelId="{7D63A5CC-E45D-4C03-8E64-DC40A7F1DDDB}" srcId="{DDD1C275-EBFD-41BF-AB93-0F9DCF8910EB}" destId="{C8DB424E-F7D2-444A-A1BB-DDAF01A52557}" srcOrd="0" destOrd="0" parTransId="{9BCD2832-649E-42C5-8A37-E87E9FD49FDC}" sibTransId="{649C6966-13EC-45F3-AEB7-265AA66E6BF5}"/>
    <dgm:cxn modelId="{CD55FD40-904E-4262-81BD-E8D70260DD4A}" type="presOf" srcId="{13B63B79-A9A1-4DF2-A123-65256BB4A67B}" destId="{71258ABC-F8AE-4FD4-94E5-364299F27A25}" srcOrd="0" destOrd="1" presId="urn:microsoft.com/office/officeart/2005/8/layout/hList1"/>
    <dgm:cxn modelId="{C18CAD5F-F930-49DC-95CF-F55BD85E3C21}" srcId="{4E4377DC-6E8C-4166-B113-39AE8DF3208E}" destId="{DDD1C275-EBFD-41BF-AB93-0F9DCF8910EB}" srcOrd="0" destOrd="0" parTransId="{851B5F06-6758-4F52-9D88-5444ECB33866}" sibTransId="{FFFA48EE-5836-4AE3-AB6E-517FFA59A072}"/>
    <dgm:cxn modelId="{F6BEF009-8FB6-43DF-A6D4-325AA57FB242}" type="presOf" srcId="{CB34559B-B9D3-4A80-8134-BFD13C062F48}" destId="{71258ABC-F8AE-4FD4-94E5-364299F27A25}" srcOrd="0" destOrd="4" presId="urn:microsoft.com/office/officeart/2005/8/layout/hList1"/>
    <dgm:cxn modelId="{B66ED7F2-78C2-4989-B883-A463D39FF4A6}" type="presOf" srcId="{4E4377DC-6E8C-4166-B113-39AE8DF3208E}" destId="{EB44450A-E168-4762-9EA0-D49D3E28310F}" srcOrd="0" destOrd="0" presId="urn:microsoft.com/office/officeart/2005/8/layout/hList1"/>
    <dgm:cxn modelId="{3A9F8874-4450-48D5-AF87-FE773CF9C996}" type="presOf" srcId="{8CF57EE9-9B7F-4D9C-B258-C6B2383C0525}" destId="{71258ABC-F8AE-4FD4-94E5-364299F27A25}" srcOrd="0" destOrd="2" presId="urn:microsoft.com/office/officeart/2005/8/layout/hList1"/>
    <dgm:cxn modelId="{82ED29AB-AADA-44DB-B04B-F929380864E6}" type="presOf" srcId="{DDD1C275-EBFD-41BF-AB93-0F9DCF8910EB}" destId="{95796AAB-CE5C-4312-8077-E678DD3C6EB5}" srcOrd="0" destOrd="0" presId="urn:microsoft.com/office/officeart/2005/8/layout/hList1"/>
    <dgm:cxn modelId="{D39E3F90-B123-4F34-B055-01F3018F05B0}" type="presOf" srcId="{C8DB424E-F7D2-444A-A1BB-DDAF01A52557}" destId="{71258ABC-F8AE-4FD4-94E5-364299F27A25}" srcOrd="0" destOrd="0" presId="urn:microsoft.com/office/officeart/2005/8/layout/hList1"/>
    <dgm:cxn modelId="{DB2D3E32-A3D0-4104-A48F-87EB0ACBB5E6}" srcId="{DDD1C275-EBFD-41BF-AB93-0F9DCF8910EB}" destId="{8CF57EE9-9B7F-4D9C-B258-C6B2383C0525}" srcOrd="2" destOrd="0" parTransId="{1B3197D8-40F0-4E06-BEE4-045B2F08883F}" sibTransId="{2D809FB4-58BD-4AD4-A964-713DD9867155}"/>
    <dgm:cxn modelId="{03843ACD-7259-42D3-9EF8-67ADBC3B291D}" srcId="{DDD1C275-EBFD-41BF-AB93-0F9DCF8910EB}" destId="{94544A70-232C-4385-9CD5-7ACCE190BAF7}" srcOrd="3" destOrd="0" parTransId="{3972A57C-172C-42A1-9878-0DE6F84722B7}" sibTransId="{D45AB4F0-4AA3-45E7-A069-63BA58F5CEF7}"/>
    <dgm:cxn modelId="{FA50605B-D8BE-4719-B1CE-017B11483A13}" type="presOf" srcId="{94544A70-232C-4385-9CD5-7ACCE190BAF7}" destId="{71258ABC-F8AE-4FD4-94E5-364299F27A25}" srcOrd="0" destOrd="3" presId="urn:microsoft.com/office/officeart/2005/8/layout/hList1"/>
    <dgm:cxn modelId="{F1862A4D-0EC3-4D02-83C2-2847D00F388A}" type="presParOf" srcId="{EB44450A-E168-4762-9EA0-D49D3E28310F}" destId="{8194080C-74A7-4916-81E2-C1388C4520A5}" srcOrd="0" destOrd="0" presId="urn:microsoft.com/office/officeart/2005/8/layout/hList1"/>
    <dgm:cxn modelId="{8705222A-0698-4908-9EB9-2DF1EE8D4084}" type="presParOf" srcId="{8194080C-74A7-4916-81E2-C1388C4520A5}" destId="{95796AAB-CE5C-4312-8077-E678DD3C6EB5}" srcOrd="0" destOrd="0" presId="urn:microsoft.com/office/officeart/2005/8/layout/hList1"/>
    <dgm:cxn modelId="{64E06320-3A9C-4E9F-9811-ABE1D7CEB8A9}" type="presParOf" srcId="{8194080C-74A7-4916-81E2-C1388C4520A5}" destId="{71258ABC-F8AE-4FD4-94E5-364299F27A2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4377DC-6E8C-4166-B113-39AE8DF3208E}" type="doc">
      <dgm:prSet loTypeId="urn:microsoft.com/office/officeart/2005/8/layout/lProcess2" loCatId="list" qsTypeId="urn:microsoft.com/office/officeart/2005/8/quickstyle/simple1" qsCatId="simple" csTypeId="urn:microsoft.com/office/officeart/2005/8/colors/accent2_2" csCatId="accent2" phldr="1"/>
      <dgm:spPr/>
      <dgm:t>
        <a:bodyPr/>
        <a:lstStyle/>
        <a:p>
          <a:endParaRPr lang="en-US"/>
        </a:p>
      </dgm:t>
    </dgm:pt>
    <dgm:pt modelId="{8B2DA940-C35B-41CE-A87E-5ED4C6F53D25}">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1600" b="1" noProof="0" dirty="0" smtClean="0">
              <a:solidFill>
                <a:schemeClr val="bg1"/>
              </a:solidFill>
              <a:latin typeface="Albertus MT Lt" pitchFamily="18" charset="0"/>
            </a:rPr>
            <a:t>Facilitate release tracking.</a:t>
          </a:r>
          <a:endParaRPr lang="en-US" sz="1600" b="1" noProof="0" dirty="0">
            <a:solidFill>
              <a:schemeClr val="bg1"/>
            </a:solidFill>
            <a:latin typeface="Albertus MT Lt" pitchFamily="18" charset="0"/>
          </a:endParaRPr>
        </a:p>
      </dgm:t>
    </dgm:pt>
    <dgm:pt modelId="{4EBEC6D1-4688-456C-87F1-57A826C59967}" type="parTrans" cxnId="{34B318FE-2CC6-47BC-81C1-F4786C2118CB}">
      <dgm:prSet/>
      <dgm:spPr/>
      <dgm:t>
        <a:bodyPr/>
        <a:lstStyle/>
        <a:p>
          <a:endParaRPr lang="en-US"/>
        </a:p>
      </dgm:t>
    </dgm:pt>
    <dgm:pt modelId="{D7055A1A-E115-4807-BA48-77F6BFDD2086}" type="sibTrans" cxnId="{34B318FE-2CC6-47BC-81C1-F4786C2118CB}">
      <dgm:prSet/>
      <dgm:spPr/>
      <dgm:t>
        <a:bodyPr/>
        <a:lstStyle/>
        <a:p>
          <a:endParaRPr lang="en-US"/>
        </a:p>
      </dgm:t>
    </dgm:pt>
    <dgm:pt modelId="{A70F073C-59A1-46A6-B365-69BB1D46D22D}">
      <dgm:prSet custT="1">
        <dgm:style>
          <a:lnRef idx="3">
            <a:schemeClr val="lt1"/>
          </a:lnRef>
          <a:fillRef idx="1">
            <a:schemeClr val="accent3"/>
          </a:fillRef>
          <a:effectRef idx="1">
            <a:schemeClr val="accent3"/>
          </a:effectRef>
          <a:fontRef idx="minor">
            <a:schemeClr val="lt1"/>
          </a:fontRef>
        </dgm:style>
      </dgm:prSet>
      <dgm:spPr/>
      <dgm:t>
        <a:bodyPr/>
        <a:lstStyle/>
        <a:p>
          <a:r>
            <a:rPr lang="en-US" sz="1600" b="1" dirty="0" smtClean="0">
              <a:solidFill>
                <a:schemeClr val="bg1"/>
              </a:solidFill>
              <a:latin typeface="Albertus MT Lt" pitchFamily="18" charset="0"/>
            </a:rPr>
            <a:t>Visibility of release to business and IT support staff.</a:t>
          </a:r>
        </a:p>
      </dgm:t>
    </dgm:pt>
    <dgm:pt modelId="{4A9E5FE5-74CF-469F-8AE8-2E5F0B0D52F5}" type="parTrans" cxnId="{5BEDE080-3475-42E2-92D4-153C9AA19160}">
      <dgm:prSet/>
      <dgm:spPr/>
      <dgm:t>
        <a:bodyPr/>
        <a:lstStyle/>
        <a:p>
          <a:endParaRPr lang="en-US"/>
        </a:p>
      </dgm:t>
    </dgm:pt>
    <dgm:pt modelId="{CEDCC52B-4240-4138-94DC-7EB54DBD8B78}" type="sibTrans" cxnId="{5BEDE080-3475-42E2-92D4-153C9AA19160}">
      <dgm:prSet/>
      <dgm:spPr/>
      <dgm:t>
        <a:bodyPr/>
        <a:lstStyle/>
        <a:p>
          <a:endParaRPr lang="en-US"/>
        </a:p>
      </dgm:t>
    </dgm:pt>
    <dgm:pt modelId="{636098FF-2096-499E-AB05-EA4E42899670}">
      <dgm:prSet custT="1">
        <dgm:style>
          <a:lnRef idx="3">
            <a:schemeClr val="lt1"/>
          </a:lnRef>
          <a:fillRef idx="1">
            <a:schemeClr val="accent3"/>
          </a:fillRef>
          <a:effectRef idx="1">
            <a:schemeClr val="accent3"/>
          </a:effectRef>
          <a:fontRef idx="minor">
            <a:schemeClr val="lt1"/>
          </a:fontRef>
        </dgm:style>
      </dgm:prSet>
      <dgm:spPr/>
      <dgm:t>
        <a:bodyPr/>
        <a:lstStyle/>
        <a:p>
          <a:r>
            <a:rPr lang="en-US" sz="1600" b="1" noProof="0" dirty="0" smtClean="0">
              <a:solidFill>
                <a:schemeClr val="bg1"/>
              </a:solidFill>
              <a:latin typeface="Albertus MT Lt" pitchFamily="18" charset="0"/>
            </a:rPr>
            <a:t>Unify an emergencies mechanism</a:t>
          </a:r>
        </a:p>
      </dgm:t>
    </dgm:pt>
    <dgm:pt modelId="{2A111AE9-5491-48D8-8F2A-84697CD309EB}" type="parTrans" cxnId="{811CDA53-DF4D-4A00-9380-C82F59DE0435}">
      <dgm:prSet/>
      <dgm:spPr/>
      <dgm:t>
        <a:bodyPr/>
        <a:lstStyle/>
        <a:p>
          <a:endParaRPr lang="en-US"/>
        </a:p>
      </dgm:t>
    </dgm:pt>
    <dgm:pt modelId="{F7FA2F6B-E7E9-4513-BB3A-A6C33B356FD5}" type="sibTrans" cxnId="{811CDA53-DF4D-4A00-9380-C82F59DE0435}">
      <dgm:prSet/>
      <dgm:spPr/>
      <dgm:t>
        <a:bodyPr/>
        <a:lstStyle/>
        <a:p>
          <a:endParaRPr lang="en-US"/>
        </a:p>
      </dgm:t>
    </dgm:pt>
    <dgm:pt modelId="{DDD1C275-EBFD-41BF-AB93-0F9DCF8910EB}">
      <dgm:prSet phldrT="[Text]" custT="1"/>
      <dgm:spPr>
        <a:noFill/>
      </dgm:spPr>
      <dgm:t>
        <a:bodyPr/>
        <a:lstStyle/>
        <a:p>
          <a:r>
            <a:rPr lang="en-US" sz="2400" noProof="0" dirty="0" smtClean="0">
              <a:latin typeface="Albertus MT Lt" pitchFamily="18" charset="0"/>
            </a:rPr>
            <a:t>Allow us to:</a:t>
          </a:r>
          <a:endParaRPr lang="en-US" sz="2400" noProof="0" dirty="0">
            <a:latin typeface="Albertus MT Lt" pitchFamily="18" charset="0"/>
          </a:endParaRPr>
        </a:p>
      </dgm:t>
    </dgm:pt>
    <dgm:pt modelId="{FFFA48EE-5836-4AE3-AB6E-517FFA59A072}" type="sibTrans" cxnId="{C18CAD5F-F930-49DC-95CF-F55BD85E3C21}">
      <dgm:prSet/>
      <dgm:spPr/>
      <dgm:t>
        <a:bodyPr/>
        <a:lstStyle/>
        <a:p>
          <a:endParaRPr lang="en-US"/>
        </a:p>
      </dgm:t>
    </dgm:pt>
    <dgm:pt modelId="{851B5F06-6758-4F52-9D88-5444ECB33866}" type="parTrans" cxnId="{C18CAD5F-F930-49DC-95CF-F55BD85E3C21}">
      <dgm:prSet/>
      <dgm:spPr/>
      <dgm:t>
        <a:bodyPr/>
        <a:lstStyle/>
        <a:p>
          <a:endParaRPr lang="en-US"/>
        </a:p>
      </dgm:t>
    </dgm:pt>
    <dgm:pt modelId="{EB9FD0CC-0DF1-4996-92A7-FF08E5272652}">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1600" b="1" dirty="0" smtClean="0">
              <a:solidFill>
                <a:schemeClr val="bg1"/>
              </a:solidFill>
              <a:latin typeface="Albertus MT Lt" pitchFamily="18" charset="0"/>
            </a:rPr>
            <a:t>Unify release type description and registration.</a:t>
          </a:r>
          <a:endParaRPr lang="en-US" sz="1600" b="1" noProof="0" dirty="0" smtClean="0">
            <a:solidFill>
              <a:schemeClr val="bg1"/>
            </a:solidFill>
            <a:latin typeface="Albertus MT Lt" pitchFamily="18" charset="0"/>
          </a:endParaRPr>
        </a:p>
      </dgm:t>
    </dgm:pt>
    <dgm:pt modelId="{8185CABC-1DD9-4088-97D5-D59CDD0CEA30}" type="parTrans" cxnId="{9EF09AB0-62E4-4FF8-BA5B-A9EE211ABF3A}">
      <dgm:prSet/>
      <dgm:spPr/>
      <dgm:t>
        <a:bodyPr/>
        <a:lstStyle/>
        <a:p>
          <a:endParaRPr lang="en-US"/>
        </a:p>
      </dgm:t>
    </dgm:pt>
    <dgm:pt modelId="{AED4D906-EC96-4E94-9598-01B12B59C9A5}" type="sibTrans" cxnId="{9EF09AB0-62E4-4FF8-BA5B-A9EE211ABF3A}">
      <dgm:prSet/>
      <dgm:spPr/>
      <dgm:t>
        <a:bodyPr/>
        <a:lstStyle/>
        <a:p>
          <a:endParaRPr lang="en-US"/>
        </a:p>
      </dgm:t>
    </dgm:pt>
    <dgm:pt modelId="{8889C4B0-BE53-4EBE-80D6-FFC0AF2D572E}">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1600" b="1" noProof="0" dirty="0" smtClean="0">
              <a:solidFill>
                <a:schemeClr val="bg1"/>
              </a:solidFill>
              <a:latin typeface="Albertus MT Lt" pitchFamily="18" charset="0"/>
            </a:rPr>
            <a:t>Align release activities and priorities with those of the business.</a:t>
          </a:r>
          <a:endParaRPr lang="en-US" sz="1600" b="1" noProof="0" dirty="0">
            <a:solidFill>
              <a:schemeClr val="bg1"/>
            </a:solidFill>
            <a:latin typeface="Albertus MT Lt" pitchFamily="18" charset="0"/>
          </a:endParaRPr>
        </a:p>
      </dgm:t>
    </dgm:pt>
    <dgm:pt modelId="{4A3E2415-1A99-41C9-8C40-35DE870384C5}" type="parTrans" cxnId="{7EE98B6B-F2F4-4D49-8645-ECC397A4E321}">
      <dgm:prSet/>
      <dgm:spPr/>
      <dgm:t>
        <a:bodyPr/>
        <a:lstStyle/>
        <a:p>
          <a:endParaRPr lang="en-US"/>
        </a:p>
      </dgm:t>
    </dgm:pt>
    <dgm:pt modelId="{F69813F4-F0B4-4607-94DE-78EB90047E18}" type="sibTrans" cxnId="{7EE98B6B-F2F4-4D49-8645-ECC397A4E321}">
      <dgm:prSet/>
      <dgm:spPr/>
      <dgm:t>
        <a:bodyPr/>
        <a:lstStyle/>
        <a:p>
          <a:endParaRPr lang="en-US"/>
        </a:p>
      </dgm:t>
    </dgm:pt>
    <dgm:pt modelId="{AE4ED48F-E829-4DB8-81DB-F9DB0705A1E5}">
      <dgm:prSet custT="1">
        <dgm:style>
          <a:lnRef idx="3">
            <a:schemeClr val="lt1"/>
          </a:lnRef>
          <a:fillRef idx="1">
            <a:schemeClr val="accent3"/>
          </a:fillRef>
          <a:effectRef idx="1">
            <a:schemeClr val="accent3"/>
          </a:effectRef>
          <a:fontRef idx="minor">
            <a:schemeClr val="lt1"/>
          </a:fontRef>
        </dgm:style>
      </dgm:prSet>
      <dgm:spPr/>
      <dgm:t>
        <a:bodyPr/>
        <a:lstStyle/>
        <a:p>
          <a:r>
            <a:rPr lang="en-US" sz="1600" b="1" noProof="0" dirty="0" smtClean="0">
              <a:solidFill>
                <a:schemeClr val="bg1"/>
              </a:solidFill>
              <a:latin typeface="Albertus MT Lt" pitchFamily="18" charset="0"/>
            </a:rPr>
            <a:t>Improve release quality thru metrics</a:t>
          </a:r>
        </a:p>
      </dgm:t>
    </dgm:pt>
    <dgm:pt modelId="{9F5C1F39-74C1-416A-9723-2C53982A361C}" type="parTrans" cxnId="{589FE67D-B734-4616-983B-CC3E806FDBF0}">
      <dgm:prSet/>
      <dgm:spPr/>
      <dgm:t>
        <a:bodyPr/>
        <a:lstStyle/>
        <a:p>
          <a:endParaRPr lang="en-US"/>
        </a:p>
      </dgm:t>
    </dgm:pt>
    <dgm:pt modelId="{FB644CD9-C1FD-4467-AF6E-7FCBC0A87E4A}" type="sibTrans" cxnId="{589FE67D-B734-4616-983B-CC3E806FDBF0}">
      <dgm:prSet/>
      <dgm:spPr/>
      <dgm:t>
        <a:bodyPr/>
        <a:lstStyle/>
        <a:p>
          <a:endParaRPr lang="en-US"/>
        </a:p>
      </dgm:t>
    </dgm:pt>
    <dgm:pt modelId="{989B545D-7228-4479-AAAE-103C8E5767DA}">
      <dgm:prSet custT="1">
        <dgm:style>
          <a:lnRef idx="3">
            <a:schemeClr val="lt1"/>
          </a:lnRef>
          <a:fillRef idx="1">
            <a:schemeClr val="accent3"/>
          </a:fillRef>
          <a:effectRef idx="1">
            <a:schemeClr val="accent3"/>
          </a:effectRef>
          <a:fontRef idx="minor">
            <a:schemeClr val="lt1"/>
          </a:fontRef>
        </dgm:style>
      </dgm:prSet>
      <dgm:spPr/>
      <dgm:t>
        <a:bodyPr/>
        <a:lstStyle/>
        <a:p>
          <a:r>
            <a:rPr lang="en-US" sz="1600" b="1" noProof="0" dirty="0" smtClean="0">
              <a:solidFill>
                <a:schemeClr val="bg1"/>
              </a:solidFill>
              <a:latin typeface="Albertus MT Lt" pitchFamily="18" charset="0"/>
            </a:rPr>
            <a:t>Give order to internal organization to ensure good response</a:t>
          </a:r>
        </a:p>
      </dgm:t>
    </dgm:pt>
    <dgm:pt modelId="{54BD21AB-7B13-4184-B486-5326A0226B4D}" type="parTrans" cxnId="{D2A87812-76B2-4A86-A7F4-9C6C378C5109}">
      <dgm:prSet/>
      <dgm:spPr/>
      <dgm:t>
        <a:bodyPr/>
        <a:lstStyle/>
        <a:p>
          <a:endParaRPr lang="en-US"/>
        </a:p>
      </dgm:t>
    </dgm:pt>
    <dgm:pt modelId="{D7E14172-21BB-40E2-8D9E-AC8746A739E7}" type="sibTrans" cxnId="{D2A87812-76B2-4A86-A7F4-9C6C378C5109}">
      <dgm:prSet/>
      <dgm:spPr/>
      <dgm:t>
        <a:bodyPr/>
        <a:lstStyle/>
        <a:p>
          <a:endParaRPr lang="en-US"/>
        </a:p>
      </dgm:t>
    </dgm:pt>
    <dgm:pt modelId="{E167FA2A-3EF1-4CBB-BB0F-EE032EEBFB6A}" type="pres">
      <dgm:prSet presAssocID="{4E4377DC-6E8C-4166-B113-39AE8DF3208E}" presName="theList" presStyleCnt="0">
        <dgm:presLayoutVars>
          <dgm:dir/>
          <dgm:animLvl val="lvl"/>
          <dgm:resizeHandles val="exact"/>
        </dgm:presLayoutVars>
      </dgm:prSet>
      <dgm:spPr/>
      <dgm:t>
        <a:bodyPr/>
        <a:lstStyle/>
        <a:p>
          <a:endParaRPr lang="en-US"/>
        </a:p>
      </dgm:t>
    </dgm:pt>
    <dgm:pt modelId="{8C0A9F8E-4F4A-4E3F-BCF5-077DA03DC606}" type="pres">
      <dgm:prSet presAssocID="{DDD1C275-EBFD-41BF-AB93-0F9DCF8910EB}" presName="compNode" presStyleCnt="0"/>
      <dgm:spPr/>
      <dgm:t>
        <a:bodyPr/>
        <a:lstStyle/>
        <a:p>
          <a:endParaRPr lang="en-US"/>
        </a:p>
      </dgm:t>
    </dgm:pt>
    <dgm:pt modelId="{74DAB70A-5901-4C48-9A46-3C68E39A5CEA}" type="pres">
      <dgm:prSet presAssocID="{DDD1C275-EBFD-41BF-AB93-0F9DCF8910EB}" presName="aNode" presStyleLbl="bgShp" presStyleIdx="0" presStyleCnt="1" custLinFactNeighborX="-253"/>
      <dgm:spPr/>
      <dgm:t>
        <a:bodyPr/>
        <a:lstStyle/>
        <a:p>
          <a:endParaRPr lang="en-US"/>
        </a:p>
      </dgm:t>
    </dgm:pt>
    <dgm:pt modelId="{AA525AE4-3974-47FD-A436-36129E379824}" type="pres">
      <dgm:prSet presAssocID="{DDD1C275-EBFD-41BF-AB93-0F9DCF8910EB}" presName="textNode" presStyleLbl="bgShp" presStyleIdx="0" presStyleCnt="1"/>
      <dgm:spPr/>
      <dgm:t>
        <a:bodyPr/>
        <a:lstStyle/>
        <a:p>
          <a:endParaRPr lang="en-US"/>
        </a:p>
      </dgm:t>
    </dgm:pt>
    <dgm:pt modelId="{8E6C1DC2-80AB-4175-91BA-F7749E007DA0}" type="pres">
      <dgm:prSet presAssocID="{DDD1C275-EBFD-41BF-AB93-0F9DCF8910EB}" presName="compChildNode" presStyleCnt="0"/>
      <dgm:spPr/>
      <dgm:t>
        <a:bodyPr/>
        <a:lstStyle/>
        <a:p>
          <a:endParaRPr lang="en-US"/>
        </a:p>
      </dgm:t>
    </dgm:pt>
    <dgm:pt modelId="{812E59A3-A6D4-441F-AE87-B16A56BE075A}" type="pres">
      <dgm:prSet presAssocID="{DDD1C275-EBFD-41BF-AB93-0F9DCF8910EB}" presName="theInnerList" presStyleCnt="0"/>
      <dgm:spPr/>
      <dgm:t>
        <a:bodyPr/>
        <a:lstStyle/>
        <a:p>
          <a:endParaRPr lang="en-US"/>
        </a:p>
      </dgm:t>
    </dgm:pt>
    <dgm:pt modelId="{EBC7374C-9DDB-44A7-B8D4-F18941469B2A}" type="pres">
      <dgm:prSet presAssocID="{8889C4B0-BE53-4EBE-80D6-FFC0AF2D572E}" presName="childNode" presStyleLbl="node1" presStyleIdx="0" presStyleCnt="7" custScaleY="122877" custLinFactY="-48383" custLinFactNeighborY="-100000">
        <dgm:presLayoutVars>
          <dgm:bulletEnabled val="1"/>
        </dgm:presLayoutVars>
      </dgm:prSet>
      <dgm:spPr/>
      <dgm:t>
        <a:bodyPr/>
        <a:lstStyle/>
        <a:p>
          <a:endParaRPr lang="en-US"/>
        </a:p>
      </dgm:t>
    </dgm:pt>
    <dgm:pt modelId="{C24C3775-EE3F-4D8B-96E1-AE5288E0ECDB}" type="pres">
      <dgm:prSet presAssocID="{8889C4B0-BE53-4EBE-80D6-FFC0AF2D572E}" presName="aSpace2" presStyleCnt="0"/>
      <dgm:spPr/>
      <dgm:t>
        <a:bodyPr/>
        <a:lstStyle/>
        <a:p>
          <a:endParaRPr lang="en-US"/>
        </a:p>
      </dgm:t>
    </dgm:pt>
    <dgm:pt modelId="{184B6A92-2D44-4372-82F3-58D102EED17B}" type="pres">
      <dgm:prSet presAssocID="{8B2DA940-C35B-41CE-A87E-5ED4C6F53D25}" presName="childNode" presStyleLbl="node1" presStyleIdx="1" presStyleCnt="7" custLinFactY="-48383" custLinFactNeighborY="-100000">
        <dgm:presLayoutVars>
          <dgm:bulletEnabled val="1"/>
        </dgm:presLayoutVars>
      </dgm:prSet>
      <dgm:spPr/>
      <dgm:t>
        <a:bodyPr/>
        <a:lstStyle/>
        <a:p>
          <a:endParaRPr lang="en-US"/>
        </a:p>
      </dgm:t>
    </dgm:pt>
    <dgm:pt modelId="{F0465E30-7804-4376-A7F1-D8EC50377516}" type="pres">
      <dgm:prSet presAssocID="{8B2DA940-C35B-41CE-A87E-5ED4C6F53D25}" presName="aSpace2" presStyleCnt="0"/>
      <dgm:spPr/>
      <dgm:t>
        <a:bodyPr/>
        <a:lstStyle/>
        <a:p>
          <a:endParaRPr lang="en-US"/>
        </a:p>
      </dgm:t>
    </dgm:pt>
    <dgm:pt modelId="{0ABBD12F-B4BD-4311-A0BE-327702135A55}" type="pres">
      <dgm:prSet presAssocID="{A70F073C-59A1-46A6-B365-69BB1D46D22D}" presName="childNode" presStyleLbl="node1" presStyleIdx="2" presStyleCnt="7" custLinFactY="-48383" custLinFactNeighborY="-100000">
        <dgm:presLayoutVars>
          <dgm:bulletEnabled val="1"/>
        </dgm:presLayoutVars>
      </dgm:prSet>
      <dgm:spPr/>
      <dgm:t>
        <a:bodyPr/>
        <a:lstStyle/>
        <a:p>
          <a:endParaRPr lang="en-US"/>
        </a:p>
      </dgm:t>
    </dgm:pt>
    <dgm:pt modelId="{755A2F57-4AA6-4279-85FD-5BB2948C4FC2}" type="pres">
      <dgm:prSet presAssocID="{A70F073C-59A1-46A6-B365-69BB1D46D22D}" presName="aSpace2" presStyleCnt="0"/>
      <dgm:spPr/>
      <dgm:t>
        <a:bodyPr/>
        <a:lstStyle/>
        <a:p>
          <a:endParaRPr lang="en-US"/>
        </a:p>
      </dgm:t>
    </dgm:pt>
    <dgm:pt modelId="{CD93328C-6E12-421D-B656-E005CFBBDEAB}" type="pres">
      <dgm:prSet presAssocID="{EB9FD0CC-0DF1-4996-92A7-FF08E5272652}" presName="childNode" presStyleLbl="node1" presStyleIdx="3" presStyleCnt="7" custLinFactY="-48383" custLinFactNeighborY="-100000">
        <dgm:presLayoutVars>
          <dgm:bulletEnabled val="1"/>
        </dgm:presLayoutVars>
      </dgm:prSet>
      <dgm:spPr/>
      <dgm:t>
        <a:bodyPr/>
        <a:lstStyle/>
        <a:p>
          <a:endParaRPr lang="en-US"/>
        </a:p>
      </dgm:t>
    </dgm:pt>
    <dgm:pt modelId="{519B6BB1-37D5-4876-B63A-E6FCA065225A}" type="pres">
      <dgm:prSet presAssocID="{EB9FD0CC-0DF1-4996-92A7-FF08E5272652}" presName="aSpace2" presStyleCnt="0"/>
      <dgm:spPr/>
      <dgm:t>
        <a:bodyPr/>
        <a:lstStyle/>
        <a:p>
          <a:endParaRPr lang="en-US"/>
        </a:p>
      </dgm:t>
    </dgm:pt>
    <dgm:pt modelId="{AAEB5696-A0BF-4A37-8599-0790AF5C5436}" type="pres">
      <dgm:prSet presAssocID="{636098FF-2096-499E-AB05-EA4E42899670}" presName="childNode" presStyleLbl="node1" presStyleIdx="4" presStyleCnt="7" custLinFactY="-48383" custLinFactNeighborY="-100000">
        <dgm:presLayoutVars>
          <dgm:bulletEnabled val="1"/>
        </dgm:presLayoutVars>
      </dgm:prSet>
      <dgm:spPr/>
      <dgm:t>
        <a:bodyPr/>
        <a:lstStyle/>
        <a:p>
          <a:endParaRPr lang="en-US"/>
        </a:p>
      </dgm:t>
    </dgm:pt>
    <dgm:pt modelId="{6603A7F2-8551-47A9-8F61-5FF6EFCF063C}" type="pres">
      <dgm:prSet presAssocID="{636098FF-2096-499E-AB05-EA4E42899670}" presName="aSpace2" presStyleCnt="0"/>
      <dgm:spPr/>
      <dgm:t>
        <a:bodyPr/>
        <a:lstStyle/>
        <a:p>
          <a:endParaRPr lang="en-US"/>
        </a:p>
      </dgm:t>
    </dgm:pt>
    <dgm:pt modelId="{20EC3D6A-E9B3-4AB2-8868-2AB062BC5A6A}" type="pres">
      <dgm:prSet presAssocID="{AE4ED48F-E829-4DB8-81DB-F9DB0705A1E5}" presName="childNode" presStyleLbl="node1" presStyleIdx="5" presStyleCnt="7" custLinFactY="-48383" custLinFactNeighborY="-100000">
        <dgm:presLayoutVars>
          <dgm:bulletEnabled val="1"/>
        </dgm:presLayoutVars>
      </dgm:prSet>
      <dgm:spPr/>
      <dgm:t>
        <a:bodyPr/>
        <a:lstStyle/>
        <a:p>
          <a:endParaRPr lang="en-US"/>
        </a:p>
      </dgm:t>
    </dgm:pt>
    <dgm:pt modelId="{7F80134E-77C8-4E9C-BA0A-6259BCB5575D}" type="pres">
      <dgm:prSet presAssocID="{AE4ED48F-E829-4DB8-81DB-F9DB0705A1E5}" presName="aSpace2" presStyleCnt="0"/>
      <dgm:spPr/>
    </dgm:pt>
    <dgm:pt modelId="{C6C1DB4B-FCE9-47C6-887B-65307D2C8C47}" type="pres">
      <dgm:prSet presAssocID="{989B545D-7228-4479-AAAE-103C8E5767DA}" presName="childNode" presStyleLbl="node1" presStyleIdx="6" presStyleCnt="7" custLinFactY="-39154" custLinFactNeighborX="0" custLinFactNeighborY="-100000">
        <dgm:presLayoutVars>
          <dgm:bulletEnabled val="1"/>
        </dgm:presLayoutVars>
      </dgm:prSet>
      <dgm:spPr/>
      <dgm:t>
        <a:bodyPr/>
        <a:lstStyle/>
        <a:p>
          <a:endParaRPr lang="en-US"/>
        </a:p>
      </dgm:t>
    </dgm:pt>
  </dgm:ptLst>
  <dgm:cxnLst>
    <dgm:cxn modelId="{D2B2F700-418F-4864-8C9E-BB23A403C12E}" type="presOf" srcId="{989B545D-7228-4479-AAAE-103C8E5767DA}" destId="{C6C1DB4B-FCE9-47C6-887B-65307D2C8C47}" srcOrd="0" destOrd="0" presId="urn:microsoft.com/office/officeart/2005/8/layout/lProcess2"/>
    <dgm:cxn modelId="{217A6190-ED2B-4A73-A56B-DA62E71BD8F0}" type="presOf" srcId="{636098FF-2096-499E-AB05-EA4E42899670}" destId="{AAEB5696-A0BF-4A37-8599-0790AF5C5436}" srcOrd="0" destOrd="0" presId="urn:microsoft.com/office/officeart/2005/8/layout/lProcess2"/>
    <dgm:cxn modelId="{7EE98B6B-F2F4-4D49-8645-ECC397A4E321}" srcId="{DDD1C275-EBFD-41BF-AB93-0F9DCF8910EB}" destId="{8889C4B0-BE53-4EBE-80D6-FFC0AF2D572E}" srcOrd="0" destOrd="0" parTransId="{4A3E2415-1A99-41C9-8C40-35DE870384C5}" sibTransId="{F69813F4-F0B4-4607-94DE-78EB90047E18}"/>
    <dgm:cxn modelId="{C18CAD5F-F930-49DC-95CF-F55BD85E3C21}" srcId="{4E4377DC-6E8C-4166-B113-39AE8DF3208E}" destId="{DDD1C275-EBFD-41BF-AB93-0F9DCF8910EB}" srcOrd="0" destOrd="0" parTransId="{851B5F06-6758-4F52-9D88-5444ECB33866}" sibTransId="{FFFA48EE-5836-4AE3-AB6E-517FFA59A072}"/>
    <dgm:cxn modelId="{10C22C62-CFA0-4B92-8287-BC0701D7BDCE}" type="presOf" srcId="{8B2DA940-C35B-41CE-A87E-5ED4C6F53D25}" destId="{184B6A92-2D44-4372-82F3-58D102EED17B}" srcOrd="0" destOrd="0" presId="urn:microsoft.com/office/officeart/2005/8/layout/lProcess2"/>
    <dgm:cxn modelId="{811CDA53-DF4D-4A00-9380-C82F59DE0435}" srcId="{DDD1C275-EBFD-41BF-AB93-0F9DCF8910EB}" destId="{636098FF-2096-499E-AB05-EA4E42899670}" srcOrd="4" destOrd="0" parTransId="{2A111AE9-5491-48D8-8F2A-84697CD309EB}" sibTransId="{F7FA2F6B-E7E9-4513-BB3A-A6C33B356FD5}"/>
    <dgm:cxn modelId="{D2A87812-76B2-4A86-A7F4-9C6C378C5109}" srcId="{DDD1C275-EBFD-41BF-AB93-0F9DCF8910EB}" destId="{989B545D-7228-4479-AAAE-103C8E5767DA}" srcOrd="6" destOrd="0" parTransId="{54BD21AB-7B13-4184-B486-5326A0226B4D}" sibTransId="{D7E14172-21BB-40E2-8D9E-AC8746A739E7}"/>
    <dgm:cxn modelId="{617404AF-4E3B-4C30-AB21-F31665D5C047}" type="presOf" srcId="{EB9FD0CC-0DF1-4996-92A7-FF08E5272652}" destId="{CD93328C-6E12-421D-B656-E005CFBBDEAB}" srcOrd="0" destOrd="0" presId="urn:microsoft.com/office/officeart/2005/8/layout/lProcess2"/>
    <dgm:cxn modelId="{589FE67D-B734-4616-983B-CC3E806FDBF0}" srcId="{DDD1C275-EBFD-41BF-AB93-0F9DCF8910EB}" destId="{AE4ED48F-E829-4DB8-81DB-F9DB0705A1E5}" srcOrd="5" destOrd="0" parTransId="{9F5C1F39-74C1-416A-9723-2C53982A361C}" sibTransId="{FB644CD9-C1FD-4467-AF6E-7FCBC0A87E4A}"/>
    <dgm:cxn modelId="{3F6D8033-B635-4BE2-ADE4-ECF599A27A3E}" type="presOf" srcId="{8889C4B0-BE53-4EBE-80D6-FFC0AF2D572E}" destId="{EBC7374C-9DDB-44A7-B8D4-F18941469B2A}" srcOrd="0" destOrd="0" presId="urn:microsoft.com/office/officeart/2005/8/layout/lProcess2"/>
    <dgm:cxn modelId="{8753BA1E-9802-4065-B134-9309FC6688F1}" type="presOf" srcId="{4E4377DC-6E8C-4166-B113-39AE8DF3208E}" destId="{E167FA2A-3EF1-4CBB-BB0F-EE032EEBFB6A}" srcOrd="0" destOrd="0" presId="urn:microsoft.com/office/officeart/2005/8/layout/lProcess2"/>
    <dgm:cxn modelId="{2DBA801D-1E2A-489C-A43E-4ED41D8A19F7}" type="presOf" srcId="{AE4ED48F-E829-4DB8-81DB-F9DB0705A1E5}" destId="{20EC3D6A-E9B3-4AB2-8868-2AB062BC5A6A}" srcOrd="0" destOrd="0" presId="urn:microsoft.com/office/officeart/2005/8/layout/lProcess2"/>
    <dgm:cxn modelId="{5BEDE080-3475-42E2-92D4-153C9AA19160}" srcId="{DDD1C275-EBFD-41BF-AB93-0F9DCF8910EB}" destId="{A70F073C-59A1-46A6-B365-69BB1D46D22D}" srcOrd="2" destOrd="0" parTransId="{4A9E5FE5-74CF-469F-8AE8-2E5F0B0D52F5}" sibTransId="{CEDCC52B-4240-4138-94DC-7EB54DBD8B78}"/>
    <dgm:cxn modelId="{34B318FE-2CC6-47BC-81C1-F4786C2118CB}" srcId="{DDD1C275-EBFD-41BF-AB93-0F9DCF8910EB}" destId="{8B2DA940-C35B-41CE-A87E-5ED4C6F53D25}" srcOrd="1" destOrd="0" parTransId="{4EBEC6D1-4688-456C-87F1-57A826C59967}" sibTransId="{D7055A1A-E115-4807-BA48-77F6BFDD2086}"/>
    <dgm:cxn modelId="{3C7107F9-CF6F-4A52-92B3-7505D1E71AB9}" type="presOf" srcId="{A70F073C-59A1-46A6-B365-69BB1D46D22D}" destId="{0ABBD12F-B4BD-4311-A0BE-327702135A55}" srcOrd="0" destOrd="0" presId="urn:microsoft.com/office/officeart/2005/8/layout/lProcess2"/>
    <dgm:cxn modelId="{D50F39F5-6F79-4A3B-B5A7-5E5E2A6AD9B9}" type="presOf" srcId="{DDD1C275-EBFD-41BF-AB93-0F9DCF8910EB}" destId="{AA525AE4-3974-47FD-A436-36129E379824}" srcOrd="1" destOrd="0" presId="urn:microsoft.com/office/officeart/2005/8/layout/lProcess2"/>
    <dgm:cxn modelId="{9EF09AB0-62E4-4FF8-BA5B-A9EE211ABF3A}" srcId="{DDD1C275-EBFD-41BF-AB93-0F9DCF8910EB}" destId="{EB9FD0CC-0DF1-4996-92A7-FF08E5272652}" srcOrd="3" destOrd="0" parTransId="{8185CABC-1DD9-4088-97D5-D59CDD0CEA30}" sibTransId="{AED4D906-EC96-4E94-9598-01B12B59C9A5}"/>
    <dgm:cxn modelId="{DFC969C8-B804-4E01-8930-94B772514450}" type="presOf" srcId="{DDD1C275-EBFD-41BF-AB93-0F9DCF8910EB}" destId="{74DAB70A-5901-4C48-9A46-3C68E39A5CEA}" srcOrd="0" destOrd="0" presId="urn:microsoft.com/office/officeart/2005/8/layout/lProcess2"/>
    <dgm:cxn modelId="{C1A0C5A9-FE5E-46D7-8E9E-3E9D14A77F96}" type="presParOf" srcId="{E167FA2A-3EF1-4CBB-BB0F-EE032EEBFB6A}" destId="{8C0A9F8E-4F4A-4E3F-BCF5-077DA03DC606}" srcOrd="0" destOrd="0" presId="urn:microsoft.com/office/officeart/2005/8/layout/lProcess2"/>
    <dgm:cxn modelId="{499309B7-8B6F-4C58-9854-59C6B47C01B0}" type="presParOf" srcId="{8C0A9F8E-4F4A-4E3F-BCF5-077DA03DC606}" destId="{74DAB70A-5901-4C48-9A46-3C68E39A5CEA}" srcOrd="0" destOrd="0" presId="urn:microsoft.com/office/officeart/2005/8/layout/lProcess2"/>
    <dgm:cxn modelId="{3104B32C-6812-4619-BC15-E722EF8A0937}" type="presParOf" srcId="{8C0A9F8E-4F4A-4E3F-BCF5-077DA03DC606}" destId="{AA525AE4-3974-47FD-A436-36129E379824}" srcOrd="1" destOrd="0" presId="urn:microsoft.com/office/officeart/2005/8/layout/lProcess2"/>
    <dgm:cxn modelId="{62D5E13D-46A6-482E-AE2D-EF1BF3CE8508}" type="presParOf" srcId="{8C0A9F8E-4F4A-4E3F-BCF5-077DA03DC606}" destId="{8E6C1DC2-80AB-4175-91BA-F7749E007DA0}" srcOrd="2" destOrd="0" presId="urn:microsoft.com/office/officeart/2005/8/layout/lProcess2"/>
    <dgm:cxn modelId="{41628D31-EF7D-4EF0-BC6C-E9EEE3224E39}" type="presParOf" srcId="{8E6C1DC2-80AB-4175-91BA-F7749E007DA0}" destId="{812E59A3-A6D4-441F-AE87-B16A56BE075A}" srcOrd="0" destOrd="0" presId="urn:microsoft.com/office/officeart/2005/8/layout/lProcess2"/>
    <dgm:cxn modelId="{475D73A9-3FE7-4C73-9F24-B4558225A514}" type="presParOf" srcId="{812E59A3-A6D4-441F-AE87-B16A56BE075A}" destId="{EBC7374C-9DDB-44A7-B8D4-F18941469B2A}" srcOrd="0" destOrd="0" presId="urn:microsoft.com/office/officeart/2005/8/layout/lProcess2"/>
    <dgm:cxn modelId="{CF5AA297-0701-4349-8072-F3010A60161E}" type="presParOf" srcId="{812E59A3-A6D4-441F-AE87-B16A56BE075A}" destId="{C24C3775-EE3F-4D8B-96E1-AE5288E0ECDB}" srcOrd="1" destOrd="0" presId="urn:microsoft.com/office/officeart/2005/8/layout/lProcess2"/>
    <dgm:cxn modelId="{5F034CE1-7028-402F-ABE8-3059A5065972}" type="presParOf" srcId="{812E59A3-A6D4-441F-AE87-B16A56BE075A}" destId="{184B6A92-2D44-4372-82F3-58D102EED17B}" srcOrd="2" destOrd="0" presId="urn:microsoft.com/office/officeart/2005/8/layout/lProcess2"/>
    <dgm:cxn modelId="{AA2D0117-8DF7-4630-916C-F02E368AE85D}" type="presParOf" srcId="{812E59A3-A6D4-441F-AE87-B16A56BE075A}" destId="{F0465E30-7804-4376-A7F1-D8EC50377516}" srcOrd="3" destOrd="0" presId="urn:microsoft.com/office/officeart/2005/8/layout/lProcess2"/>
    <dgm:cxn modelId="{EEDF2059-F43B-42A6-8D87-A6F468856937}" type="presParOf" srcId="{812E59A3-A6D4-441F-AE87-B16A56BE075A}" destId="{0ABBD12F-B4BD-4311-A0BE-327702135A55}" srcOrd="4" destOrd="0" presId="urn:microsoft.com/office/officeart/2005/8/layout/lProcess2"/>
    <dgm:cxn modelId="{0AB03E39-11C1-4EEA-9FE6-E01116CD4EAB}" type="presParOf" srcId="{812E59A3-A6D4-441F-AE87-B16A56BE075A}" destId="{755A2F57-4AA6-4279-85FD-5BB2948C4FC2}" srcOrd="5" destOrd="0" presId="urn:microsoft.com/office/officeart/2005/8/layout/lProcess2"/>
    <dgm:cxn modelId="{E4BB8D6F-F172-4982-A9EB-9516498129B3}" type="presParOf" srcId="{812E59A3-A6D4-441F-AE87-B16A56BE075A}" destId="{CD93328C-6E12-421D-B656-E005CFBBDEAB}" srcOrd="6" destOrd="0" presId="urn:microsoft.com/office/officeart/2005/8/layout/lProcess2"/>
    <dgm:cxn modelId="{648D587E-84CE-46E1-B9C2-4D95707ECE26}" type="presParOf" srcId="{812E59A3-A6D4-441F-AE87-B16A56BE075A}" destId="{519B6BB1-37D5-4876-B63A-E6FCA065225A}" srcOrd="7" destOrd="0" presId="urn:microsoft.com/office/officeart/2005/8/layout/lProcess2"/>
    <dgm:cxn modelId="{E9225221-57FF-4359-A847-52AA6F462575}" type="presParOf" srcId="{812E59A3-A6D4-441F-AE87-B16A56BE075A}" destId="{AAEB5696-A0BF-4A37-8599-0790AF5C5436}" srcOrd="8" destOrd="0" presId="urn:microsoft.com/office/officeart/2005/8/layout/lProcess2"/>
    <dgm:cxn modelId="{90CE8B44-850C-4FB0-8D69-5CAA0899B5E3}" type="presParOf" srcId="{812E59A3-A6D4-441F-AE87-B16A56BE075A}" destId="{6603A7F2-8551-47A9-8F61-5FF6EFCF063C}" srcOrd="9" destOrd="0" presId="urn:microsoft.com/office/officeart/2005/8/layout/lProcess2"/>
    <dgm:cxn modelId="{0CC5243F-6501-4ED4-B9FA-E4671AB7C77D}" type="presParOf" srcId="{812E59A3-A6D4-441F-AE87-B16A56BE075A}" destId="{20EC3D6A-E9B3-4AB2-8868-2AB062BC5A6A}" srcOrd="10" destOrd="0" presId="urn:microsoft.com/office/officeart/2005/8/layout/lProcess2"/>
    <dgm:cxn modelId="{DB7C4DF3-0B0A-417B-9443-E8EC3A1BA4E1}" type="presParOf" srcId="{812E59A3-A6D4-441F-AE87-B16A56BE075A}" destId="{7F80134E-77C8-4E9C-BA0A-6259BCB5575D}" srcOrd="11" destOrd="0" presId="urn:microsoft.com/office/officeart/2005/8/layout/lProcess2"/>
    <dgm:cxn modelId="{9C93C0B5-089B-4964-9EBF-D7A1B8E20F64}" type="presParOf" srcId="{812E59A3-A6D4-441F-AE87-B16A56BE075A}" destId="{C6C1DB4B-FCE9-47C6-887B-65307D2C8C47}" srcOrd="1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039066B-DA75-4962-A918-EE68147C7B74}" type="doc">
      <dgm:prSet loTypeId="urn:microsoft.com/office/officeart/2008/layout/LinedList" loCatId="list" qsTypeId="urn:microsoft.com/office/officeart/2005/8/quickstyle/simple4" qsCatId="simple" csTypeId="urn:microsoft.com/office/officeart/2005/8/colors/accent0_1" csCatId="mainScheme" phldr="1"/>
      <dgm:spPr/>
      <dgm:t>
        <a:bodyPr/>
        <a:lstStyle/>
        <a:p>
          <a:endParaRPr lang="en-US"/>
        </a:p>
      </dgm:t>
    </dgm:pt>
    <dgm:pt modelId="{8CDA6C8F-2D0D-4C13-AF61-646D889F7DEB}">
      <dgm:prSet custT="1"/>
      <dgm:spPr/>
      <dgm:t>
        <a:bodyPr/>
        <a:lstStyle/>
        <a:p>
          <a:pPr rtl="0"/>
          <a:r>
            <a:rPr lang="en-US" sz="2000" b="1" dirty="0" smtClean="0">
              <a:latin typeface="Albertus MT Lt" pitchFamily="18" charset="0"/>
            </a:rPr>
            <a:t>Process Scope</a:t>
          </a:r>
          <a:endParaRPr lang="en-US" sz="2000" b="1" dirty="0">
            <a:latin typeface="Albertus MT Lt" pitchFamily="18" charset="0"/>
          </a:endParaRPr>
        </a:p>
      </dgm:t>
    </dgm:pt>
    <dgm:pt modelId="{001ADEBC-DEF3-437B-A576-0255C48DD42A}" type="parTrans" cxnId="{6FD5E128-0829-4EF3-9BED-8F14215E62AA}">
      <dgm:prSet/>
      <dgm:spPr/>
      <dgm:t>
        <a:bodyPr/>
        <a:lstStyle/>
        <a:p>
          <a:endParaRPr lang="en-US"/>
        </a:p>
      </dgm:t>
    </dgm:pt>
    <dgm:pt modelId="{86109049-48AC-4259-8747-6C4F24E5B333}" type="sibTrans" cxnId="{6FD5E128-0829-4EF3-9BED-8F14215E62AA}">
      <dgm:prSet/>
      <dgm:spPr/>
      <dgm:t>
        <a:bodyPr/>
        <a:lstStyle/>
        <a:p>
          <a:endParaRPr lang="en-US"/>
        </a:p>
      </dgm:t>
    </dgm:pt>
    <dgm:pt modelId="{12F0363B-C05F-42EB-9DD9-0A65832C0479}">
      <dgm:prSet custT="1"/>
      <dgm:spPr>
        <a:solidFill>
          <a:schemeClr val="accent3">
            <a:lumMod val="20000"/>
            <a:lumOff val="80000"/>
          </a:schemeClr>
        </a:solidFill>
      </dgm:spPr>
      <dgm:t>
        <a:bodyPr/>
        <a:lstStyle/>
        <a:p>
          <a:pPr rtl="0"/>
          <a:r>
            <a:rPr lang="en-US" sz="2000" dirty="0" smtClean="0">
              <a:latin typeface="Albertus MT Lt" pitchFamily="18" charset="0"/>
            </a:rPr>
            <a:t>This process applies to release to </a:t>
          </a:r>
          <a:r>
            <a:rPr lang="en-US" sz="2000" b="1" dirty="0" smtClean="0">
              <a:latin typeface="Albertus MT Lt" pitchFamily="18" charset="0"/>
            </a:rPr>
            <a:t>Production Environment</a:t>
          </a:r>
          <a:r>
            <a:rPr lang="en-US" sz="2000" dirty="0" smtClean="0">
              <a:latin typeface="Albertus MT Lt" pitchFamily="18" charset="0"/>
            </a:rPr>
            <a:t> requested by OLX Teams. </a:t>
          </a:r>
        </a:p>
        <a:p>
          <a:pPr rtl="0"/>
          <a:endParaRPr lang="en-US" sz="2000" dirty="0" smtClean="0">
            <a:latin typeface="Albertus MT Lt" pitchFamily="18" charset="0"/>
          </a:endParaRPr>
        </a:p>
        <a:p>
          <a:pPr rtl="0"/>
          <a:r>
            <a:rPr lang="en-US" sz="2000" dirty="0" smtClean="0">
              <a:latin typeface="Albertus MT Lt" pitchFamily="18" charset="0"/>
            </a:rPr>
            <a:t>Any Release provided by Suppliers are excluded of this initial version. Development and testing </a:t>
          </a:r>
          <a:r>
            <a:rPr lang="en-US" sz="2000" dirty="0" err="1" smtClean="0">
              <a:latin typeface="Albertus MT Lt" pitchFamily="18" charset="0"/>
            </a:rPr>
            <a:t>env</a:t>
          </a:r>
          <a:r>
            <a:rPr lang="en-US" sz="2000" dirty="0" smtClean="0">
              <a:latin typeface="Albertus MT Lt" pitchFamily="18" charset="0"/>
            </a:rPr>
            <a:t>. requests are not part of this process either, however some of agreements of this process could be applied.</a:t>
          </a:r>
          <a:endParaRPr lang="en-US" sz="2000" dirty="0">
            <a:latin typeface="Albertus MT Lt" pitchFamily="18" charset="0"/>
          </a:endParaRPr>
        </a:p>
      </dgm:t>
    </dgm:pt>
    <dgm:pt modelId="{EB1CBD35-6EC0-4B51-B051-5EA022869770}" type="parTrans" cxnId="{32E7B876-4F8F-4DAD-88F4-DCBC0EDA58DD}">
      <dgm:prSet/>
      <dgm:spPr/>
      <dgm:t>
        <a:bodyPr/>
        <a:lstStyle/>
        <a:p>
          <a:endParaRPr lang="en-US"/>
        </a:p>
      </dgm:t>
    </dgm:pt>
    <dgm:pt modelId="{66A68C50-3FD4-4A67-A8C4-476E9C9E67EB}" type="sibTrans" cxnId="{32E7B876-4F8F-4DAD-88F4-DCBC0EDA58DD}">
      <dgm:prSet/>
      <dgm:spPr/>
      <dgm:t>
        <a:bodyPr/>
        <a:lstStyle/>
        <a:p>
          <a:endParaRPr lang="en-US"/>
        </a:p>
      </dgm:t>
    </dgm:pt>
    <dgm:pt modelId="{BFCA3C1D-E3A5-4FBE-88DF-580C5D504E46}" type="pres">
      <dgm:prSet presAssocID="{3039066B-DA75-4962-A918-EE68147C7B74}" presName="vert0" presStyleCnt="0">
        <dgm:presLayoutVars>
          <dgm:dir/>
          <dgm:animOne val="branch"/>
          <dgm:animLvl val="lvl"/>
        </dgm:presLayoutVars>
      </dgm:prSet>
      <dgm:spPr/>
      <dgm:t>
        <a:bodyPr/>
        <a:lstStyle/>
        <a:p>
          <a:endParaRPr lang="en-US"/>
        </a:p>
      </dgm:t>
    </dgm:pt>
    <dgm:pt modelId="{75069A72-55DF-49B2-88AE-F466EBD50B5C}" type="pres">
      <dgm:prSet presAssocID="{8CDA6C8F-2D0D-4C13-AF61-646D889F7DEB}" presName="thickLine" presStyleLbl="alignNode1" presStyleIdx="0" presStyleCnt="1"/>
      <dgm:spPr/>
    </dgm:pt>
    <dgm:pt modelId="{302EFF37-643A-4FA1-BDF7-A78D37C99C2D}" type="pres">
      <dgm:prSet presAssocID="{8CDA6C8F-2D0D-4C13-AF61-646D889F7DEB}" presName="horz1" presStyleCnt="0"/>
      <dgm:spPr/>
    </dgm:pt>
    <dgm:pt modelId="{21895B57-1AD2-47CE-9AC7-2393492FB9EB}" type="pres">
      <dgm:prSet presAssocID="{8CDA6C8F-2D0D-4C13-AF61-646D889F7DEB}" presName="tx1" presStyleLbl="revTx" presStyleIdx="0" presStyleCnt="2"/>
      <dgm:spPr/>
      <dgm:t>
        <a:bodyPr/>
        <a:lstStyle/>
        <a:p>
          <a:endParaRPr lang="en-US"/>
        </a:p>
      </dgm:t>
    </dgm:pt>
    <dgm:pt modelId="{0E86EF9E-0B3C-4330-82DC-E866C88C00E3}" type="pres">
      <dgm:prSet presAssocID="{8CDA6C8F-2D0D-4C13-AF61-646D889F7DEB}" presName="vert1" presStyleCnt="0"/>
      <dgm:spPr/>
    </dgm:pt>
    <dgm:pt modelId="{97CA05E6-22F7-4448-A6E3-6AC474D8EB6F}" type="pres">
      <dgm:prSet presAssocID="{12F0363B-C05F-42EB-9DD9-0A65832C0479}" presName="vertSpace2a" presStyleCnt="0"/>
      <dgm:spPr/>
    </dgm:pt>
    <dgm:pt modelId="{9FC2A8C7-E838-473E-82C0-81B31A5D9381}" type="pres">
      <dgm:prSet presAssocID="{12F0363B-C05F-42EB-9DD9-0A65832C0479}" presName="horz2" presStyleCnt="0"/>
      <dgm:spPr/>
    </dgm:pt>
    <dgm:pt modelId="{436C47A9-7465-45BF-8AF6-5E80A117013D}" type="pres">
      <dgm:prSet presAssocID="{12F0363B-C05F-42EB-9DD9-0A65832C0479}" presName="horzSpace2" presStyleCnt="0"/>
      <dgm:spPr/>
    </dgm:pt>
    <dgm:pt modelId="{E41069D2-D0D1-474F-964D-47E09BAEDE15}" type="pres">
      <dgm:prSet presAssocID="{12F0363B-C05F-42EB-9DD9-0A65832C0479}" presName="tx2" presStyleLbl="revTx" presStyleIdx="1" presStyleCnt="2" custScaleY="110215"/>
      <dgm:spPr/>
      <dgm:t>
        <a:bodyPr/>
        <a:lstStyle/>
        <a:p>
          <a:endParaRPr lang="en-US"/>
        </a:p>
      </dgm:t>
    </dgm:pt>
    <dgm:pt modelId="{F1E9663F-C9D5-4F47-AD57-EDFE49B764A8}" type="pres">
      <dgm:prSet presAssocID="{12F0363B-C05F-42EB-9DD9-0A65832C0479}" presName="vert2" presStyleCnt="0"/>
      <dgm:spPr/>
    </dgm:pt>
    <dgm:pt modelId="{3C8BC17C-F216-4517-B7CA-9FCF3CB27C8B}" type="pres">
      <dgm:prSet presAssocID="{12F0363B-C05F-42EB-9DD9-0A65832C0479}" presName="thinLine2b" presStyleLbl="callout" presStyleIdx="0" presStyleCnt="1"/>
      <dgm:spPr/>
    </dgm:pt>
    <dgm:pt modelId="{B9AEB5C8-7397-4350-9600-5EF618708973}" type="pres">
      <dgm:prSet presAssocID="{12F0363B-C05F-42EB-9DD9-0A65832C0479}" presName="vertSpace2b" presStyleCnt="0"/>
      <dgm:spPr/>
    </dgm:pt>
  </dgm:ptLst>
  <dgm:cxnLst>
    <dgm:cxn modelId="{53B2EB3E-5FB4-4B0A-A428-B35726E90BF8}" type="presOf" srcId="{3039066B-DA75-4962-A918-EE68147C7B74}" destId="{BFCA3C1D-E3A5-4FBE-88DF-580C5D504E46}" srcOrd="0" destOrd="0" presId="urn:microsoft.com/office/officeart/2008/layout/LinedList"/>
    <dgm:cxn modelId="{4D5E9C77-0371-4903-ABE6-E937A9DEEF76}" type="presOf" srcId="{8CDA6C8F-2D0D-4C13-AF61-646D889F7DEB}" destId="{21895B57-1AD2-47CE-9AC7-2393492FB9EB}" srcOrd="0" destOrd="0" presId="urn:microsoft.com/office/officeart/2008/layout/LinedList"/>
    <dgm:cxn modelId="{693D938F-AAD9-4914-A7F4-7A34A8389F5A}" type="presOf" srcId="{12F0363B-C05F-42EB-9DD9-0A65832C0479}" destId="{E41069D2-D0D1-474F-964D-47E09BAEDE15}" srcOrd="0" destOrd="0" presId="urn:microsoft.com/office/officeart/2008/layout/LinedList"/>
    <dgm:cxn modelId="{6FD5E128-0829-4EF3-9BED-8F14215E62AA}" srcId="{3039066B-DA75-4962-A918-EE68147C7B74}" destId="{8CDA6C8F-2D0D-4C13-AF61-646D889F7DEB}" srcOrd="0" destOrd="0" parTransId="{001ADEBC-DEF3-437B-A576-0255C48DD42A}" sibTransId="{86109049-48AC-4259-8747-6C4F24E5B333}"/>
    <dgm:cxn modelId="{32E7B876-4F8F-4DAD-88F4-DCBC0EDA58DD}" srcId="{8CDA6C8F-2D0D-4C13-AF61-646D889F7DEB}" destId="{12F0363B-C05F-42EB-9DD9-0A65832C0479}" srcOrd="0" destOrd="0" parTransId="{EB1CBD35-6EC0-4B51-B051-5EA022869770}" sibTransId="{66A68C50-3FD4-4A67-A8C4-476E9C9E67EB}"/>
    <dgm:cxn modelId="{5A857C76-7002-4FC1-A5D9-E478814641A8}" type="presParOf" srcId="{BFCA3C1D-E3A5-4FBE-88DF-580C5D504E46}" destId="{75069A72-55DF-49B2-88AE-F466EBD50B5C}" srcOrd="0" destOrd="0" presId="urn:microsoft.com/office/officeart/2008/layout/LinedList"/>
    <dgm:cxn modelId="{C45E41A4-95CB-474E-B486-5CC6B68F58BC}" type="presParOf" srcId="{BFCA3C1D-E3A5-4FBE-88DF-580C5D504E46}" destId="{302EFF37-643A-4FA1-BDF7-A78D37C99C2D}" srcOrd="1" destOrd="0" presId="urn:microsoft.com/office/officeart/2008/layout/LinedList"/>
    <dgm:cxn modelId="{0535F241-0FA5-476A-A460-890608A5A13C}" type="presParOf" srcId="{302EFF37-643A-4FA1-BDF7-A78D37C99C2D}" destId="{21895B57-1AD2-47CE-9AC7-2393492FB9EB}" srcOrd="0" destOrd="0" presId="urn:microsoft.com/office/officeart/2008/layout/LinedList"/>
    <dgm:cxn modelId="{00F12AFA-E8D2-4E6C-A8D3-BCE947DD4134}" type="presParOf" srcId="{302EFF37-643A-4FA1-BDF7-A78D37C99C2D}" destId="{0E86EF9E-0B3C-4330-82DC-E866C88C00E3}" srcOrd="1" destOrd="0" presId="urn:microsoft.com/office/officeart/2008/layout/LinedList"/>
    <dgm:cxn modelId="{96BBCE1C-D7B5-454C-9B90-5507FB705ADA}" type="presParOf" srcId="{0E86EF9E-0B3C-4330-82DC-E866C88C00E3}" destId="{97CA05E6-22F7-4448-A6E3-6AC474D8EB6F}" srcOrd="0" destOrd="0" presId="urn:microsoft.com/office/officeart/2008/layout/LinedList"/>
    <dgm:cxn modelId="{CD516AB2-2F9A-49F6-9D9E-384761B64358}" type="presParOf" srcId="{0E86EF9E-0B3C-4330-82DC-E866C88C00E3}" destId="{9FC2A8C7-E838-473E-82C0-81B31A5D9381}" srcOrd="1" destOrd="0" presId="urn:microsoft.com/office/officeart/2008/layout/LinedList"/>
    <dgm:cxn modelId="{DFA89908-EFDE-43A9-95A6-26A3D3F82F90}" type="presParOf" srcId="{9FC2A8C7-E838-473E-82C0-81B31A5D9381}" destId="{436C47A9-7465-45BF-8AF6-5E80A117013D}" srcOrd="0" destOrd="0" presId="urn:microsoft.com/office/officeart/2008/layout/LinedList"/>
    <dgm:cxn modelId="{B973AF34-E230-4AC0-8CE9-58BAE783AC70}" type="presParOf" srcId="{9FC2A8C7-E838-473E-82C0-81B31A5D9381}" destId="{E41069D2-D0D1-474F-964D-47E09BAEDE15}" srcOrd="1" destOrd="0" presId="urn:microsoft.com/office/officeart/2008/layout/LinedList"/>
    <dgm:cxn modelId="{D9A3D697-D4E9-4920-9ED4-935062EA873E}" type="presParOf" srcId="{9FC2A8C7-E838-473E-82C0-81B31A5D9381}" destId="{F1E9663F-C9D5-4F47-AD57-EDFE49B764A8}" srcOrd="2" destOrd="0" presId="urn:microsoft.com/office/officeart/2008/layout/LinedList"/>
    <dgm:cxn modelId="{A67CC13A-4CEB-44BE-9C99-FD5363ED3CE7}" type="presParOf" srcId="{0E86EF9E-0B3C-4330-82DC-E866C88C00E3}" destId="{3C8BC17C-F216-4517-B7CA-9FCF3CB27C8B}" srcOrd="2" destOrd="0" presId="urn:microsoft.com/office/officeart/2008/layout/LinedList"/>
    <dgm:cxn modelId="{8C070CA0-CCEB-4A93-90A1-48DE13100242}" type="presParOf" srcId="{0E86EF9E-0B3C-4330-82DC-E866C88C00E3}" destId="{B9AEB5C8-7397-4350-9600-5EF618708973}"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26F96D-9635-4C3A-BC2C-0FFEDA9C058A}" type="doc">
      <dgm:prSet loTypeId="urn:microsoft.com/office/officeart/2008/layout/LinedList" loCatId="list" qsTypeId="urn:microsoft.com/office/officeart/2005/8/quickstyle/simple4" qsCatId="simple" csTypeId="urn:microsoft.com/office/officeart/2005/8/colors/accent0_1" csCatId="mainScheme" phldr="1"/>
      <dgm:spPr/>
      <dgm:t>
        <a:bodyPr/>
        <a:lstStyle/>
        <a:p>
          <a:endParaRPr lang="en-US"/>
        </a:p>
      </dgm:t>
    </dgm:pt>
    <dgm:pt modelId="{F714F380-A18A-4214-99AE-F9C495C94027}">
      <dgm:prSet custT="1"/>
      <dgm:spPr/>
      <dgm:t>
        <a:bodyPr/>
        <a:lstStyle/>
        <a:p>
          <a:pPr algn="l" rtl="0"/>
          <a:r>
            <a:rPr lang="en-US" sz="2000" b="1" dirty="0" smtClean="0">
              <a:latin typeface="Albertus MT Lt" pitchFamily="18" charset="0"/>
            </a:rPr>
            <a:t>Release Team Scope</a:t>
          </a:r>
          <a:endParaRPr lang="en-US" sz="2000" b="1" dirty="0">
            <a:latin typeface="Albertus MT Lt" pitchFamily="18" charset="0"/>
          </a:endParaRPr>
        </a:p>
      </dgm:t>
    </dgm:pt>
    <dgm:pt modelId="{3F459BCD-7E4A-4DAB-AA2D-E0757F1629A2}" type="parTrans" cxnId="{DAB15825-4ADC-4EA8-A7FC-D4C13EB61E06}">
      <dgm:prSet/>
      <dgm:spPr/>
      <dgm:t>
        <a:bodyPr/>
        <a:lstStyle/>
        <a:p>
          <a:endParaRPr lang="en-US"/>
        </a:p>
      </dgm:t>
    </dgm:pt>
    <dgm:pt modelId="{6EEC1DE8-DF4F-4476-BC0C-19BB4AA1876E}" type="sibTrans" cxnId="{DAB15825-4ADC-4EA8-A7FC-D4C13EB61E06}">
      <dgm:prSet/>
      <dgm:spPr/>
      <dgm:t>
        <a:bodyPr/>
        <a:lstStyle/>
        <a:p>
          <a:endParaRPr lang="en-US"/>
        </a:p>
      </dgm:t>
    </dgm:pt>
    <dgm:pt modelId="{B05E7904-9FBB-40F8-9580-F3687B59FEA0}">
      <dgm:prSet custT="1">
        <dgm:style>
          <a:lnRef idx="2">
            <a:schemeClr val="accent3">
              <a:shade val="50000"/>
            </a:schemeClr>
          </a:lnRef>
          <a:fillRef idx="1">
            <a:schemeClr val="accent3"/>
          </a:fillRef>
          <a:effectRef idx="0">
            <a:schemeClr val="accent3"/>
          </a:effectRef>
          <a:fontRef idx="minor">
            <a:schemeClr val="lt1"/>
          </a:fontRef>
        </dgm:style>
      </dgm:prSet>
      <dgm:spPr>
        <a:solidFill>
          <a:schemeClr val="accent3">
            <a:lumMod val="20000"/>
            <a:lumOff val="80000"/>
          </a:schemeClr>
        </a:solidFill>
        <a:ln>
          <a:noFill/>
        </a:ln>
      </dgm:spPr>
      <dgm:t>
        <a:bodyPr/>
        <a:lstStyle/>
        <a:p>
          <a:pPr rtl="0"/>
          <a:r>
            <a:rPr lang="en-US" sz="2000" dirty="0" smtClean="0">
              <a:latin typeface="Albertus MT Lt" pitchFamily="18" charset="0"/>
            </a:rPr>
            <a:t>Provide support for delivers new and enhanced product features required by business, while protecting the integrity of existing services</a:t>
          </a:r>
        </a:p>
        <a:p>
          <a:pPr rtl="0"/>
          <a:r>
            <a:rPr lang="en-US" sz="2000" dirty="0" smtClean="0">
              <a:latin typeface="Albertus MT Lt" pitchFamily="18" charset="0"/>
            </a:rPr>
            <a:t>The primary goal of the Release Management Process is to increase the number of successful Releases, including reducing the number of Releases with unexpected outcomes and decrease the number of incidents caused by Releases</a:t>
          </a:r>
          <a:endParaRPr lang="en-US" sz="2000" dirty="0">
            <a:latin typeface="Albertus MT Lt" pitchFamily="18" charset="0"/>
          </a:endParaRPr>
        </a:p>
      </dgm:t>
    </dgm:pt>
    <dgm:pt modelId="{3542BAB7-E069-4122-B183-2E8AA240998D}" type="parTrans" cxnId="{5B4A5416-C10D-4DD2-9C0F-EE1327F8C449}">
      <dgm:prSet/>
      <dgm:spPr/>
      <dgm:t>
        <a:bodyPr/>
        <a:lstStyle/>
        <a:p>
          <a:endParaRPr lang="en-US"/>
        </a:p>
      </dgm:t>
    </dgm:pt>
    <dgm:pt modelId="{27B3D060-8D91-4F96-BC3F-1D16E7794790}" type="sibTrans" cxnId="{5B4A5416-C10D-4DD2-9C0F-EE1327F8C449}">
      <dgm:prSet/>
      <dgm:spPr/>
      <dgm:t>
        <a:bodyPr/>
        <a:lstStyle/>
        <a:p>
          <a:endParaRPr lang="en-US"/>
        </a:p>
      </dgm:t>
    </dgm:pt>
    <dgm:pt modelId="{C4EDADCB-23C6-40FF-86B7-395811DB7DC0}" type="pres">
      <dgm:prSet presAssocID="{7F26F96D-9635-4C3A-BC2C-0FFEDA9C058A}" presName="vert0" presStyleCnt="0">
        <dgm:presLayoutVars>
          <dgm:dir/>
          <dgm:animOne val="branch"/>
          <dgm:animLvl val="lvl"/>
        </dgm:presLayoutVars>
      </dgm:prSet>
      <dgm:spPr/>
      <dgm:t>
        <a:bodyPr/>
        <a:lstStyle/>
        <a:p>
          <a:endParaRPr lang="en-US"/>
        </a:p>
      </dgm:t>
    </dgm:pt>
    <dgm:pt modelId="{8A663FF3-EF13-471A-975C-1465E4D56333}" type="pres">
      <dgm:prSet presAssocID="{F714F380-A18A-4214-99AE-F9C495C94027}" presName="thickLine" presStyleLbl="alignNode1" presStyleIdx="0" presStyleCnt="1"/>
      <dgm:spPr/>
    </dgm:pt>
    <dgm:pt modelId="{A0691AB2-2D91-499D-B383-CD13BFBBF1D1}" type="pres">
      <dgm:prSet presAssocID="{F714F380-A18A-4214-99AE-F9C495C94027}" presName="horz1" presStyleCnt="0"/>
      <dgm:spPr/>
    </dgm:pt>
    <dgm:pt modelId="{3F009795-42C1-42C7-82D1-C9DF3EFEA591}" type="pres">
      <dgm:prSet presAssocID="{F714F380-A18A-4214-99AE-F9C495C94027}" presName="tx1" presStyleLbl="revTx" presStyleIdx="0" presStyleCnt="2"/>
      <dgm:spPr/>
      <dgm:t>
        <a:bodyPr/>
        <a:lstStyle/>
        <a:p>
          <a:endParaRPr lang="en-US"/>
        </a:p>
      </dgm:t>
    </dgm:pt>
    <dgm:pt modelId="{E93EF0F5-A5F1-4427-BE21-8C10AE7D20C4}" type="pres">
      <dgm:prSet presAssocID="{F714F380-A18A-4214-99AE-F9C495C94027}" presName="vert1" presStyleCnt="0"/>
      <dgm:spPr/>
    </dgm:pt>
    <dgm:pt modelId="{704109B8-52A4-4C91-A4E7-63BC58D258BB}" type="pres">
      <dgm:prSet presAssocID="{B05E7904-9FBB-40F8-9580-F3687B59FEA0}" presName="vertSpace2a" presStyleCnt="0"/>
      <dgm:spPr/>
    </dgm:pt>
    <dgm:pt modelId="{F754B0CF-158A-4D9B-90EA-6F34B3242D24}" type="pres">
      <dgm:prSet presAssocID="{B05E7904-9FBB-40F8-9580-F3687B59FEA0}" presName="horz2" presStyleCnt="0"/>
      <dgm:spPr/>
    </dgm:pt>
    <dgm:pt modelId="{69E60C47-640E-4B12-959D-0159C582DFA7}" type="pres">
      <dgm:prSet presAssocID="{B05E7904-9FBB-40F8-9580-F3687B59FEA0}" presName="horzSpace2" presStyleCnt="0"/>
      <dgm:spPr/>
    </dgm:pt>
    <dgm:pt modelId="{C7DBA0BB-9B5B-4E11-B6E5-DDA3549D836F}" type="pres">
      <dgm:prSet presAssocID="{B05E7904-9FBB-40F8-9580-F3687B59FEA0}" presName="tx2" presStyleLbl="revTx" presStyleIdx="1" presStyleCnt="2"/>
      <dgm:spPr/>
      <dgm:t>
        <a:bodyPr/>
        <a:lstStyle/>
        <a:p>
          <a:endParaRPr lang="en-US"/>
        </a:p>
      </dgm:t>
    </dgm:pt>
    <dgm:pt modelId="{12C379C3-8E22-40DD-A0E6-C38477EC9F21}" type="pres">
      <dgm:prSet presAssocID="{B05E7904-9FBB-40F8-9580-F3687B59FEA0}" presName="vert2" presStyleCnt="0"/>
      <dgm:spPr/>
    </dgm:pt>
    <dgm:pt modelId="{793F99E9-69B8-414E-AEF6-C27148247381}" type="pres">
      <dgm:prSet presAssocID="{B05E7904-9FBB-40F8-9580-F3687B59FEA0}" presName="thinLine2b" presStyleLbl="callout" presStyleIdx="0" presStyleCnt="1"/>
      <dgm:spPr/>
    </dgm:pt>
    <dgm:pt modelId="{3F3F1EA7-630E-4292-B7D1-126B2987E368}" type="pres">
      <dgm:prSet presAssocID="{B05E7904-9FBB-40F8-9580-F3687B59FEA0}" presName="vertSpace2b" presStyleCnt="0"/>
      <dgm:spPr/>
    </dgm:pt>
  </dgm:ptLst>
  <dgm:cxnLst>
    <dgm:cxn modelId="{469A7514-CC5D-491A-B57A-2E6D2C20D6A2}" type="presOf" srcId="{7F26F96D-9635-4C3A-BC2C-0FFEDA9C058A}" destId="{C4EDADCB-23C6-40FF-86B7-395811DB7DC0}" srcOrd="0" destOrd="0" presId="urn:microsoft.com/office/officeart/2008/layout/LinedList"/>
    <dgm:cxn modelId="{720186A3-0EB4-40AF-95BC-672FDDA314E2}" type="presOf" srcId="{B05E7904-9FBB-40F8-9580-F3687B59FEA0}" destId="{C7DBA0BB-9B5B-4E11-B6E5-DDA3549D836F}" srcOrd="0" destOrd="0" presId="urn:microsoft.com/office/officeart/2008/layout/LinedList"/>
    <dgm:cxn modelId="{62E45263-141E-4226-B92E-3F036CE369A4}" type="presOf" srcId="{F714F380-A18A-4214-99AE-F9C495C94027}" destId="{3F009795-42C1-42C7-82D1-C9DF3EFEA591}" srcOrd="0" destOrd="0" presId="urn:microsoft.com/office/officeart/2008/layout/LinedList"/>
    <dgm:cxn modelId="{5B4A5416-C10D-4DD2-9C0F-EE1327F8C449}" srcId="{F714F380-A18A-4214-99AE-F9C495C94027}" destId="{B05E7904-9FBB-40F8-9580-F3687B59FEA0}" srcOrd="0" destOrd="0" parTransId="{3542BAB7-E069-4122-B183-2E8AA240998D}" sibTransId="{27B3D060-8D91-4F96-BC3F-1D16E7794790}"/>
    <dgm:cxn modelId="{DAB15825-4ADC-4EA8-A7FC-D4C13EB61E06}" srcId="{7F26F96D-9635-4C3A-BC2C-0FFEDA9C058A}" destId="{F714F380-A18A-4214-99AE-F9C495C94027}" srcOrd="0" destOrd="0" parTransId="{3F459BCD-7E4A-4DAB-AA2D-E0757F1629A2}" sibTransId="{6EEC1DE8-DF4F-4476-BC0C-19BB4AA1876E}"/>
    <dgm:cxn modelId="{3FBFFF30-97C0-47BE-A6C3-0A9640D489FD}" type="presParOf" srcId="{C4EDADCB-23C6-40FF-86B7-395811DB7DC0}" destId="{8A663FF3-EF13-471A-975C-1465E4D56333}" srcOrd="0" destOrd="0" presId="urn:microsoft.com/office/officeart/2008/layout/LinedList"/>
    <dgm:cxn modelId="{30E5161A-4E63-4B3C-A377-9DB8944092BC}" type="presParOf" srcId="{C4EDADCB-23C6-40FF-86B7-395811DB7DC0}" destId="{A0691AB2-2D91-499D-B383-CD13BFBBF1D1}" srcOrd="1" destOrd="0" presId="urn:microsoft.com/office/officeart/2008/layout/LinedList"/>
    <dgm:cxn modelId="{41FB352F-ED1B-4199-BC9B-AA3201C51F97}" type="presParOf" srcId="{A0691AB2-2D91-499D-B383-CD13BFBBF1D1}" destId="{3F009795-42C1-42C7-82D1-C9DF3EFEA591}" srcOrd="0" destOrd="0" presId="urn:microsoft.com/office/officeart/2008/layout/LinedList"/>
    <dgm:cxn modelId="{7A68692E-5B37-4D64-A199-E12348193B59}" type="presParOf" srcId="{A0691AB2-2D91-499D-B383-CD13BFBBF1D1}" destId="{E93EF0F5-A5F1-4427-BE21-8C10AE7D20C4}" srcOrd="1" destOrd="0" presId="urn:microsoft.com/office/officeart/2008/layout/LinedList"/>
    <dgm:cxn modelId="{0D3D3568-6293-4A9D-86C6-98B4DEB8DE61}" type="presParOf" srcId="{E93EF0F5-A5F1-4427-BE21-8C10AE7D20C4}" destId="{704109B8-52A4-4C91-A4E7-63BC58D258BB}" srcOrd="0" destOrd="0" presId="urn:microsoft.com/office/officeart/2008/layout/LinedList"/>
    <dgm:cxn modelId="{957A07D3-7ECF-4075-9505-91FDBDA84C11}" type="presParOf" srcId="{E93EF0F5-A5F1-4427-BE21-8C10AE7D20C4}" destId="{F754B0CF-158A-4D9B-90EA-6F34B3242D24}" srcOrd="1" destOrd="0" presId="urn:microsoft.com/office/officeart/2008/layout/LinedList"/>
    <dgm:cxn modelId="{BE95F7C5-A538-4F57-BC37-7BA6A0D4B1D3}" type="presParOf" srcId="{F754B0CF-158A-4D9B-90EA-6F34B3242D24}" destId="{69E60C47-640E-4B12-959D-0159C582DFA7}" srcOrd="0" destOrd="0" presId="urn:microsoft.com/office/officeart/2008/layout/LinedList"/>
    <dgm:cxn modelId="{C5DE580E-C359-4C2D-A95A-06F9010F0B3B}" type="presParOf" srcId="{F754B0CF-158A-4D9B-90EA-6F34B3242D24}" destId="{C7DBA0BB-9B5B-4E11-B6E5-DDA3549D836F}" srcOrd="1" destOrd="0" presId="urn:microsoft.com/office/officeart/2008/layout/LinedList"/>
    <dgm:cxn modelId="{B2AAFB4B-743C-4B4D-9B5A-C26935AB6E8A}" type="presParOf" srcId="{F754B0CF-158A-4D9B-90EA-6F34B3242D24}" destId="{12C379C3-8E22-40DD-A0E6-C38477EC9F21}" srcOrd="2" destOrd="0" presId="urn:microsoft.com/office/officeart/2008/layout/LinedList"/>
    <dgm:cxn modelId="{B354370E-F7B5-48C4-8C13-8BC3B73CFE0D}" type="presParOf" srcId="{E93EF0F5-A5F1-4427-BE21-8C10AE7D20C4}" destId="{793F99E9-69B8-414E-AEF6-C27148247381}" srcOrd="2" destOrd="0" presId="urn:microsoft.com/office/officeart/2008/layout/LinedList"/>
    <dgm:cxn modelId="{E29FA6FE-B15D-4B0B-9ABC-314E0AD189A8}" type="presParOf" srcId="{E93EF0F5-A5F1-4427-BE21-8C10AE7D20C4}" destId="{3F3F1EA7-630E-4292-B7D1-126B2987E368}" srcOrd="3"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26F96D-9635-4C3A-BC2C-0FFEDA9C058A}" type="doc">
      <dgm:prSet loTypeId="urn:microsoft.com/office/officeart/2008/layout/LinedList" loCatId="list" qsTypeId="urn:microsoft.com/office/officeart/2005/8/quickstyle/simple4" qsCatId="simple" csTypeId="urn:microsoft.com/office/officeart/2005/8/colors/accent0_1" csCatId="mainScheme" phldr="1"/>
      <dgm:spPr/>
      <dgm:t>
        <a:bodyPr/>
        <a:lstStyle/>
        <a:p>
          <a:endParaRPr lang="en-US"/>
        </a:p>
      </dgm:t>
    </dgm:pt>
    <dgm:pt modelId="{F714F380-A18A-4214-99AE-F9C495C94027}">
      <dgm:prSet custT="1"/>
      <dgm:spPr/>
      <dgm:t>
        <a:bodyPr/>
        <a:lstStyle/>
        <a:p>
          <a:pPr algn="l" rtl="0"/>
          <a:r>
            <a:rPr lang="en-US" sz="2000" b="1" dirty="0" smtClean="0">
              <a:latin typeface="Albertus MT Lt" pitchFamily="18" charset="0"/>
            </a:rPr>
            <a:t>Release Types</a:t>
          </a:r>
          <a:endParaRPr lang="en-US" sz="2000" b="1" dirty="0">
            <a:latin typeface="Albertus MT Lt" pitchFamily="18" charset="0"/>
          </a:endParaRPr>
        </a:p>
      </dgm:t>
    </dgm:pt>
    <dgm:pt modelId="{3F459BCD-7E4A-4DAB-AA2D-E0757F1629A2}" type="parTrans" cxnId="{DAB15825-4ADC-4EA8-A7FC-D4C13EB61E06}">
      <dgm:prSet/>
      <dgm:spPr/>
      <dgm:t>
        <a:bodyPr/>
        <a:lstStyle/>
        <a:p>
          <a:endParaRPr lang="en-US"/>
        </a:p>
      </dgm:t>
    </dgm:pt>
    <dgm:pt modelId="{6EEC1DE8-DF4F-4476-BC0C-19BB4AA1876E}" type="sibTrans" cxnId="{DAB15825-4ADC-4EA8-A7FC-D4C13EB61E06}">
      <dgm:prSet/>
      <dgm:spPr/>
      <dgm:t>
        <a:bodyPr/>
        <a:lstStyle/>
        <a:p>
          <a:endParaRPr lang="en-US"/>
        </a:p>
      </dgm:t>
    </dgm:pt>
    <dgm:pt modelId="{B05E7904-9FBB-40F8-9580-F3687B59FEA0}">
      <dgm:prSet custT="1"/>
      <dgm:spPr>
        <a:solidFill>
          <a:schemeClr val="accent3">
            <a:lumMod val="20000"/>
            <a:lumOff val="80000"/>
          </a:schemeClr>
        </a:solidFill>
      </dgm:spPr>
      <dgm:t>
        <a:bodyPr/>
        <a:lstStyle/>
        <a:p>
          <a:pPr rtl="0"/>
          <a:r>
            <a:rPr lang="en-US" sz="1600" b="1" dirty="0" err="1" smtClean="0">
              <a:latin typeface="Albertus MT" pitchFamily="18" charset="0"/>
            </a:rPr>
            <a:t>HotFix</a:t>
          </a:r>
          <a:r>
            <a:rPr lang="en-US" sz="1600" b="1" dirty="0" smtClean="0">
              <a:latin typeface="Albertus MT" pitchFamily="18" charset="0"/>
            </a:rPr>
            <a:t> (Emergency Release )</a:t>
          </a:r>
        </a:p>
        <a:p>
          <a:pPr rtl="0"/>
          <a:r>
            <a:rPr lang="en-US" sz="1600" dirty="0" smtClean="0">
              <a:latin typeface="Albertus MT" pitchFamily="18" charset="0"/>
            </a:rPr>
            <a:t>It is a release based on critical bug or incident. It is a non-planned and highest priority release. When a Emergency Release is requested, Major Release Plan and RLS Queue would be affected.</a:t>
          </a:r>
        </a:p>
        <a:p>
          <a:endParaRPr lang="en-US" sz="1600" dirty="0" smtClean="0">
            <a:latin typeface="Albertus MT" pitchFamily="18" charset="0"/>
          </a:endParaRPr>
        </a:p>
        <a:p>
          <a:r>
            <a:rPr lang="en-US" sz="1600" b="1" dirty="0" smtClean="0">
              <a:latin typeface="Albertus MT" pitchFamily="18" charset="0"/>
            </a:rPr>
            <a:t>Major Release</a:t>
          </a:r>
        </a:p>
        <a:p>
          <a:r>
            <a:rPr lang="en-US" sz="1600" dirty="0" smtClean="0">
              <a:latin typeface="Albertus MT" pitchFamily="18" charset="0"/>
            </a:rPr>
            <a:t>It is an average or high complex release request that is part of the Major Release Plan. Major Releases are the ones that include steps for other teams than RM team, like DBA team or DC Team. </a:t>
          </a:r>
          <a:r>
            <a:rPr lang="en-US" sz="1600" dirty="0" err="1" smtClean="0">
              <a:latin typeface="Albertus MT" pitchFamily="18" charset="0"/>
            </a:rPr>
            <a:t>Eg</a:t>
          </a:r>
          <a:r>
            <a:rPr lang="en-US" sz="1600" dirty="0" smtClean="0">
              <a:latin typeface="Albertus MT" pitchFamily="18" charset="0"/>
            </a:rPr>
            <a:t>: SQL scripts, </a:t>
          </a:r>
          <a:r>
            <a:rPr lang="en-US" sz="1600" dirty="0" err="1" smtClean="0">
              <a:latin typeface="Albertus MT" pitchFamily="18" charset="0"/>
            </a:rPr>
            <a:t>Rewriterules</a:t>
          </a:r>
          <a:r>
            <a:rPr lang="en-US" sz="1600" dirty="0" smtClean="0">
              <a:latin typeface="Albertus MT" pitchFamily="18" charset="0"/>
            </a:rPr>
            <a:t>, DNS changes, Restart services, flush </a:t>
          </a:r>
          <a:r>
            <a:rPr lang="en-US" sz="1600" dirty="0" err="1" smtClean="0">
              <a:latin typeface="Albertus MT" pitchFamily="18" charset="0"/>
            </a:rPr>
            <a:t>memcache</a:t>
          </a:r>
          <a:r>
            <a:rPr lang="en-US" sz="1600" dirty="0" smtClean="0">
              <a:latin typeface="Albertus MT" pitchFamily="18" charset="0"/>
            </a:rPr>
            <a:t> instances (outside the usual restarts and flushes). It represents the highest priority planned Release. It must be scheduled to a specific date, due to the effort required and risk associated to the change. Each change on the Major Release Plan would affect priorities, effort and capacity.</a:t>
          </a:r>
        </a:p>
        <a:p>
          <a:endParaRPr lang="en-US" sz="1600" b="1" dirty="0" smtClean="0">
            <a:latin typeface="Albertus MT" pitchFamily="18" charset="0"/>
          </a:endParaRPr>
        </a:p>
        <a:p>
          <a:r>
            <a:rPr lang="en-US" sz="1600" b="1" dirty="0" smtClean="0">
              <a:latin typeface="Albertus MT" pitchFamily="18" charset="0"/>
            </a:rPr>
            <a:t>Minor Release </a:t>
          </a:r>
        </a:p>
        <a:p>
          <a:r>
            <a:rPr lang="en-US" sz="1600" dirty="0" smtClean="0">
              <a:latin typeface="Albertus MT" pitchFamily="18" charset="0"/>
            </a:rPr>
            <a:t>It is a normal release requested within the windows timeframe defined. Mainly it is represented by on-demand RLS request that is created based on team needs. It is subordinated to the Emergencies Release and Major Release Plan</a:t>
          </a:r>
          <a:endParaRPr lang="en-US" sz="1600" dirty="0">
            <a:latin typeface="Albertus MT" pitchFamily="18" charset="0"/>
          </a:endParaRPr>
        </a:p>
      </dgm:t>
    </dgm:pt>
    <dgm:pt modelId="{3542BAB7-E069-4122-B183-2E8AA240998D}" type="parTrans" cxnId="{5B4A5416-C10D-4DD2-9C0F-EE1327F8C449}">
      <dgm:prSet/>
      <dgm:spPr/>
      <dgm:t>
        <a:bodyPr/>
        <a:lstStyle/>
        <a:p>
          <a:endParaRPr lang="en-US"/>
        </a:p>
      </dgm:t>
    </dgm:pt>
    <dgm:pt modelId="{27B3D060-8D91-4F96-BC3F-1D16E7794790}" type="sibTrans" cxnId="{5B4A5416-C10D-4DD2-9C0F-EE1327F8C449}">
      <dgm:prSet/>
      <dgm:spPr/>
      <dgm:t>
        <a:bodyPr/>
        <a:lstStyle/>
        <a:p>
          <a:endParaRPr lang="en-US"/>
        </a:p>
      </dgm:t>
    </dgm:pt>
    <dgm:pt modelId="{C4EDADCB-23C6-40FF-86B7-395811DB7DC0}" type="pres">
      <dgm:prSet presAssocID="{7F26F96D-9635-4C3A-BC2C-0FFEDA9C058A}" presName="vert0" presStyleCnt="0">
        <dgm:presLayoutVars>
          <dgm:dir/>
          <dgm:animOne val="branch"/>
          <dgm:animLvl val="lvl"/>
        </dgm:presLayoutVars>
      </dgm:prSet>
      <dgm:spPr/>
      <dgm:t>
        <a:bodyPr/>
        <a:lstStyle/>
        <a:p>
          <a:endParaRPr lang="en-US"/>
        </a:p>
      </dgm:t>
    </dgm:pt>
    <dgm:pt modelId="{8A663FF3-EF13-471A-975C-1465E4D56333}" type="pres">
      <dgm:prSet presAssocID="{F714F380-A18A-4214-99AE-F9C495C94027}" presName="thickLine" presStyleLbl="alignNode1" presStyleIdx="0" presStyleCnt="1"/>
      <dgm:spPr/>
    </dgm:pt>
    <dgm:pt modelId="{A0691AB2-2D91-499D-B383-CD13BFBBF1D1}" type="pres">
      <dgm:prSet presAssocID="{F714F380-A18A-4214-99AE-F9C495C94027}" presName="horz1" presStyleCnt="0"/>
      <dgm:spPr/>
    </dgm:pt>
    <dgm:pt modelId="{3F009795-42C1-42C7-82D1-C9DF3EFEA591}" type="pres">
      <dgm:prSet presAssocID="{F714F380-A18A-4214-99AE-F9C495C94027}" presName="tx1" presStyleLbl="revTx" presStyleIdx="0" presStyleCnt="2"/>
      <dgm:spPr/>
      <dgm:t>
        <a:bodyPr/>
        <a:lstStyle/>
        <a:p>
          <a:endParaRPr lang="en-US"/>
        </a:p>
      </dgm:t>
    </dgm:pt>
    <dgm:pt modelId="{E93EF0F5-A5F1-4427-BE21-8C10AE7D20C4}" type="pres">
      <dgm:prSet presAssocID="{F714F380-A18A-4214-99AE-F9C495C94027}" presName="vert1" presStyleCnt="0"/>
      <dgm:spPr/>
    </dgm:pt>
    <dgm:pt modelId="{704109B8-52A4-4C91-A4E7-63BC58D258BB}" type="pres">
      <dgm:prSet presAssocID="{B05E7904-9FBB-40F8-9580-F3687B59FEA0}" presName="vertSpace2a" presStyleCnt="0"/>
      <dgm:spPr/>
    </dgm:pt>
    <dgm:pt modelId="{F754B0CF-158A-4D9B-90EA-6F34B3242D24}" type="pres">
      <dgm:prSet presAssocID="{B05E7904-9FBB-40F8-9580-F3687B59FEA0}" presName="horz2" presStyleCnt="0"/>
      <dgm:spPr/>
    </dgm:pt>
    <dgm:pt modelId="{69E60C47-640E-4B12-959D-0159C582DFA7}" type="pres">
      <dgm:prSet presAssocID="{B05E7904-9FBB-40F8-9580-F3687B59FEA0}" presName="horzSpace2" presStyleCnt="0"/>
      <dgm:spPr/>
    </dgm:pt>
    <dgm:pt modelId="{C7DBA0BB-9B5B-4E11-B6E5-DDA3549D836F}" type="pres">
      <dgm:prSet presAssocID="{B05E7904-9FBB-40F8-9580-F3687B59FEA0}" presName="tx2" presStyleLbl="revTx" presStyleIdx="1" presStyleCnt="2" custLinFactNeighborX="0" custLinFactNeighborY="-1270"/>
      <dgm:spPr/>
      <dgm:t>
        <a:bodyPr/>
        <a:lstStyle/>
        <a:p>
          <a:endParaRPr lang="en-US"/>
        </a:p>
      </dgm:t>
    </dgm:pt>
    <dgm:pt modelId="{12C379C3-8E22-40DD-A0E6-C38477EC9F21}" type="pres">
      <dgm:prSet presAssocID="{B05E7904-9FBB-40F8-9580-F3687B59FEA0}" presName="vert2" presStyleCnt="0"/>
      <dgm:spPr/>
    </dgm:pt>
    <dgm:pt modelId="{793F99E9-69B8-414E-AEF6-C27148247381}" type="pres">
      <dgm:prSet presAssocID="{B05E7904-9FBB-40F8-9580-F3687B59FEA0}" presName="thinLine2b" presStyleLbl="callout" presStyleIdx="0" presStyleCnt="1"/>
      <dgm:spPr/>
    </dgm:pt>
    <dgm:pt modelId="{3F3F1EA7-630E-4292-B7D1-126B2987E368}" type="pres">
      <dgm:prSet presAssocID="{B05E7904-9FBB-40F8-9580-F3687B59FEA0}" presName="vertSpace2b" presStyleCnt="0"/>
      <dgm:spPr/>
    </dgm:pt>
  </dgm:ptLst>
  <dgm:cxnLst>
    <dgm:cxn modelId="{DAB15825-4ADC-4EA8-A7FC-D4C13EB61E06}" srcId="{7F26F96D-9635-4C3A-BC2C-0FFEDA9C058A}" destId="{F714F380-A18A-4214-99AE-F9C495C94027}" srcOrd="0" destOrd="0" parTransId="{3F459BCD-7E4A-4DAB-AA2D-E0757F1629A2}" sibTransId="{6EEC1DE8-DF4F-4476-BC0C-19BB4AA1876E}"/>
    <dgm:cxn modelId="{78686116-BA59-4949-9708-DFAC5C32C1C5}" type="presOf" srcId="{F714F380-A18A-4214-99AE-F9C495C94027}" destId="{3F009795-42C1-42C7-82D1-C9DF3EFEA591}" srcOrd="0" destOrd="0" presId="urn:microsoft.com/office/officeart/2008/layout/LinedList"/>
    <dgm:cxn modelId="{36018545-10D6-43E5-AB7C-BC6CA359B376}" type="presOf" srcId="{B05E7904-9FBB-40F8-9580-F3687B59FEA0}" destId="{C7DBA0BB-9B5B-4E11-B6E5-DDA3549D836F}" srcOrd="0" destOrd="0" presId="urn:microsoft.com/office/officeart/2008/layout/LinedList"/>
    <dgm:cxn modelId="{EAE119E1-B433-4C63-996F-5003FEBB1566}" type="presOf" srcId="{7F26F96D-9635-4C3A-BC2C-0FFEDA9C058A}" destId="{C4EDADCB-23C6-40FF-86B7-395811DB7DC0}" srcOrd="0" destOrd="0" presId="urn:microsoft.com/office/officeart/2008/layout/LinedList"/>
    <dgm:cxn modelId="{5B4A5416-C10D-4DD2-9C0F-EE1327F8C449}" srcId="{F714F380-A18A-4214-99AE-F9C495C94027}" destId="{B05E7904-9FBB-40F8-9580-F3687B59FEA0}" srcOrd="0" destOrd="0" parTransId="{3542BAB7-E069-4122-B183-2E8AA240998D}" sibTransId="{27B3D060-8D91-4F96-BC3F-1D16E7794790}"/>
    <dgm:cxn modelId="{7B661FD2-FC54-46AE-9F0B-0AE7204CAA2C}" type="presParOf" srcId="{C4EDADCB-23C6-40FF-86B7-395811DB7DC0}" destId="{8A663FF3-EF13-471A-975C-1465E4D56333}" srcOrd="0" destOrd="0" presId="urn:microsoft.com/office/officeart/2008/layout/LinedList"/>
    <dgm:cxn modelId="{C8714273-86B7-497E-B2AA-EC56E75054CE}" type="presParOf" srcId="{C4EDADCB-23C6-40FF-86B7-395811DB7DC0}" destId="{A0691AB2-2D91-499D-B383-CD13BFBBF1D1}" srcOrd="1" destOrd="0" presId="urn:microsoft.com/office/officeart/2008/layout/LinedList"/>
    <dgm:cxn modelId="{83D77B0B-E289-4D54-B262-1A7802E2B7EB}" type="presParOf" srcId="{A0691AB2-2D91-499D-B383-CD13BFBBF1D1}" destId="{3F009795-42C1-42C7-82D1-C9DF3EFEA591}" srcOrd="0" destOrd="0" presId="urn:microsoft.com/office/officeart/2008/layout/LinedList"/>
    <dgm:cxn modelId="{6D287CA5-2083-494A-808E-690ECEA3A2E0}" type="presParOf" srcId="{A0691AB2-2D91-499D-B383-CD13BFBBF1D1}" destId="{E93EF0F5-A5F1-4427-BE21-8C10AE7D20C4}" srcOrd="1" destOrd="0" presId="urn:microsoft.com/office/officeart/2008/layout/LinedList"/>
    <dgm:cxn modelId="{9FEB46CA-6D4E-4A66-865E-91195AA55D8D}" type="presParOf" srcId="{E93EF0F5-A5F1-4427-BE21-8C10AE7D20C4}" destId="{704109B8-52A4-4C91-A4E7-63BC58D258BB}" srcOrd="0" destOrd="0" presId="urn:microsoft.com/office/officeart/2008/layout/LinedList"/>
    <dgm:cxn modelId="{1FD39E4D-12C0-49C8-A525-C97D207A1538}" type="presParOf" srcId="{E93EF0F5-A5F1-4427-BE21-8C10AE7D20C4}" destId="{F754B0CF-158A-4D9B-90EA-6F34B3242D24}" srcOrd="1" destOrd="0" presId="urn:microsoft.com/office/officeart/2008/layout/LinedList"/>
    <dgm:cxn modelId="{9460102D-CF8E-46E3-8371-F128C38F318F}" type="presParOf" srcId="{F754B0CF-158A-4D9B-90EA-6F34B3242D24}" destId="{69E60C47-640E-4B12-959D-0159C582DFA7}" srcOrd="0" destOrd="0" presId="urn:microsoft.com/office/officeart/2008/layout/LinedList"/>
    <dgm:cxn modelId="{C35850C7-432A-49E9-BE9A-413E98197619}" type="presParOf" srcId="{F754B0CF-158A-4D9B-90EA-6F34B3242D24}" destId="{C7DBA0BB-9B5B-4E11-B6E5-DDA3549D836F}" srcOrd="1" destOrd="0" presId="urn:microsoft.com/office/officeart/2008/layout/LinedList"/>
    <dgm:cxn modelId="{A0D69767-173A-41F4-9CC6-0B915FDF7D1D}" type="presParOf" srcId="{F754B0CF-158A-4D9B-90EA-6F34B3242D24}" destId="{12C379C3-8E22-40DD-A0E6-C38477EC9F21}" srcOrd="2" destOrd="0" presId="urn:microsoft.com/office/officeart/2008/layout/LinedList"/>
    <dgm:cxn modelId="{EC195827-1E8E-4B12-8979-2D2F2989BF1E}" type="presParOf" srcId="{E93EF0F5-A5F1-4427-BE21-8C10AE7D20C4}" destId="{793F99E9-69B8-414E-AEF6-C27148247381}" srcOrd="2" destOrd="0" presId="urn:microsoft.com/office/officeart/2008/layout/LinedList"/>
    <dgm:cxn modelId="{974C4F4F-8C4C-4B35-899A-5A14D819A221}" type="presParOf" srcId="{E93EF0F5-A5F1-4427-BE21-8C10AE7D20C4}" destId="{3F3F1EA7-630E-4292-B7D1-126B2987E368}"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351037-DB34-40F8-9404-2789E6D13D8A}"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en-US"/>
        </a:p>
      </dgm:t>
    </dgm:pt>
    <dgm:pt modelId="{0DD7DDB2-4672-4928-AF65-C1A79140C5F5}" type="pres">
      <dgm:prSet presAssocID="{7F351037-DB34-40F8-9404-2789E6D13D8A}" presName="Name0" presStyleCnt="0">
        <dgm:presLayoutVars>
          <dgm:dir/>
          <dgm:animLvl val="lvl"/>
          <dgm:resizeHandles val="exact"/>
        </dgm:presLayoutVars>
      </dgm:prSet>
      <dgm:spPr/>
      <dgm:t>
        <a:bodyPr/>
        <a:lstStyle/>
        <a:p>
          <a:endParaRPr lang="en-US"/>
        </a:p>
      </dgm:t>
    </dgm:pt>
  </dgm:ptLst>
  <dgm:cxnLst>
    <dgm:cxn modelId="{3E9D1504-01A0-4382-AB82-6D8F00A07A00}" type="presOf" srcId="{7F351037-DB34-40F8-9404-2789E6D13D8A}" destId="{0DD7DDB2-4672-4928-AF65-C1A79140C5F5}"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0C2E0415-967E-417D-8B82-A6C44F1B7C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74ABAAB-9326-4BFE-B939-92660507E37F}">
      <dgm:prSet phldrT="[Text]" custT="1">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sz="1200" b="1" dirty="0" smtClean="0"/>
            <a:t>Release Point of Contact</a:t>
          </a:r>
          <a:endParaRPr lang="en-US" sz="1200" b="1" dirty="0"/>
        </a:p>
      </dgm:t>
    </dgm:pt>
    <dgm:pt modelId="{5DABAA76-0306-471F-B40C-061BA64C9AC8}" type="parTrans" cxnId="{3DAFAB7C-57E7-4BC6-B677-0BE817FED722}">
      <dgm:prSet/>
      <dgm:spPr/>
      <dgm:t>
        <a:bodyPr/>
        <a:lstStyle/>
        <a:p>
          <a:endParaRPr lang="en-US"/>
        </a:p>
      </dgm:t>
    </dgm:pt>
    <dgm:pt modelId="{CD31188A-F6E5-4708-8820-F1961CAA4F82}" type="sibTrans" cxnId="{3DAFAB7C-57E7-4BC6-B677-0BE817FED722}">
      <dgm:prSet/>
      <dgm:spPr/>
      <dgm:t>
        <a:bodyPr/>
        <a:lstStyle/>
        <a:p>
          <a:endParaRPr lang="en-US"/>
        </a:p>
      </dgm:t>
    </dgm:pt>
    <dgm:pt modelId="{5C1A3B6C-119A-4B1A-A423-92B60DF4FCD5}">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A single “Release </a:t>
          </a:r>
          <a:r>
            <a:rPr lang="en-US" sz="1200" b="0" dirty="0" err="1" smtClean="0">
              <a:solidFill>
                <a:schemeClr val="tx1"/>
              </a:solidFill>
            </a:rPr>
            <a:t>PoC</a:t>
          </a:r>
          <a:r>
            <a:rPr lang="en-US" sz="1200" b="0" dirty="0" smtClean="0">
              <a:solidFill>
                <a:schemeClr val="tx1"/>
              </a:solidFill>
            </a:rPr>
            <a:t> – Point of Contact” must be identified in every Team. </a:t>
          </a:r>
          <a:endParaRPr lang="en-US" sz="1200" dirty="0">
            <a:solidFill>
              <a:schemeClr val="tx1"/>
            </a:solidFill>
          </a:endParaRPr>
        </a:p>
      </dgm:t>
    </dgm:pt>
    <dgm:pt modelId="{96AEAF23-B517-492B-A27B-EBD36778C9A6}" type="parTrans" cxnId="{B3D65B91-7376-439E-AB30-74033132B588}">
      <dgm:prSet/>
      <dgm:spPr/>
      <dgm:t>
        <a:bodyPr/>
        <a:lstStyle/>
        <a:p>
          <a:endParaRPr lang="en-US"/>
        </a:p>
      </dgm:t>
    </dgm:pt>
    <dgm:pt modelId="{9773C44B-8BE4-4C58-A613-4B639919465D}" type="sibTrans" cxnId="{B3D65B91-7376-439E-AB30-74033132B588}">
      <dgm:prSet/>
      <dgm:spPr/>
      <dgm:t>
        <a:bodyPr/>
        <a:lstStyle/>
        <a:p>
          <a:endParaRPr lang="en-US"/>
        </a:p>
      </dgm:t>
    </dgm:pt>
    <dgm:pt modelId="{BF313678-10C2-4400-8066-697E936DD99A}">
      <dgm:prSet phldrT="[Text]" custT="1">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sz="1200" b="1" dirty="0" smtClean="0"/>
            <a:t>Major Release Plan</a:t>
          </a:r>
          <a:endParaRPr lang="en-US" sz="1200" b="1" dirty="0"/>
        </a:p>
      </dgm:t>
    </dgm:pt>
    <dgm:pt modelId="{D7D18F6A-DB6D-4558-A305-2CB483C351EB}" type="parTrans" cxnId="{71E41B1E-906A-4C0A-B121-33461915F58E}">
      <dgm:prSet/>
      <dgm:spPr/>
      <dgm:t>
        <a:bodyPr/>
        <a:lstStyle/>
        <a:p>
          <a:endParaRPr lang="en-US"/>
        </a:p>
      </dgm:t>
    </dgm:pt>
    <dgm:pt modelId="{B1126966-A059-4352-A5F7-90805D0BA69D}" type="sibTrans" cxnId="{71E41B1E-906A-4C0A-B121-33461915F58E}">
      <dgm:prSet/>
      <dgm:spPr/>
      <dgm:t>
        <a:bodyPr/>
        <a:lstStyle/>
        <a:p>
          <a:endParaRPr lang="en-US"/>
        </a:p>
      </dgm:t>
    </dgm:pt>
    <dgm:pt modelId="{1E38FF62-E39E-4619-BFA9-560EAE2AFEEB}">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Program Coordinator and Release Manager must define and communicate the weekly release Plan based only on Major Release for the specific week. </a:t>
          </a:r>
          <a:endParaRPr lang="en-US" sz="1200" dirty="0">
            <a:solidFill>
              <a:schemeClr val="tx1"/>
            </a:solidFill>
          </a:endParaRPr>
        </a:p>
      </dgm:t>
    </dgm:pt>
    <dgm:pt modelId="{68995518-A919-4646-AA01-966627209CF9}" type="parTrans" cxnId="{F2D2206D-93E5-4C74-9ECE-83267840D050}">
      <dgm:prSet/>
      <dgm:spPr/>
      <dgm:t>
        <a:bodyPr/>
        <a:lstStyle/>
        <a:p>
          <a:endParaRPr lang="en-US"/>
        </a:p>
      </dgm:t>
    </dgm:pt>
    <dgm:pt modelId="{AF19D1E4-4656-44D6-AA61-FF5C1FA96FE9}" type="sibTrans" cxnId="{F2D2206D-93E5-4C74-9ECE-83267840D050}">
      <dgm:prSet/>
      <dgm:spPr/>
      <dgm:t>
        <a:bodyPr/>
        <a:lstStyle/>
        <a:p>
          <a:endParaRPr lang="en-US"/>
        </a:p>
      </dgm:t>
    </dgm:pt>
    <dgm:pt modelId="{E378501B-92D8-43D2-B2C8-3C5C2F629210}">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t>Queue Mechanism</a:t>
          </a:r>
          <a:endParaRPr lang="en-US" b="1" dirty="0"/>
        </a:p>
      </dgm:t>
    </dgm:pt>
    <dgm:pt modelId="{BBCD7074-FD7B-4200-86E0-8D48073FF637}" type="parTrans" cxnId="{C1DC9500-779D-4C84-BDB7-A697B161F2CB}">
      <dgm:prSet/>
      <dgm:spPr/>
      <dgm:t>
        <a:bodyPr/>
        <a:lstStyle/>
        <a:p>
          <a:endParaRPr lang="en-US"/>
        </a:p>
      </dgm:t>
    </dgm:pt>
    <dgm:pt modelId="{CC94CBC0-BB2F-478E-8116-0C5FA5905681}" type="sibTrans" cxnId="{C1DC9500-779D-4C84-BDB7-A697B161F2CB}">
      <dgm:prSet/>
      <dgm:spPr/>
      <dgm:t>
        <a:bodyPr/>
        <a:lstStyle/>
        <a:p>
          <a:endParaRPr lang="en-US"/>
        </a:p>
      </dgm:t>
    </dgm:pt>
    <dgm:pt modelId="{8756CA20-F705-4746-865B-0323EF530942}">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All RLS requests that are not part of the Major Release Plan is managed using a Queue.</a:t>
          </a:r>
          <a:endParaRPr lang="en-US" sz="1200" dirty="0">
            <a:solidFill>
              <a:schemeClr val="tx1"/>
            </a:solidFill>
          </a:endParaRPr>
        </a:p>
      </dgm:t>
    </dgm:pt>
    <dgm:pt modelId="{71786CBE-CECA-45CF-A8A0-BE0351D82967}" type="parTrans" cxnId="{2B2D2B66-CA58-4EE3-B31D-EC373FB25BD0}">
      <dgm:prSet/>
      <dgm:spPr/>
      <dgm:t>
        <a:bodyPr/>
        <a:lstStyle/>
        <a:p>
          <a:endParaRPr lang="en-US"/>
        </a:p>
      </dgm:t>
    </dgm:pt>
    <dgm:pt modelId="{E3F4AB11-A74D-4207-B22D-A7B3FD1C4E79}" type="sibTrans" cxnId="{2B2D2B66-CA58-4EE3-B31D-EC373FB25BD0}">
      <dgm:prSet/>
      <dgm:spPr/>
      <dgm:t>
        <a:bodyPr/>
        <a:lstStyle/>
        <a:p>
          <a:endParaRPr lang="en-US"/>
        </a:p>
      </dgm:t>
    </dgm:pt>
    <dgm:pt modelId="{A453BF56-28F9-48B4-AA60-91FABA10A49C}">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The Release </a:t>
          </a:r>
          <a:r>
            <a:rPr lang="en-US" sz="1200" b="0" dirty="0" err="1" smtClean="0">
              <a:solidFill>
                <a:schemeClr val="tx1"/>
              </a:solidFill>
            </a:rPr>
            <a:t>PoC</a:t>
          </a:r>
          <a:r>
            <a:rPr lang="en-US" sz="1200" b="0" dirty="0" smtClean="0">
              <a:solidFill>
                <a:schemeClr val="tx1"/>
              </a:solidFill>
            </a:rPr>
            <a:t> will be responsible for successful coordination and execution of the Release Process for that team, as well as ensuring all required information related to the RLS is provided.</a:t>
          </a:r>
          <a:endParaRPr lang="en-US" sz="1200" dirty="0">
            <a:solidFill>
              <a:schemeClr val="tx1"/>
            </a:solidFill>
          </a:endParaRPr>
        </a:p>
      </dgm:t>
    </dgm:pt>
    <dgm:pt modelId="{9EEBBE4B-3FAB-431B-866E-8D13C2D07F87}" type="parTrans" cxnId="{92551B56-0A02-4534-9A00-1994963134B2}">
      <dgm:prSet/>
      <dgm:spPr/>
      <dgm:t>
        <a:bodyPr/>
        <a:lstStyle/>
        <a:p>
          <a:endParaRPr lang="en-US"/>
        </a:p>
      </dgm:t>
    </dgm:pt>
    <dgm:pt modelId="{CFE85B3A-A9A7-476A-B72D-EF040A324843}" type="sibTrans" cxnId="{92551B56-0A02-4534-9A00-1994963134B2}">
      <dgm:prSet/>
      <dgm:spPr/>
      <dgm:t>
        <a:bodyPr/>
        <a:lstStyle/>
        <a:p>
          <a:endParaRPr lang="en-US"/>
        </a:p>
      </dgm:t>
    </dgm:pt>
    <dgm:pt modelId="{B2915FA3-1306-4FC3-B4D9-112DD2A85B1B}">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It is expected that all Major Release should be completed by the Planned End Date/Time defined. </a:t>
          </a:r>
          <a:endParaRPr lang="en-US" sz="1200" dirty="0">
            <a:solidFill>
              <a:schemeClr val="tx1"/>
            </a:solidFill>
          </a:endParaRPr>
        </a:p>
      </dgm:t>
    </dgm:pt>
    <dgm:pt modelId="{E872DD7C-AEA4-436E-A369-17573DC45329}" type="parTrans" cxnId="{7E7014DA-E88C-428E-9C6F-E89214FDC6C6}">
      <dgm:prSet/>
      <dgm:spPr/>
      <dgm:t>
        <a:bodyPr/>
        <a:lstStyle/>
        <a:p>
          <a:endParaRPr lang="en-US"/>
        </a:p>
      </dgm:t>
    </dgm:pt>
    <dgm:pt modelId="{AA144D37-CB57-442B-BFE1-D1D15E1E3C8C}" type="sibTrans" cxnId="{7E7014DA-E88C-428E-9C6F-E89214FDC6C6}">
      <dgm:prSet/>
      <dgm:spPr/>
      <dgm:t>
        <a:bodyPr/>
        <a:lstStyle/>
        <a:p>
          <a:endParaRPr lang="en-US"/>
        </a:p>
      </dgm:t>
    </dgm:pt>
    <dgm:pt modelId="{A09951D7-540F-4194-A47D-267891951413}">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The Queue will be manage using the FIFO concept where every team is able to create RLS request on demand.</a:t>
          </a:r>
          <a:endParaRPr lang="en-US" sz="1200" dirty="0">
            <a:solidFill>
              <a:schemeClr val="tx1"/>
            </a:solidFill>
          </a:endParaRPr>
        </a:p>
      </dgm:t>
    </dgm:pt>
    <dgm:pt modelId="{3164A7A0-6BBE-4FFF-BB1E-7E2598CA29B0}" type="parTrans" cxnId="{336BE6AD-AD6A-4EE6-A1AE-7695D738DA07}">
      <dgm:prSet/>
      <dgm:spPr/>
      <dgm:t>
        <a:bodyPr/>
        <a:lstStyle/>
        <a:p>
          <a:endParaRPr lang="en-US"/>
        </a:p>
      </dgm:t>
    </dgm:pt>
    <dgm:pt modelId="{3D120B94-5C47-43C3-A343-C179B4662D9D}" type="sibTrans" cxnId="{336BE6AD-AD6A-4EE6-A1AE-7695D738DA07}">
      <dgm:prSet/>
      <dgm:spPr/>
      <dgm:t>
        <a:bodyPr/>
        <a:lstStyle/>
        <a:p>
          <a:endParaRPr lang="en-US"/>
        </a:p>
      </dgm:t>
    </dgm:pt>
    <dgm:pt modelId="{C8FE3E2D-03FF-4B9E-8578-582D07B0D5D5}">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t>Emergency Criteria</a:t>
          </a:r>
          <a:endParaRPr lang="en-US" b="1" dirty="0"/>
        </a:p>
      </dgm:t>
    </dgm:pt>
    <dgm:pt modelId="{B7EAC211-371A-4E70-BB37-8E05C9DDCC35}" type="parTrans" cxnId="{76E91D52-36F3-4CDB-A382-D0200F17C219}">
      <dgm:prSet/>
      <dgm:spPr/>
      <dgm:t>
        <a:bodyPr/>
        <a:lstStyle/>
        <a:p>
          <a:endParaRPr lang="en-US"/>
        </a:p>
      </dgm:t>
    </dgm:pt>
    <dgm:pt modelId="{F98373D8-3165-4A32-9EC8-39FCD6DE4A62}" type="sibTrans" cxnId="{76E91D52-36F3-4CDB-A382-D0200F17C219}">
      <dgm:prSet/>
      <dgm:spPr/>
      <dgm:t>
        <a:bodyPr/>
        <a:lstStyle/>
        <a:p>
          <a:endParaRPr lang="en-US"/>
        </a:p>
      </dgm:t>
    </dgm:pt>
    <dgm:pt modelId="{C670EAC3-868A-4BD0-B6D0-C2C6B6574C31}">
      <dgm:prSet phldrT="[Text]">
        <dgm:style>
          <a:lnRef idx="2">
            <a:schemeClr val="accent3">
              <a:shade val="50000"/>
            </a:schemeClr>
          </a:lnRef>
          <a:fillRef idx="1">
            <a:schemeClr val="accent3"/>
          </a:fillRef>
          <a:effectRef idx="0">
            <a:schemeClr val="accent3"/>
          </a:effectRef>
          <a:fontRef idx="minor">
            <a:schemeClr val="lt1"/>
          </a:fontRef>
        </dgm:style>
      </dgm:prSet>
      <dgm:spPr>
        <a:solidFill>
          <a:schemeClr val="accent4">
            <a:lumMod val="60000"/>
            <a:lumOff val="40000"/>
          </a:schemeClr>
        </a:solidFill>
      </dgm:spPr>
      <dgm:t>
        <a:bodyPr/>
        <a:lstStyle/>
        <a:p>
          <a:r>
            <a:rPr lang="en-US" b="1" dirty="0" smtClean="0"/>
            <a:t>RLS Visibility</a:t>
          </a:r>
          <a:endParaRPr lang="en-US" b="1" dirty="0"/>
        </a:p>
      </dgm:t>
    </dgm:pt>
    <dgm:pt modelId="{5443320A-EA12-4E19-A22A-64A70DF44DB2}" type="parTrans" cxnId="{8826D307-2D67-458D-9048-D65FDFA301A2}">
      <dgm:prSet/>
      <dgm:spPr/>
      <dgm:t>
        <a:bodyPr/>
        <a:lstStyle/>
        <a:p>
          <a:endParaRPr lang="en-US"/>
        </a:p>
      </dgm:t>
    </dgm:pt>
    <dgm:pt modelId="{77BBF002-85DE-49DC-991D-CD5192DEB514}" type="sibTrans" cxnId="{8826D307-2D67-458D-9048-D65FDFA301A2}">
      <dgm:prSet/>
      <dgm:spPr/>
      <dgm:t>
        <a:bodyPr/>
        <a:lstStyle/>
        <a:p>
          <a:endParaRPr lang="en-US"/>
        </a:p>
      </dgm:t>
    </dgm:pt>
    <dgm:pt modelId="{C370268D-1D86-4E1C-A31D-6EA7390E6985}">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RM team provide a JIRA board to all teams to see the progress of each RLS request as well as the RLS Queue.</a:t>
          </a:r>
          <a:endParaRPr lang="en-US" sz="1200" dirty="0">
            <a:solidFill>
              <a:schemeClr val="tx1"/>
            </a:solidFill>
          </a:endParaRPr>
        </a:p>
      </dgm:t>
    </dgm:pt>
    <dgm:pt modelId="{DA15C49B-D662-4987-AA2E-E9CCC56D937B}" type="parTrans" cxnId="{E379D72B-584B-42FF-8B3E-293C5FCFD5C3}">
      <dgm:prSet/>
      <dgm:spPr/>
      <dgm:t>
        <a:bodyPr/>
        <a:lstStyle/>
        <a:p>
          <a:endParaRPr lang="en-US"/>
        </a:p>
      </dgm:t>
    </dgm:pt>
    <dgm:pt modelId="{D1789513-D84E-4E2F-B7E8-F85D53FC5987}" type="sibTrans" cxnId="{E379D72B-584B-42FF-8B3E-293C5FCFD5C3}">
      <dgm:prSet/>
      <dgm:spPr/>
      <dgm:t>
        <a:bodyPr/>
        <a:lstStyle/>
        <a:p>
          <a:endParaRPr lang="en-US"/>
        </a:p>
      </dgm:t>
    </dgm:pt>
    <dgm:pt modelId="{A4C690A8-68CD-4397-AF61-CBE291BC2B8A}">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Critical Bug and Incidents are the only issues considered as a standard emergency release (Hotfix), they would affect RLS Queue. Exceptions will required CTO authorization.</a:t>
          </a:r>
          <a:endParaRPr lang="en-US" sz="1200" dirty="0">
            <a:solidFill>
              <a:schemeClr val="tx1"/>
            </a:solidFill>
          </a:endParaRPr>
        </a:p>
      </dgm:t>
    </dgm:pt>
    <dgm:pt modelId="{AC937645-9D84-4D3C-8512-D01C7B997CA0}" type="parTrans" cxnId="{92D95185-12BA-42B3-BF09-646ADEB2BAB0}">
      <dgm:prSet/>
      <dgm:spPr/>
      <dgm:t>
        <a:bodyPr/>
        <a:lstStyle/>
        <a:p>
          <a:endParaRPr lang="en-US"/>
        </a:p>
      </dgm:t>
    </dgm:pt>
    <dgm:pt modelId="{BB6C697F-4374-425F-8875-D88CD7CDCEC4}" type="sibTrans" cxnId="{92D95185-12BA-42B3-BF09-646ADEB2BAB0}">
      <dgm:prSet/>
      <dgm:spPr/>
      <dgm:t>
        <a:bodyPr/>
        <a:lstStyle/>
        <a:p>
          <a:endParaRPr lang="en-US"/>
        </a:p>
      </dgm:t>
    </dgm:pt>
    <dgm:pt modelId="{5D612DEC-E188-4982-A99F-4077B2419088}">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1200" b="0" dirty="0" smtClean="0">
              <a:solidFill>
                <a:schemeClr val="tx1"/>
              </a:solidFill>
            </a:rPr>
            <a:t>RM Team will received a notification when a Critical bug or Incident is created</a:t>
          </a:r>
          <a:endParaRPr lang="en-US" sz="1200" dirty="0">
            <a:solidFill>
              <a:schemeClr val="tx1"/>
            </a:solidFill>
          </a:endParaRPr>
        </a:p>
      </dgm:t>
    </dgm:pt>
    <dgm:pt modelId="{3710CC2C-3C8C-4C6D-A7B4-79F7638B2AA2}" type="parTrans" cxnId="{D555F0F3-5508-4C8C-B9F3-FE3EAD117446}">
      <dgm:prSet/>
      <dgm:spPr/>
      <dgm:t>
        <a:bodyPr/>
        <a:lstStyle/>
        <a:p>
          <a:endParaRPr lang="en-US"/>
        </a:p>
      </dgm:t>
    </dgm:pt>
    <dgm:pt modelId="{94F937EA-3D6A-4BC3-A8B4-4B8903676A34}" type="sibTrans" cxnId="{D555F0F3-5508-4C8C-B9F3-FE3EAD117446}">
      <dgm:prSet/>
      <dgm:spPr/>
      <dgm:t>
        <a:bodyPr/>
        <a:lstStyle/>
        <a:p>
          <a:endParaRPr lang="en-US"/>
        </a:p>
      </dgm:t>
    </dgm:pt>
    <dgm:pt modelId="{45939B78-16B7-4F7B-9870-C43EA0452331}" type="pres">
      <dgm:prSet presAssocID="{0C2E0415-967E-417D-8B82-A6C44F1B7CE2}" presName="Name0" presStyleCnt="0">
        <dgm:presLayoutVars>
          <dgm:dir/>
          <dgm:animLvl val="lvl"/>
          <dgm:resizeHandles val="exact"/>
        </dgm:presLayoutVars>
      </dgm:prSet>
      <dgm:spPr/>
      <dgm:t>
        <a:bodyPr/>
        <a:lstStyle/>
        <a:p>
          <a:endParaRPr lang="en-US"/>
        </a:p>
      </dgm:t>
    </dgm:pt>
    <dgm:pt modelId="{811BABB2-7A62-43CD-A05E-E6C380EA97DE}" type="pres">
      <dgm:prSet presAssocID="{C74ABAAB-9326-4BFE-B939-92660507E37F}" presName="linNode" presStyleCnt="0"/>
      <dgm:spPr/>
      <dgm:t>
        <a:bodyPr/>
        <a:lstStyle/>
        <a:p>
          <a:endParaRPr lang="en-US"/>
        </a:p>
      </dgm:t>
    </dgm:pt>
    <dgm:pt modelId="{0ADDAB9B-2076-4457-AE29-25E0EF123C26}" type="pres">
      <dgm:prSet presAssocID="{C74ABAAB-9326-4BFE-B939-92660507E37F}" presName="parentText" presStyleLbl="node1" presStyleIdx="0" presStyleCnt="5" custScaleX="36021">
        <dgm:presLayoutVars>
          <dgm:chMax val="1"/>
          <dgm:bulletEnabled val="1"/>
        </dgm:presLayoutVars>
      </dgm:prSet>
      <dgm:spPr/>
      <dgm:t>
        <a:bodyPr/>
        <a:lstStyle/>
        <a:p>
          <a:endParaRPr lang="en-US"/>
        </a:p>
      </dgm:t>
    </dgm:pt>
    <dgm:pt modelId="{6864425C-71C7-4874-9CE6-621026F49D5B}" type="pres">
      <dgm:prSet presAssocID="{C74ABAAB-9326-4BFE-B939-92660507E37F}" presName="descendantText" presStyleLbl="alignAccFollowNode1" presStyleIdx="0" presStyleCnt="5" custScaleX="128022">
        <dgm:presLayoutVars>
          <dgm:bulletEnabled val="1"/>
        </dgm:presLayoutVars>
      </dgm:prSet>
      <dgm:spPr/>
      <dgm:t>
        <a:bodyPr/>
        <a:lstStyle/>
        <a:p>
          <a:endParaRPr lang="en-US"/>
        </a:p>
      </dgm:t>
    </dgm:pt>
    <dgm:pt modelId="{63B75EE0-5C3E-4A37-8954-A9A7D3B23578}" type="pres">
      <dgm:prSet presAssocID="{CD31188A-F6E5-4708-8820-F1961CAA4F82}" presName="sp" presStyleCnt="0"/>
      <dgm:spPr/>
      <dgm:t>
        <a:bodyPr/>
        <a:lstStyle/>
        <a:p>
          <a:endParaRPr lang="en-US"/>
        </a:p>
      </dgm:t>
    </dgm:pt>
    <dgm:pt modelId="{927D83C0-2522-437D-9026-C0C00D873793}" type="pres">
      <dgm:prSet presAssocID="{BF313678-10C2-4400-8066-697E936DD99A}" presName="linNode" presStyleCnt="0"/>
      <dgm:spPr/>
      <dgm:t>
        <a:bodyPr/>
        <a:lstStyle/>
        <a:p>
          <a:endParaRPr lang="en-US"/>
        </a:p>
      </dgm:t>
    </dgm:pt>
    <dgm:pt modelId="{969974CD-0054-49D0-B396-CA56F2B4A09B}" type="pres">
      <dgm:prSet presAssocID="{BF313678-10C2-4400-8066-697E936DD99A}" presName="parentText" presStyleLbl="node1" presStyleIdx="1" presStyleCnt="5" custScaleX="36021">
        <dgm:presLayoutVars>
          <dgm:chMax val="1"/>
          <dgm:bulletEnabled val="1"/>
        </dgm:presLayoutVars>
      </dgm:prSet>
      <dgm:spPr/>
      <dgm:t>
        <a:bodyPr/>
        <a:lstStyle/>
        <a:p>
          <a:endParaRPr lang="en-US"/>
        </a:p>
      </dgm:t>
    </dgm:pt>
    <dgm:pt modelId="{5FCAAF70-1C0A-4F67-B003-43785F7D4D1E}" type="pres">
      <dgm:prSet presAssocID="{BF313678-10C2-4400-8066-697E936DD99A}" presName="descendantText" presStyleLbl="alignAccFollowNode1" presStyleIdx="1" presStyleCnt="5" custScaleX="129383">
        <dgm:presLayoutVars>
          <dgm:bulletEnabled val="1"/>
        </dgm:presLayoutVars>
      </dgm:prSet>
      <dgm:spPr/>
      <dgm:t>
        <a:bodyPr/>
        <a:lstStyle/>
        <a:p>
          <a:endParaRPr lang="en-US"/>
        </a:p>
      </dgm:t>
    </dgm:pt>
    <dgm:pt modelId="{214FC2EC-CC88-4DB5-9C17-83B98C28D758}" type="pres">
      <dgm:prSet presAssocID="{B1126966-A059-4352-A5F7-90805D0BA69D}" presName="sp" presStyleCnt="0"/>
      <dgm:spPr/>
      <dgm:t>
        <a:bodyPr/>
        <a:lstStyle/>
        <a:p>
          <a:endParaRPr lang="en-US"/>
        </a:p>
      </dgm:t>
    </dgm:pt>
    <dgm:pt modelId="{B738147C-FBBF-4950-85A4-DCECFE1DB96E}" type="pres">
      <dgm:prSet presAssocID="{E378501B-92D8-43D2-B2C8-3C5C2F629210}" presName="linNode" presStyleCnt="0"/>
      <dgm:spPr/>
      <dgm:t>
        <a:bodyPr/>
        <a:lstStyle/>
        <a:p>
          <a:endParaRPr lang="en-US"/>
        </a:p>
      </dgm:t>
    </dgm:pt>
    <dgm:pt modelId="{2091AF83-41F3-4AAC-B1FC-56D9B3BED343}" type="pres">
      <dgm:prSet presAssocID="{E378501B-92D8-43D2-B2C8-3C5C2F629210}" presName="parentText" presStyleLbl="node1" presStyleIdx="2" presStyleCnt="5" custScaleX="36021">
        <dgm:presLayoutVars>
          <dgm:chMax val="1"/>
          <dgm:bulletEnabled val="1"/>
        </dgm:presLayoutVars>
      </dgm:prSet>
      <dgm:spPr/>
      <dgm:t>
        <a:bodyPr/>
        <a:lstStyle/>
        <a:p>
          <a:endParaRPr lang="en-US"/>
        </a:p>
      </dgm:t>
    </dgm:pt>
    <dgm:pt modelId="{04A318FF-80BC-4D5E-B722-97EC28543D01}" type="pres">
      <dgm:prSet presAssocID="{E378501B-92D8-43D2-B2C8-3C5C2F629210}" presName="descendantText" presStyleLbl="alignAccFollowNode1" presStyleIdx="2" presStyleCnt="5" custScaleX="129383">
        <dgm:presLayoutVars>
          <dgm:bulletEnabled val="1"/>
        </dgm:presLayoutVars>
      </dgm:prSet>
      <dgm:spPr/>
      <dgm:t>
        <a:bodyPr/>
        <a:lstStyle/>
        <a:p>
          <a:endParaRPr lang="en-US"/>
        </a:p>
      </dgm:t>
    </dgm:pt>
    <dgm:pt modelId="{7C4F3CF1-16A7-4C25-912A-9E098C8DC868}" type="pres">
      <dgm:prSet presAssocID="{CC94CBC0-BB2F-478E-8116-0C5FA5905681}" presName="sp" presStyleCnt="0"/>
      <dgm:spPr/>
      <dgm:t>
        <a:bodyPr/>
        <a:lstStyle/>
        <a:p>
          <a:endParaRPr lang="en-US"/>
        </a:p>
      </dgm:t>
    </dgm:pt>
    <dgm:pt modelId="{0AA1ECA3-49AC-41F4-A7C5-F674607A4BFF}" type="pres">
      <dgm:prSet presAssocID="{C670EAC3-868A-4BD0-B6D0-C2C6B6574C31}" presName="linNode" presStyleCnt="0"/>
      <dgm:spPr/>
      <dgm:t>
        <a:bodyPr/>
        <a:lstStyle/>
        <a:p>
          <a:endParaRPr lang="en-US"/>
        </a:p>
      </dgm:t>
    </dgm:pt>
    <dgm:pt modelId="{E75987AA-0E2A-4E21-BE03-509712FE2AC3}" type="pres">
      <dgm:prSet presAssocID="{C670EAC3-868A-4BD0-B6D0-C2C6B6574C31}" presName="parentText" presStyleLbl="node1" presStyleIdx="3" presStyleCnt="5" custScaleX="36021">
        <dgm:presLayoutVars>
          <dgm:chMax val="1"/>
          <dgm:bulletEnabled val="1"/>
        </dgm:presLayoutVars>
      </dgm:prSet>
      <dgm:spPr/>
      <dgm:t>
        <a:bodyPr/>
        <a:lstStyle/>
        <a:p>
          <a:endParaRPr lang="en-US"/>
        </a:p>
      </dgm:t>
    </dgm:pt>
    <dgm:pt modelId="{D0EF40CB-171C-42F1-BBC1-01F2CF067DEF}" type="pres">
      <dgm:prSet presAssocID="{C670EAC3-868A-4BD0-B6D0-C2C6B6574C31}" presName="descendantText" presStyleLbl="alignAccFollowNode1" presStyleIdx="3" presStyleCnt="5" custScaleX="129870">
        <dgm:presLayoutVars>
          <dgm:bulletEnabled val="1"/>
        </dgm:presLayoutVars>
      </dgm:prSet>
      <dgm:spPr/>
      <dgm:t>
        <a:bodyPr/>
        <a:lstStyle/>
        <a:p>
          <a:endParaRPr lang="en-US"/>
        </a:p>
      </dgm:t>
    </dgm:pt>
    <dgm:pt modelId="{953138D1-A7FC-4FDE-9261-A8FDC5DB09BC}" type="pres">
      <dgm:prSet presAssocID="{77BBF002-85DE-49DC-991D-CD5192DEB514}" presName="sp" presStyleCnt="0"/>
      <dgm:spPr/>
      <dgm:t>
        <a:bodyPr/>
        <a:lstStyle/>
        <a:p>
          <a:endParaRPr lang="en-US"/>
        </a:p>
      </dgm:t>
    </dgm:pt>
    <dgm:pt modelId="{3CA4A59D-0D32-4154-A1F1-488A62B95901}" type="pres">
      <dgm:prSet presAssocID="{C8FE3E2D-03FF-4B9E-8578-582D07B0D5D5}" presName="linNode" presStyleCnt="0"/>
      <dgm:spPr/>
      <dgm:t>
        <a:bodyPr/>
        <a:lstStyle/>
        <a:p>
          <a:endParaRPr lang="en-US"/>
        </a:p>
      </dgm:t>
    </dgm:pt>
    <dgm:pt modelId="{B2E3079F-2F4B-4C92-BF2D-E46C98754E83}" type="pres">
      <dgm:prSet presAssocID="{C8FE3E2D-03FF-4B9E-8578-582D07B0D5D5}" presName="parentText" presStyleLbl="node1" presStyleIdx="4" presStyleCnt="5" custScaleX="36021">
        <dgm:presLayoutVars>
          <dgm:chMax val="1"/>
          <dgm:bulletEnabled val="1"/>
        </dgm:presLayoutVars>
      </dgm:prSet>
      <dgm:spPr/>
      <dgm:t>
        <a:bodyPr/>
        <a:lstStyle/>
        <a:p>
          <a:endParaRPr lang="en-US"/>
        </a:p>
      </dgm:t>
    </dgm:pt>
    <dgm:pt modelId="{2B2E38C4-9A0C-42EF-A071-DCB575738A0A}" type="pres">
      <dgm:prSet presAssocID="{C8FE3E2D-03FF-4B9E-8578-582D07B0D5D5}" presName="descendantText" presStyleLbl="alignAccFollowNode1" presStyleIdx="4" presStyleCnt="5" custScaleX="129383">
        <dgm:presLayoutVars>
          <dgm:bulletEnabled val="1"/>
        </dgm:presLayoutVars>
      </dgm:prSet>
      <dgm:spPr/>
      <dgm:t>
        <a:bodyPr/>
        <a:lstStyle/>
        <a:p>
          <a:endParaRPr lang="en-US"/>
        </a:p>
      </dgm:t>
    </dgm:pt>
  </dgm:ptLst>
  <dgm:cxnLst>
    <dgm:cxn modelId="{E379D72B-584B-42FF-8B3E-293C5FCFD5C3}" srcId="{C670EAC3-868A-4BD0-B6D0-C2C6B6574C31}" destId="{C370268D-1D86-4E1C-A31D-6EA7390E6985}" srcOrd="0" destOrd="0" parTransId="{DA15C49B-D662-4987-AA2E-E9CCC56D937B}" sibTransId="{D1789513-D84E-4E2F-B7E8-F85D53FC5987}"/>
    <dgm:cxn modelId="{C429B402-A6F0-41BA-B7B6-D75CF5C30623}" type="presOf" srcId="{BF313678-10C2-4400-8066-697E936DD99A}" destId="{969974CD-0054-49D0-B396-CA56F2B4A09B}" srcOrd="0" destOrd="0" presId="urn:microsoft.com/office/officeart/2005/8/layout/vList5"/>
    <dgm:cxn modelId="{A4A595B2-00E2-4034-87E4-098BBFF5200D}" type="presOf" srcId="{C370268D-1D86-4E1C-A31D-6EA7390E6985}" destId="{D0EF40CB-171C-42F1-BBC1-01F2CF067DEF}" srcOrd="0" destOrd="0" presId="urn:microsoft.com/office/officeart/2005/8/layout/vList5"/>
    <dgm:cxn modelId="{7E7014DA-E88C-428E-9C6F-E89214FDC6C6}" srcId="{BF313678-10C2-4400-8066-697E936DD99A}" destId="{B2915FA3-1306-4FC3-B4D9-112DD2A85B1B}" srcOrd="1" destOrd="0" parTransId="{E872DD7C-AEA4-436E-A369-17573DC45329}" sibTransId="{AA144D37-CB57-442B-BFE1-D1D15E1E3C8C}"/>
    <dgm:cxn modelId="{077FF8B3-AA68-4FD7-9BAC-07FBFC37C814}" type="presOf" srcId="{A09951D7-540F-4194-A47D-267891951413}" destId="{04A318FF-80BC-4D5E-B722-97EC28543D01}" srcOrd="0" destOrd="1" presId="urn:microsoft.com/office/officeart/2005/8/layout/vList5"/>
    <dgm:cxn modelId="{DD2B0DD3-78E4-43FB-A80E-AF14EAB6B285}" type="presOf" srcId="{5D612DEC-E188-4982-A99F-4077B2419088}" destId="{2B2E38C4-9A0C-42EF-A071-DCB575738A0A}" srcOrd="0" destOrd="1" presId="urn:microsoft.com/office/officeart/2005/8/layout/vList5"/>
    <dgm:cxn modelId="{852C57D3-4C7F-4E3B-B54E-001F311E0F7F}" type="presOf" srcId="{0C2E0415-967E-417D-8B82-A6C44F1B7CE2}" destId="{45939B78-16B7-4F7B-9870-C43EA0452331}" srcOrd="0" destOrd="0" presId="urn:microsoft.com/office/officeart/2005/8/layout/vList5"/>
    <dgm:cxn modelId="{8F557AC6-6C6A-47AC-A496-6296EBED494D}" type="presOf" srcId="{8756CA20-F705-4746-865B-0323EF530942}" destId="{04A318FF-80BC-4D5E-B722-97EC28543D01}" srcOrd="0" destOrd="0" presId="urn:microsoft.com/office/officeart/2005/8/layout/vList5"/>
    <dgm:cxn modelId="{4688683F-8E41-433B-8CF4-480E963C0655}" type="presOf" srcId="{A4C690A8-68CD-4397-AF61-CBE291BC2B8A}" destId="{2B2E38C4-9A0C-42EF-A071-DCB575738A0A}" srcOrd="0" destOrd="0" presId="urn:microsoft.com/office/officeart/2005/8/layout/vList5"/>
    <dgm:cxn modelId="{76E91D52-36F3-4CDB-A382-D0200F17C219}" srcId="{0C2E0415-967E-417D-8B82-A6C44F1B7CE2}" destId="{C8FE3E2D-03FF-4B9E-8578-582D07B0D5D5}" srcOrd="4" destOrd="0" parTransId="{B7EAC211-371A-4E70-BB37-8E05C9DDCC35}" sibTransId="{F98373D8-3165-4A32-9EC8-39FCD6DE4A62}"/>
    <dgm:cxn modelId="{0AAD2A81-47C0-49FD-A028-D8A8D0FF7373}" type="presOf" srcId="{C74ABAAB-9326-4BFE-B939-92660507E37F}" destId="{0ADDAB9B-2076-4457-AE29-25E0EF123C26}" srcOrd="0" destOrd="0" presId="urn:microsoft.com/office/officeart/2005/8/layout/vList5"/>
    <dgm:cxn modelId="{84997355-5F2F-4745-BCEC-A095BD280E97}" type="presOf" srcId="{5C1A3B6C-119A-4B1A-A423-92B60DF4FCD5}" destId="{6864425C-71C7-4874-9CE6-621026F49D5B}" srcOrd="0" destOrd="0" presId="urn:microsoft.com/office/officeart/2005/8/layout/vList5"/>
    <dgm:cxn modelId="{E7D498C7-80AC-43B8-B7FE-511D3F56B7ED}" type="presOf" srcId="{A453BF56-28F9-48B4-AA60-91FABA10A49C}" destId="{6864425C-71C7-4874-9CE6-621026F49D5B}" srcOrd="0" destOrd="1" presId="urn:microsoft.com/office/officeart/2005/8/layout/vList5"/>
    <dgm:cxn modelId="{92D95185-12BA-42B3-BF09-646ADEB2BAB0}" srcId="{C8FE3E2D-03FF-4B9E-8578-582D07B0D5D5}" destId="{A4C690A8-68CD-4397-AF61-CBE291BC2B8A}" srcOrd="0" destOrd="0" parTransId="{AC937645-9D84-4D3C-8512-D01C7B997CA0}" sibTransId="{BB6C697F-4374-425F-8875-D88CD7CDCEC4}"/>
    <dgm:cxn modelId="{D669632E-15FE-4107-A916-5048EA29E34F}" type="presOf" srcId="{1E38FF62-E39E-4619-BFA9-560EAE2AFEEB}" destId="{5FCAAF70-1C0A-4F67-B003-43785F7D4D1E}" srcOrd="0" destOrd="0" presId="urn:microsoft.com/office/officeart/2005/8/layout/vList5"/>
    <dgm:cxn modelId="{92551B56-0A02-4534-9A00-1994963134B2}" srcId="{C74ABAAB-9326-4BFE-B939-92660507E37F}" destId="{A453BF56-28F9-48B4-AA60-91FABA10A49C}" srcOrd="1" destOrd="0" parTransId="{9EEBBE4B-3FAB-431B-866E-8D13C2D07F87}" sibTransId="{CFE85B3A-A9A7-476A-B72D-EF040A324843}"/>
    <dgm:cxn modelId="{2B2D2B66-CA58-4EE3-B31D-EC373FB25BD0}" srcId="{E378501B-92D8-43D2-B2C8-3C5C2F629210}" destId="{8756CA20-F705-4746-865B-0323EF530942}" srcOrd="0" destOrd="0" parTransId="{71786CBE-CECA-45CF-A8A0-BE0351D82967}" sibTransId="{E3F4AB11-A74D-4207-B22D-A7B3FD1C4E79}"/>
    <dgm:cxn modelId="{F2D2206D-93E5-4C74-9ECE-83267840D050}" srcId="{BF313678-10C2-4400-8066-697E936DD99A}" destId="{1E38FF62-E39E-4619-BFA9-560EAE2AFEEB}" srcOrd="0" destOrd="0" parTransId="{68995518-A919-4646-AA01-966627209CF9}" sibTransId="{AF19D1E4-4656-44D6-AA61-FF5C1FA96FE9}"/>
    <dgm:cxn modelId="{8826D307-2D67-458D-9048-D65FDFA301A2}" srcId="{0C2E0415-967E-417D-8B82-A6C44F1B7CE2}" destId="{C670EAC3-868A-4BD0-B6D0-C2C6B6574C31}" srcOrd="3" destOrd="0" parTransId="{5443320A-EA12-4E19-A22A-64A70DF44DB2}" sibTransId="{77BBF002-85DE-49DC-991D-CD5192DEB514}"/>
    <dgm:cxn modelId="{71E41B1E-906A-4C0A-B121-33461915F58E}" srcId="{0C2E0415-967E-417D-8B82-A6C44F1B7CE2}" destId="{BF313678-10C2-4400-8066-697E936DD99A}" srcOrd="1" destOrd="0" parTransId="{D7D18F6A-DB6D-4558-A305-2CB483C351EB}" sibTransId="{B1126966-A059-4352-A5F7-90805D0BA69D}"/>
    <dgm:cxn modelId="{C1DC9500-779D-4C84-BDB7-A697B161F2CB}" srcId="{0C2E0415-967E-417D-8B82-A6C44F1B7CE2}" destId="{E378501B-92D8-43D2-B2C8-3C5C2F629210}" srcOrd="2" destOrd="0" parTransId="{BBCD7074-FD7B-4200-86E0-8D48073FF637}" sibTransId="{CC94CBC0-BB2F-478E-8116-0C5FA5905681}"/>
    <dgm:cxn modelId="{4044CFFF-C391-4E1B-B18C-662EAD3B90DB}" type="presOf" srcId="{B2915FA3-1306-4FC3-B4D9-112DD2A85B1B}" destId="{5FCAAF70-1C0A-4F67-B003-43785F7D4D1E}" srcOrd="0" destOrd="1" presId="urn:microsoft.com/office/officeart/2005/8/layout/vList5"/>
    <dgm:cxn modelId="{B3D65B91-7376-439E-AB30-74033132B588}" srcId="{C74ABAAB-9326-4BFE-B939-92660507E37F}" destId="{5C1A3B6C-119A-4B1A-A423-92B60DF4FCD5}" srcOrd="0" destOrd="0" parTransId="{96AEAF23-B517-492B-A27B-EBD36778C9A6}" sibTransId="{9773C44B-8BE4-4C58-A613-4B639919465D}"/>
    <dgm:cxn modelId="{D555F0F3-5508-4C8C-B9F3-FE3EAD117446}" srcId="{C8FE3E2D-03FF-4B9E-8578-582D07B0D5D5}" destId="{5D612DEC-E188-4982-A99F-4077B2419088}" srcOrd="1" destOrd="0" parTransId="{3710CC2C-3C8C-4C6D-A7B4-79F7638B2AA2}" sibTransId="{94F937EA-3D6A-4BC3-A8B4-4B8903676A34}"/>
    <dgm:cxn modelId="{30C9CC6B-2662-4B34-B293-996ACEDBB157}" type="presOf" srcId="{E378501B-92D8-43D2-B2C8-3C5C2F629210}" destId="{2091AF83-41F3-4AAC-B1FC-56D9B3BED343}" srcOrd="0" destOrd="0" presId="urn:microsoft.com/office/officeart/2005/8/layout/vList5"/>
    <dgm:cxn modelId="{336BE6AD-AD6A-4EE6-A1AE-7695D738DA07}" srcId="{E378501B-92D8-43D2-B2C8-3C5C2F629210}" destId="{A09951D7-540F-4194-A47D-267891951413}" srcOrd="1" destOrd="0" parTransId="{3164A7A0-6BBE-4FFF-BB1E-7E2598CA29B0}" sibTransId="{3D120B94-5C47-43C3-A343-C179B4662D9D}"/>
    <dgm:cxn modelId="{3DAFAB7C-57E7-4BC6-B677-0BE817FED722}" srcId="{0C2E0415-967E-417D-8B82-A6C44F1B7CE2}" destId="{C74ABAAB-9326-4BFE-B939-92660507E37F}" srcOrd="0" destOrd="0" parTransId="{5DABAA76-0306-471F-B40C-061BA64C9AC8}" sibTransId="{CD31188A-F6E5-4708-8820-F1961CAA4F82}"/>
    <dgm:cxn modelId="{86DACBD6-1734-4A06-BB0E-24061FBCF924}" type="presOf" srcId="{C8FE3E2D-03FF-4B9E-8578-582D07B0D5D5}" destId="{B2E3079F-2F4B-4C92-BF2D-E46C98754E83}" srcOrd="0" destOrd="0" presId="urn:microsoft.com/office/officeart/2005/8/layout/vList5"/>
    <dgm:cxn modelId="{FB1DD755-3D06-49F9-AB80-E5BECE0BA4C7}" type="presOf" srcId="{C670EAC3-868A-4BD0-B6D0-C2C6B6574C31}" destId="{E75987AA-0E2A-4E21-BE03-509712FE2AC3}" srcOrd="0" destOrd="0" presId="urn:microsoft.com/office/officeart/2005/8/layout/vList5"/>
    <dgm:cxn modelId="{B3394807-75EA-45DB-BC53-04B2255428F5}" type="presParOf" srcId="{45939B78-16B7-4F7B-9870-C43EA0452331}" destId="{811BABB2-7A62-43CD-A05E-E6C380EA97DE}" srcOrd="0" destOrd="0" presId="urn:microsoft.com/office/officeart/2005/8/layout/vList5"/>
    <dgm:cxn modelId="{E6C30F2B-ABB8-46C9-BCB7-590E754E4CFE}" type="presParOf" srcId="{811BABB2-7A62-43CD-A05E-E6C380EA97DE}" destId="{0ADDAB9B-2076-4457-AE29-25E0EF123C26}" srcOrd="0" destOrd="0" presId="urn:microsoft.com/office/officeart/2005/8/layout/vList5"/>
    <dgm:cxn modelId="{A3B0A2EC-AC5A-4F26-BD1C-E0876759D6F8}" type="presParOf" srcId="{811BABB2-7A62-43CD-A05E-E6C380EA97DE}" destId="{6864425C-71C7-4874-9CE6-621026F49D5B}" srcOrd="1" destOrd="0" presId="urn:microsoft.com/office/officeart/2005/8/layout/vList5"/>
    <dgm:cxn modelId="{95718BDD-1211-4682-94A5-E93A050917E1}" type="presParOf" srcId="{45939B78-16B7-4F7B-9870-C43EA0452331}" destId="{63B75EE0-5C3E-4A37-8954-A9A7D3B23578}" srcOrd="1" destOrd="0" presId="urn:microsoft.com/office/officeart/2005/8/layout/vList5"/>
    <dgm:cxn modelId="{B429CAB7-C6A8-4729-AA8B-F762A27FD67B}" type="presParOf" srcId="{45939B78-16B7-4F7B-9870-C43EA0452331}" destId="{927D83C0-2522-437D-9026-C0C00D873793}" srcOrd="2" destOrd="0" presId="urn:microsoft.com/office/officeart/2005/8/layout/vList5"/>
    <dgm:cxn modelId="{312A7BD2-6067-4055-BAA6-F8A64174A9E1}" type="presParOf" srcId="{927D83C0-2522-437D-9026-C0C00D873793}" destId="{969974CD-0054-49D0-B396-CA56F2B4A09B}" srcOrd="0" destOrd="0" presId="urn:microsoft.com/office/officeart/2005/8/layout/vList5"/>
    <dgm:cxn modelId="{F4AB2832-4765-4D88-AA04-1028A9E86746}" type="presParOf" srcId="{927D83C0-2522-437D-9026-C0C00D873793}" destId="{5FCAAF70-1C0A-4F67-B003-43785F7D4D1E}" srcOrd="1" destOrd="0" presId="urn:microsoft.com/office/officeart/2005/8/layout/vList5"/>
    <dgm:cxn modelId="{32CB898A-260F-4C83-9AC3-BB896EDCBC79}" type="presParOf" srcId="{45939B78-16B7-4F7B-9870-C43EA0452331}" destId="{214FC2EC-CC88-4DB5-9C17-83B98C28D758}" srcOrd="3" destOrd="0" presId="urn:microsoft.com/office/officeart/2005/8/layout/vList5"/>
    <dgm:cxn modelId="{DDF980CC-588D-48B5-B678-F59F54FF8A48}" type="presParOf" srcId="{45939B78-16B7-4F7B-9870-C43EA0452331}" destId="{B738147C-FBBF-4950-85A4-DCECFE1DB96E}" srcOrd="4" destOrd="0" presId="urn:microsoft.com/office/officeart/2005/8/layout/vList5"/>
    <dgm:cxn modelId="{7B2091D6-4ABB-4499-BB90-1DE8C9E28BA5}" type="presParOf" srcId="{B738147C-FBBF-4950-85A4-DCECFE1DB96E}" destId="{2091AF83-41F3-4AAC-B1FC-56D9B3BED343}" srcOrd="0" destOrd="0" presId="urn:microsoft.com/office/officeart/2005/8/layout/vList5"/>
    <dgm:cxn modelId="{FF0A55AF-E990-46BD-B6F4-7D0FE3B29637}" type="presParOf" srcId="{B738147C-FBBF-4950-85A4-DCECFE1DB96E}" destId="{04A318FF-80BC-4D5E-B722-97EC28543D01}" srcOrd="1" destOrd="0" presId="urn:microsoft.com/office/officeart/2005/8/layout/vList5"/>
    <dgm:cxn modelId="{0ECDB9FC-1B4C-484A-BD7D-0545392A7FF1}" type="presParOf" srcId="{45939B78-16B7-4F7B-9870-C43EA0452331}" destId="{7C4F3CF1-16A7-4C25-912A-9E098C8DC868}" srcOrd="5" destOrd="0" presId="urn:microsoft.com/office/officeart/2005/8/layout/vList5"/>
    <dgm:cxn modelId="{0CA600FE-B363-4667-AFDD-995F12963F30}" type="presParOf" srcId="{45939B78-16B7-4F7B-9870-C43EA0452331}" destId="{0AA1ECA3-49AC-41F4-A7C5-F674607A4BFF}" srcOrd="6" destOrd="0" presId="urn:microsoft.com/office/officeart/2005/8/layout/vList5"/>
    <dgm:cxn modelId="{CDB3F4C8-5E63-4234-91DA-DC85104FF956}" type="presParOf" srcId="{0AA1ECA3-49AC-41F4-A7C5-F674607A4BFF}" destId="{E75987AA-0E2A-4E21-BE03-509712FE2AC3}" srcOrd="0" destOrd="0" presId="urn:microsoft.com/office/officeart/2005/8/layout/vList5"/>
    <dgm:cxn modelId="{DD1E6D5A-8E0B-4EC8-82B2-7A33F02D387A}" type="presParOf" srcId="{0AA1ECA3-49AC-41F4-A7C5-F674607A4BFF}" destId="{D0EF40CB-171C-42F1-BBC1-01F2CF067DEF}" srcOrd="1" destOrd="0" presId="urn:microsoft.com/office/officeart/2005/8/layout/vList5"/>
    <dgm:cxn modelId="{B3278F21-1744-4C23-9C94-AB76E97129A5}" type="presParOf" srcId="{45939B78-16B7-4F7B-9870-C43EA0452331}" destId="{953138D1-A7FC-4FDE-9261-A8FDC5DB09BC}" srcOrd="7" destOrd="0" presId="urn:microsoft.com/office/officeart/2005/8/layout/vList5"/>
    <dgm:cxn modelId="{4390FACA-0523-45C3-9F30-74FD3F387E36}" type="presParOf" srcId="{45939B78-16B7-4F7B-9870-C43EA0452331}" destId="{3CA4A59D-0D32-4154-A1F1-488A62B95901}" srcOrd="8" destOrd="0" presId="urn:microsoft.com/office/officeart/2005/8/layout/vList5"/>
    <dgm:cxn modelId="{B700283E-FEDB-4B00-81DE-1446664207F8}" type="presParOf" srcId="{3CA4A59D-0D32-4154-A1F1-488A62B95901}" destId="{B2E3079F-2F4B-4C92-BF2D-E46C98754E83}" srcOrd="0" destOrd="0" presId="urn:microsoft.com/office/officeart/2005/8/layout/vList5"/>
    <dgm:cxn modelId="{2EE85BC5-800E-4F1F-ADAD-B2072307D31F}" type="presParOf" srcId="{3CA4A59D-0D32-4154-A1F1-488A62B95901}" destId="{2B2E38C4-9A0C-42EF-A071-DCB575738A0A}"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351037-DB34-40F8-9404-2789E6D13D8A}"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en-US"/>
        </a:p>
      </dgm:t>
    </dgm:pt>
    <dgm:pt modelId="{0DD7DDB2-4672-4928-AF65-C1A79140C5F5}" type="pres">
      <dgm:prSet presAssocID="{7F351037-DB34-40F8-9404-2789E6D13D8A}" presName="Name0" presStyleCnt="0">
        <dgm:presLayoutVars>
          <dgm:dir/>
          <dgm:animLvl val="lvl"/>
          <dgm:resizeHandles val="exact"/>
        </dgm:presLayoutVars>
      </dgm:prSet>
      <dgm:spPr/>
      <dgm:t>
        <a:bodyPr/>
        <a:lstStyle/>
        <a:p>
          <a:endParaRPr lang="en-US"/>
        </a:p>
      </dgm:t>
    </dgm:pt>
  </dgm:ptLst>
  <dgm:cxnLst>
    <dgm:cxn modelId="{78345317-1EC8-43F2-87E3-02616ACF9AB3}" type="presOf" srcId="{7F351037-DB34-40F8-9404-2789E6D13D8A}" destId="{0DD7DDB2-4672-4928-AF65-C1A79140C5F5}"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96AAB-CE5C-4312-8077-E678DD3C6EB5}">
      <dsp:nvSpPr>
        <dsp:cNvPr id="0" name=""/>
        <dsp:cNvSpPr/>
      </dsp:nvSpPr>
      <dsp:spPr>
        <a:xfrm>
          <a:off x="0" y="0"/>
          <a:ext cx="8136904" cy="892800"/>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noProof="0" dirty="0" smtClean="0">
              <a:solidFill>
                <a:schemeClr val="bg1"/>
              </a:solidFill>
              <a:latin typeface="Albertus MT Lt" pitchFamily="18" charset="0"/>
            </a:rPr>
            <a:t>Release Management Process Goals</a:t>
          </a:r>
          <a:endParaRPr lang="en-US" sz="2400" b="1" kern="1200" noProof="0" dirty="0">
            <a:solidFill>
              <a:schemeClr val="bg1"/>
            </a:solidFill>
            <a:latin typeface="Albertus MT Lt" pitchFamily="18" charset="0"/>
          </a:endParaRPr>
        </a:p>
      </dsp:txBody>
      <dsp:txXfrm>
        <a:off x="0" y="0"/>
        <a:ext cx="8136904" cy="892800"/>
      </dsp:txXfrm>
    </dsp:sp>
    <dsp:sp modelId="{71258ABC-F8AE-4FD4-94E5-364299F27A25}">
      <dsp:nvSpPr>
        <dsp:cNvPr id="0" name=""/>
        <dsp:cNvSpPr/>
      </dsp:nvSpPr>
      <dsp:spPr>
        <a:xfrm>
          <a:off x="0" y="895733"/>
          <a:ext cx="8136904" cy="2340112"/>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Char char="••"/>
          </a:pPr>
          <a:r>
            <a:rPr lang="en-US" sz="2000" kern="1200" dirty="0" smtClean="0"/>
            <a:t>Release Management is the process responsible for planning, scheduling, and controlling the build and deploying Releases. </a:t>
          </a:r>
          <a:endParaRPr lang="en-US" sz="2000" b="0" kern="1200" dirty="0">
            <a:latin typeface="Albertus MT Lt" pitchFamily="18" charset="0"/>
          </a:endParaRPr>
        </a:p>
        <a:p>
          <a:pPr marL="228600" lvl="1" indent="-228600" algn="just" defTabSz="889000">
            <a:lnSpc>
              <a:spcPct val="90000"/>
            </a:lnSpc>
            <a:spcBef>
              <a:spcPct val="0"/>
            </a:spcBef>
            <a:spcAft>
              <a:spcPct val="15000"/>
            </a:spcAft>
            <a:buChar char="••"/>
          </a:pPr>
          <a:endParaRPr lang="en-US" sz="2000" kern="1200" dirty="0"/>
        </a:p>
        <a:p>
          <a:pPr marL="228600" lvl="1" indent="-228600" algn="just" defTabSz="889000">
            <a:lnSpc>
              <a:spcPct val="90000"/>
            </a:lnSpc>
            <a:spcBef>
              <a:spcPct val="0"/>
            </a:spcBef>
            <a:spcAft>
              <a:spcPct val="15000"/>
            </a:spcAft>
            <a:buChar char="••"/>
          </a:pPr>
          <a:r>
            <a:rPr lang="en-US" sz="2000" kern="1200" dirty="0" smtClean="0"/>
            <a:t>Release Management Team provide support for  delivers new and enhanced product features required by the business, while protecting the integrity of existing services.</a:t>
          </a:r>
          <a:endParaRPr lang="en-US" sz="2000" kern="1200" dirty="0"/>
        </a:p>
        <a:p>
          <a:pPr marL="228600" lvl="1" indent="-228600" algn="l" defTabSz="1066800">
            <a:lnSpc>
              <a:spcPct val="90000"/>
            </a:lnSpc>
            <a:spcBef>
              <a:spcPct val="0"/>
            </a:spcBef>
            <a:spcAft>
              <a:spcPct val="15000"/>
            </a:spcAft>
            <a:buChar char="••"/>
          </a:pPr>
          <a:endParaRPr lang="en-US" sz="2400" b="0" kern="1200" dirty="0">
            <a:latin typeface="Albertus MT Lt" pitchFamily="18" charset="0"/>
          </a:endParaRPr>
        </a:p>
      </dsp:txBody>
      <dsp:txXfrm>
        <a:off x="0" y="895733"/>
        <a:ext cx="8136904" cy="23401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DAE53-5C71-4351-85A1-656549A96441}">
      <dsp:nvSpPr>
        <dsp:cNvPr id="0" name=""/>
        <dsp:cNvSpPr/>
      </dsp:nvSpPr>
      <dsp:spPr>
        <a:xfrm rot="5400000">
          <a:off x="4333179" y="-2942947"/>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Every Day the RM Team verify the RLS Queue communicating every changes to the team involved. </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Changes in Major Release Plan are controlled and managed by Program Coordinator. </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Urgencies and Unplanned activities that impact the RLS Queue are managed in a daily basis.</a:t>
          </a:r>
          <a:endParaRPr lang="en-US" sz="1200" kern="1200" dirty="0">
            <a:solidFill>
              <a:schemeClr val="tx1"/>
            </a:solidFill>
          </a:endParaRPr>
        </a:p>
      </dsp:txBody>
      <dsp:txXfrm rot="-5400000">
        <a:off x="1276115" y="157686"/>
        <a:ext cx="6963080" cy="805382"/>
      </dsp:txXfrm>
    </dsp:sp>
    <dsp:sp modelId="{24A2ADB1-9D61-49B0-B434-BB7A878A6D46}">
      <dsp:nvSpPr>
        <dsp:cNvPr id="0" name=""/>
        <dsp:cNvSpPr/>
      </dsp:nvSpPr>
      <dsp:spPr>
        <a:xfrm>
          <a:off x="178849" y="2551"/>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rPr>
            <a:t>Manage Changes</a:t>
          </a:r>
          <a:endParaRPr lang="en-US" sz="1300" b="1" kern="1200" dirty="0">
            <a:solidFill>
              <a:schemeClr val="bg1"/>
            </a:solidFill>
          </a:endParaRPr>
        </a:p>
      </dsp:txBody>
      <dsp:txXfrm>
        <a:off x="232413" y="56115"/>
        <a:ext cx="990136" cy="1008522"/>
      </dsp:txXfrm>
    </dsp:sp>
    <dsp:sp modelId="{7B96AB3E-D83F-4F39-915E-CA79DBC77ED0}">
      <dsp:nvSpPr>
        <dsp:cNvPr id="0" name=""/>
        <dsp:cNvSpPr/>
      </dsp:nvSpPr>
      <dsp:spPr>
        <a:xfrm rot="5400000">
          <a:off x="4333182" y="-1771487"/>
          <a:ext cx="892520" cy="7006595"/>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Release </a:t>
          </a:r>
          <a:r>
            <a:rPr lang="en-US" sz="1200" b="0" kern="1200" dirty="0" err="1" smtClean="0">
              <a:solidFill>
                <a:schemeClr val="tx1"/>
              </a:solidFill>
            </a:rPr>
            <a:t>PoC</a:t>
          </a:r>
          <a:r>
            <a:rPr lang="en-US" sz="1200" b="0" kern="1200" dirty="0" smtClean="0">
              <a:solidFill>
                <a:schemeClr val="tx1"/>
              </a:solidFill>
            </a:rPr>
            <a:t> and RM team will use the Windows Timeframe defined for coordination and execution of RLS request. </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Normal RLS requested  out-of-windows timeframe defined will required authorization by CTO and will be treated as an exception. </a:t>
          </a:r>
          <a:endParaRPr lang="en-US" sz="1200" kern="1200" dirty="0">
            <a:solidFill>
              <a:schemeClr val="tx1"/>
            </a:solidFill>
          </a:endParaRPr>
        </a:p>
      </dsp:txBody>
      <dsp:txXfrm rot="-5400000">
        <a:off x="1276145" y="1329119"/>
        <a:ext cx="6963026" cy="805382"/>
      </dsp:txXfrm>
    </dsp:sp>
    <dsp:sp modelId="{41B99496-4DAE-48CD-BD55-1E743C6D400A}">
      <dsp:nvSpPr>
        <dsp:cNvPr id="0" name=""/>
        <dsp:cNvSpPr/>
      </dsp:nvSpPr>
      <dsp:spPr>
        <a:xfrm>
          <a:off x="178849" y="1173984"/>
          <a:ext cx="1097295"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rPr>
            <a:t>Windows Timeframe</a:t>
          </a:r>
          <a:endParaRPr lang="en-US" sz="1300" b="1" kern="1200" dirty="0">
            <a:solidFill>
              <a:schemeClr val="bg1"/>
            </a:solidFill>
          </a:endParaRPr>
        </a:p>
      </dsp:txBody>
      <dsp:txXfrm>
        <a:off x="232415" y="1227550"/>
        <a:ext cx="990163" cy="1008518"/>
      </dsp:txXfrm>
    </dsp:sp>
    <dsp:sp modelId="{2C90D6A3-C055-4DE8-8511-9974D12094DD}">
      <dsp:nvSpPr>
        <dsp:cNvPr id="0" name=""/>
        <dsp:cNvSpPr/>
      </dsp:nvSpPr>
      <dsp:spPr>
        <a:xfrm rot="5400000">
          <a:off x="4333179" y="-600081"/>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Every execution of a RLS requested should be attended by the RM (or any replacement if he is absent for any reason), a </a:t>
          </a:r>
          <a:r>
            <a:rPr lang="en-US" sz="1200" b="0" kern="1200" dirty="0" err="1" smtClean="0">
              <a:solidFill>
                <a:schemeClr val="tx1"/>
              </a:solidFill>
            </a:rPr>
            <a:t>SysOp</a:t>
          </a:r>
          <a:r>
            <a:rPr lang="en-US" sz="1200" b="0" kern="1200" dirty="0" smtClean="0">
              <a:solidFill>
                <a:schemeClr val="tx1"/>
              </a:solidFill>
            </a:rPr>
            <a:t> from Infrastructure Team, a DEV resource responsible for the deployed features and a designated team member for testing as soon as the RLS is LIVE</a:t>
          </a:r>
          <a:endParaRPr lang="en-US" sz="1200" kern="1200" dirty="0">
            <a:solidFill>
              <a:schemeClr val="tx1"/>
            </a:solidFill>
          </a:endParaRPr>
        </a:p>
      </dsp:txBody>
      <dsp:txXfrm rot="-5400000">
        <a:off x="1276115" y="2500552"/>
        <a:ext cx="6963080" cy="805382"/>
      </dsp:txXfrm>
    </dsp:sp>
    <dsp:sp modelId="{EC55E16B-7ED9-4469-8425-D0A4D834B55E}">
      <dsp:nvSpPr>
        <dsp:cNvPr id="0" name=""/>
        <dsp:cNvSpPr/>
      </dsp:nvSpPr>
      <dsp:spPr>
        <a:xfrm>
          <a:off x="178849" y="2345417"/>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rPr>
            <a:t>Release Support</a:t>
          </a:r>
          <a:endParaRPr lang="en-US" sz="1300" b="1" kern="1200" dirty="0">
            <a:solidFill>
              <a:schemeClr val="bg1"/>
            </a:solidFill>
          </a:endParaRPr>
        </a:p>
      </dsp:txBody>
      <dsp:txXfrm>
        <a:off x="232413" y="2398981"/>
        <a:ext cx="990136" cy="1008522"/>
      </dsp:txXfrm>
    </dsp:sp>
    <dsp:sp modelId="{DE1872BE-C2B6-44D6-B96C-3E3901FFC65D}">
      <dsp:nvSpPr>
        <dsp:cNvPr id="0" name=""/>
        <dsp:cNvSpPr/>
      </dsp:nvSpPr>
      <dsp:spPr>
        <a:xfrm rot="5400000">
          <a:off x="4333179" y="571351"/>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Feature freeze mean that the team are not able to do merge on Master Branch. Just Bug Fixing is allow. </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Feature Freeze take place on the day before to CORE Release. Every Release on Monday at 12:00pm to Wednesday at 10:00am</a:t>
          </a:r>
          <a:endParaRPr lang="en-US" sz="1200" kern="1200" dirty="0">
            <a:solidFill>
              <a:schemeClr val="tx1"/>
            </a:solidFill>
          </a:endParaRPr>
        </a:p>
      </dsp:txBody>
      <dsp:txXfrm rot="-5400000">
        <a:off x="1276115" y="3671985"/>
        <a:ext cx="6963080" cy="805382"/>
      </dsp:txXfrm>
    </dsp:sp>
    <dsp:sp modelId="{BBA0004F-17C1-4F56-9158-B239B42B750F}">
      <dsp:nvSpPr>
        <dsp:cNvPr id="0" name=""/>
        <dsp:cNvSpPr/>
      </dsp:nvSpPr>
      <dsp:spPr>
        <a:xfrm>
          <a:off x="178849" y="3516850"/>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rPr>
            <a:t>Feature Freeze</a:t>
          </a:r>
          <a:endParaRPr lang="en-US" sz="1300" b="1" kern="1200" dirty="0">
            <a:solidFill>
              <a:schemeClr val="bg1"/>
            </a:solidFill>
          </a:endParaRPr>
        </a:p>
      </dsp:txBody>
      <dsp:txXfrm>
        <a:off x="232413" y="3570414"/>
        <a:ext cx="990136" cy="1008522"/>
      </dsp:txXfrm>
    </dsp:sp>
    <dsp:sp modelId="{AB24437D-2E6B-4691-A4BA-EA36D1B687E9}">
      <dsp:nvSpPr>
        <dsp:cNvPr id="0" name=""/>
        <dsp:cNvSpPr/>
      </dsp:nvSpPr>
      <dsp:spPr>
        <a:xfrm rot="5400000">
          <a:off x="4333179" y="1742784"/>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The formal channels that must be used are JIRA, #release IRC channel as well as </a:t>
          </a:r>
          <a:r>
            <a:rPr lang="en-US" sz="1200" b="0" kern="1200" dirty="0" smtClean="0">
              <a:solidFill>
                <a:schemeClr val="tx1"/>
              </a:solidFill>
              <a:hlinkClick xmlns:r="http://schemas.openxmlformats.org/officeDocument/2006/relationships" r:id="rId1"/>
            </a:rPr>
            <a:t>release@olx.com</a:t>
          </a:r>
          <a:r>
            <a:rPr lang="en-US" sz="1200" b="0" kern="1200" dirty="0" smtClean="0">
              <a:solidFill>
                <a:schemeClr val="tx1"/>
              </a:solidFill>
            </a:rPr>
            <a:t> emails address.</a:t>
          </a:r>
          <a:endParaRPr lang="en-US" sz="1200" kern="1200" dirty="0">
            <a:solidFill>
              <a:schemeClr val="tx1"/>
            </a:solidFill>
          </a:endParaRPr>
        </a:p>
      </dsp:txBody>
      <dsp:txXfrm rot="-5400000">
        <a:off x="1276115" y="4843418"/>
        <a:ext cx="6963080" cy="805382"/>
      </dsp:txXfrm>
    </dsp:sp>
    <dsp:sp modelId="{747EAEB2-97D8-4317-8A34-DE19F75591D9}">
      <dsp:nvSpPr>
        <dsp:cNvPr id="0" name=""/>
        <dsp:cNvSpPr/>
      </dsp:nvSpPr>
      <dsp:spPr>
        <a:xfrm>
          <a:off x="178849" y="4688283"/>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bg1"/>
              </a:solidFill>
            </a:rPr>
            <a:t>Formal Channels</a:t>
          </a:r>
          <a:endParaRPr lang="en-US" sz="1300" b="1" kern="1200" dirty="0">
            <a:solidFill>
              <a:schemeClr val="bg1"/>
            </a:solidFill>
          </a:endParaRPr>
        </a:p>
      </dsp:txBody>
      <dsp:txXfrm>
        <a:off x="232413" y="4741847"/>
        <a:ext cx="990136" cy="10085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96AAB-CE5C-4312-8077-E678DD3C6EB5}">
      <dsp:nvSpPr>
        <dsp:cNvPr id="0" name=""/>
        <dsp:cNvSpPr/>
      </dsp:nvSpPr>
      <dsp:spPr>
        <a:xfrm>
          <a:off x="0" y="0"/>
          <a:ext cx="8136904" cy="864000"/>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noProof="0" dirty="0" smtClean="0">
              <a:solidFill>
                <a:schemeClr val="bg1"/>
              </a:solidFill>
              <a:latin typeface="Albertus MT Lt" pitchFamily="18" charset="0"/>
            </a:rPr>
            <a:t>Feature </a:t>
          </a:r>
          <a:r>
            <a:rPr lang="en-US" sz="2800" b="1" kern="1200" noProof="0" dirty="0" smtClean="0">
              <a:solidFill>
                <a:schemeClr val="bg1"/>
              </a:solidFill>
              <a:latin typeface="Albertus MT Lt" pitchFamily="18" charset="0"/>
            </a:rPr>
            <a:t>Freeze</a:t>
          </a:r>
          <a:endParaRPr lang="en-US" sz="2800" b="1" kern="1200" noProof="0" dirty="0">
            <a:solidFill>
              <a:schemeClr val="bg1"/>
            </a:solidFill>
            <a:latin typeface="Albertus MT Lt" pitchFamily="18" charset="0"/>
          </a:endParaRPr>
        </a:p>
      </dsp:txBody>
      <dsp:txXfrm>
        <a:off x="0" y="0"/>
        <a:ext cx="8136904" cy="864000"/>
      </dsp:txXfrm>
    </dsp:sp>
    <dsp:sp modelId="{71258ABC-F8AE-4FD4-94E5-364299F27A25}">
      <dsp:nvSpPr>
        <dsp:cNvPr id="0" name=""/>
        <dsp:cNvSpPr/>
      </dsp:nvSpPr>
      <dsp:spPr>
        <a:xfrm>
          <a:off x="0" y="880208"/>
          <a:ext cx="8136904" cy="3952800"/>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Char char="••"/>
          </a:pPr>
          <a:r>
            <a:rPr lang="en-US" sz="1800" b="1" kern="1200" dirty="0" smtClean="0"/>
            <a:t>Monday's noon</a:t>
          </a:r>
          <a:r>
            <a:rPr lang="en-US" sz="1800" kern="1200" dirty="0" smtClean="0"/>
            <a:t>: Every Release Cycle (Two Weeks) you will receive an email from the RM letting you know Feature Freeze, which means that no new features are to be committed and testing </a:t>
          </a:r>
          <a:r>
            <a:rPr lang="en-US" sz="1800" kern="1200" dirty="0" err="1" smtClean="0"/>
            <a:t>env</a:t>
          </a:r>
          <a:r>
            <a:rPr lang="en-US" sz="1800" kern="1200" dirty="0" smtClean="0"/>
            <a:t>. is about to be blocked. Only emergencies issues are accepted (critical bugs and app incidents).</a:t>
          </a:r>
          <a:endParaRPr lang="en-US" sz="1800" b="0" kern="1200" dirty="0">
            <a:latin typeface="+mj-lt"/>
          </a:endParaRPr>
        </a:p>
        <a:p>
          <a:pPr marL="171450" lvl="1" indent="-171450" algn="just" defTabSz="800100">
            <a:lnSpc>
              <a:spcPct val="90000"/>
            </a:lnSpc>
            <a:spcBef>
              <a:spcPct val="0"/>
            </a:spcBef>
            <a:spcAft>
              <a:spcPct val="15000"/>
            </a:spcAft>
            <a:buChar char="••"/>
          </a:pPr>
          <a:endParaRPr lang="en-US" sz="1800" b="0" kern="1200" dirty="0">
            <a:latin typeface="+mj-lt"/>
          </a:endParaRPr>
        </a:p>
        <a:p>
          <a:pPr marL="171450" lvl="1" indent="-171450" algn="l" defTabSz="800100">
            <a:lnSpc>
              <a:spcPct val="90000"/>
            </a:lnSpc>
            <a:spcBef>
              <a:spcPct val="0"/>
            </a:spcBef>
            <a:spcAft>
              <a:spcPct val="15000"/>
            </a:spcAft>
            <a:buChar char="••"/>
          </a:pPr>
          <a:r>
            <a:rPr lang="en-US" sz="1800" b="1" kern="1200" dirty="0" smtClean="0"/>
            <a:t>Tuesday day</a:t>
          </a:r>
          <a:r>
            <a:rPr lang="en-US" sz="1800" kern="1200" dirty="0" smtClean="0"/>
            <a:t>: Every team must ensure that the integration of our platform doesn't have any issue related, that means that  all teams need to start immediate a regression test in testing environment. If something is wrong Release </a:t>
          </a:r>
          <a:r>
            <a:rPr lang="en-US" sz="1800" kern="1200" dirty="0" err="1" smtClean="0"/>
            <a:t>PoC</a:t>
          </a:r>
          <a:r>
            <a:rPr lang="en-US" sz="1800" kern="1200" dirty="0" smtClean="0"/>
            <a:t> must contact RM team to review it and resolved the issue immediately.</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b="1" kern="1200" dirty="0" smtClean="0"/>
            <a:t>Wednesdays 10:00AM</a:t>
          </a:r>
          <a:r>
            <a:rPr lang="en-US" sz="1800" kern="1200" dirty="0" smtClean="0"/>
            <a:t>: The full release to PROD is made and testing </a:t>
          </a:r>
          <a:r>
            <a:rPr lang="en-US" sz="1800" kern="1200" dirty="0" err="1" smtClean="0"/>
            <a:t>env</a:t>
          </a:r>
          <a:r>
            <a:rPr lang="en-US" sz="1800" kern="1200" dirty="0" smtClean="0"/>
            <a:t>. is unblocked , the RM, a DBA and a </a:t>
          </a:r>
          <a:r>
            <a:rPr lang="en-US" sz="1800" kern="1200" dirty="0" err="1" smtClean="0"/>
            <a:t>SysOp</a:t>
          </a:r>
          <a:r>
            <a:rPr lang="en-US" sz="1800" kern="1200" dirty="0" smtClean="0"/>
            <a:t> are always present during this process, but there also should always be DEV team members ready to test as soon as this is ONLINE</a:t>
          </a:r>
          <a:endParaRPr lang="en-US" sz="1800" kern="1200" dirty="0"/>
        </a:p>
      </dsp:txBody>
      <dsp:txXfrm>
        <a:off x="0" y="880208"/>
        <a:ext cx="8136904" cy="39528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96AAB-CE5C-4312-8077-E678DD3C6EB5}">
      <dsp:nvSpPr>
        <dsp:cNvPr id="0" name=""/>
        <dsp:cNvSpPr/>
      </dsp:nvSpPr>
      <dsp:spPr>
        <a:xfrm>
          <a:off x="0" y="0"/>
          <a:ext cx="8136904" cy="1267200"/>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noProof="0" dirty="0" smtClean="0">
              <a:solidFill>
                <a:schemeClr val="bg1"/>
              </a:solidFill>
              <a:latin typeface="Albertus MT Lt" pitchFamily="18" charset="0"/>
            </a:rPr>
            <a:t>Emergency and Exceptions Criteria</a:t>
          </a:r>
          <a:endParaRPr lang="en-US" sz="2800" b="1" kern="1200" noProof="0" dirty="0">
            <a:solidFill>
              <a:schemeClr val="bg1"/>
            </a:solidFill>
            <a:latin typeface="Albertus MT Lt" pitchFamily="18" charset="0"/>
          </a:endParaRPr>
        </a:p>
      </dsp:txBody>
      <dsp:txXfrm>
        <a:off x="0" y="0"/>
        <a:ext cx="8136904" cy="1267200"/>
      </dsp:txXfrm>
    </dsp:sp>
    <dsp:sp modelId="{71258ABC-F8AE-4FD4-94E5-364299F27A25}">
      <dsp:nvSpPr>
        <dsp:cNvPr id="0" name=""/>
        <dsp:cNvSpPr/>
      </dsp:nvSpPr>
      <dsp:spPr>
        <a:xfrm>
          <a:off x="0" y="1276703"/>
          <a:ext cx="8136904" cy="3563009"/>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Char char="••"/>
          </a:pPr>
          <a:r>
            <a:rPr lang="en-US" sz="1800" b="0" kern="1200" dirty="0" smtClean="0">
              <a:latin typeface="+mj-lt"/>
            </a:rPr>
            <a:t>Critical Bug and App Incidents are the only issues considered as a standard emergency release. </a:t>
          </a:r>
          <a:endParaRPr lang="en-US" sz="1800" b="0" kern="1200" dirty="0">
            <a:latin typeface="+mj-lt"/>
          </a:endParaRPr>
        </a:p>
        <a:p>
          <a:pPr marL="171450" lvl="1" indent="-171450" algn="just" defTabSz="800100">
            <a:lnSpc>
              <a:spcPct val="90000"/>
            </a:lnSpc>
            <a:spcBef>
              <a:spcPct val="0"/>
            </a:spcBef>
            <a:spcAft>
              <a:spcPct val="15000"/>
            </a:spcAft>
            <a:buChar char="••"/>
          </a:pPr>
          <a:endParaRPr lang="en-US" sz="1800" b="0" kern="1200" dirty="0">
            <a:latin typeface="+mj-lt"/>
          </a:endParaRPr>
        </a:p>
        <a:p>
          <a:pPr marL="171450" lvl="1" indent="-171450" algn="just" defTabSz="800100">
            <a:lnSpc>
              <a:spcPct val="90000"/>
            </a:lnSpc>
            <a:spcBef>
              <a:spcPct val="0"/>
            </a:spcBef>
            <a:spcAft>
              <a:spcPct val="15000"/>
            </a:spcAft>
            <a:buChar char="••"/>
          </a:pPr>
          <a:r>
            <a:rPr lang="en-US" sz="1800" kern="1200" dirty="0" smtClean="0">
              <a:latin typeface="+mj-lt"/>
            </a:rPr>
            <a:t>Minor Release requested  out-of-windows timeframe defined as well as non-planned Major Release will </a:t>
          </a:r>
          <a:r>
            <a:rPr lang="en-US" sz="1800" b="1" kern="1200" dirty="0" smtClean="0">
              <a:latin typeface="+mj-lt"/>
            </a:rPr>
            <a:t>required CTO authorization </a:t>
          </a:r>
          <a:r>
            <a:rPr lang="en-US" sz="1800" kern="1200" dirty="0" smtClean="0">
              <a:latin typeface="+mj-lt"/>
            </a:rPr>
            <a:t>and will be treated as an exception.</a:t>
          </a:r>
          <a:endParaRPr lang="en-US" sz="1800" b="0" kern="1200" dirty="0">
            <a:latin typeface="+mj-lt"/>
          </a:endParaRPr>
        </a:p>
        <a:p>
          <a:pPr marL="171450" lvl="1" indent="-171450" algn="just" defTabSz="800100">
            <a:lnSpc>
              <a:spcPct val="90000"/>
            </a:lnSpc>
            <a:spcBef>
              <a:spcPct val="0"/>
            </a:spcBef>
            <a:spcAft>
              <a:spcPct val="15000"/>
            </a:spcAft>
            <a:buChar char="••"/>
          </a:pPr>
          <a:endParaRPr lang="en-US" sz="1800" b="0" kern="1200" dirty="0">
            <a:latin typeface="+mj-lt"/>
          </a:endParaRPr>
        </a:p>
        <a:p>
          <a:pPr marL="171450" lvl="1" indent="-171450" algn="just" defTabSz="800100">
            <a:lnSpc>
              <a:spcPct val="90000"/>
            </a:lnSpc>
            <a:spcBef>
              <a:spcPct val="0"/>
            </a:spcBef>
            <a:spcAft>
              <a:spcPct val="15000"/>
            </a:spcAft>
            <a:buChar char="••"/>
          </a:pPr>
          <a:r>
            <a:rPr lang="en-US" sz="1800" kern="1200" dirty="0" smtClean="0">
              <a:latin typeface="+mj-lt"/>
            </a:rPr>
            <a:t>RM Team will received a notification when a Critical bug or Incident is created.</a:t>
          </a:r>
          <a:endParaRPr lang="en-US" sz="1800" b="0" kern="1200" dirty="0">
            <a:latin typeface="+mj-lt"/>
          </a:endParaRPr>
        </a:p>
        <a:p>
          <a:pPr marL="171450" lvl="1" indent="-171450" algn="l" defTabSz="800100">
            <a:lnSpc>
              <a:spcPct val="90000"/>
            </a:lnSpc>
            <a:spcBef>
              <a:spcPct val="0"/>
            </a:spcBef>
            <a:spcAft>
              <a:spcPct val="15000"/>
            </a:spcAft>
            <a:buChar char="••"/>
          </a:pPr>
          <a:endParaRPr lang="en-US" sz="1800" kern="1200" dirty="0">
            <a:latin typeface="+mj-lt"/>
          </a:endParaRPr>
        </a:p>
        <a:p>
          <a:pPr marL="171450" lvl="1" indent="-171450" algn="l" defTabSz="800100">
            <a:lnSpc>
              <a:spcPct val="90000"/>
            </a:lnSpc>
            <a:spcBef>
              <a:spcPct val="0"/>
            </a:spcBef>
            <a:spcAft>
              <a:spcPct val="15000"/>
            </a:spcAft>
            <a:buChar char="••"/>
          </a:pPr>
          <a:r>
            <a:rPr lang="en-US" sz="1800" i="0" kern="1200" dirty="0" smtClean="0">
              <a:latin typeface="+mj-lt"/>
            </a:rPr>
            <a:t>All exception requested will be tracked and measured to analyze root cause and define action plan to reduce those situations (Action Plan will be part of the our continuous improvement process mechanism)</a:t>
          </a:r>
          <a:endParaRPr lang="en-US" sz="1800" i="0" kern="1200" dirty="0">
            <a:latin typeface="+mj-lt"/>
          </a:endParaRPr>
        </a:p>
      </dsp:txBody>
      <dsp:txXfrm>
        <a:off x="0" y="1276703"/>
        <a:ext cx="8136904" cy="35630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671C9-B28A-4B9E-A90E-D76A98E9EF5B}">
      <dsp:nvSpPr>
        <dsp:cNvPr id="0" name=""/>
        <dsp:cNvSpPr/>
      </dsp:nvSpPr>
      <dsp:spPr>
        <a:xfrm>
          <a:off x="0" y="314124"/>
          <a:ext cx="6096000" cy="1323000"/>
        </a:xfrm>
        <a:prstGeom prst="rect">
          <a:avLst/>
        </a:prstGeom>
        <a:solidFill>
          <a:schemeClr val="lt1">
            <a:alpha val="90000"/>
            <a:hueOff val="0"/>
            <a:satOff val="0"/>
            <a:lumOff val="0"/>
            <a:alphaOff val="0"/>
          </a:schemeClr>
        </a:solidFill>
        <a:ln w="25400" cap="flat" cmpd="sng" algn="ctr">
          <a:solidFill>
            <a:schemeClr val="accent3">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Amount of RLS</a:t>
          </a:r>
          <a:endParaRPr lang="en-US" sz="1500" kern="1200" noProof="0" dirty="0">
            <a:latin typeface="Albertus MT Lt" pitchFamily="18" charset="0"/>
          </a:endParaRPr>
        </a:p>
        <a:p>
          <a:pPr marL="114300" lvl="1" indent="-114300" algn="l" defTabSz="666750">
            <a:lnSpc>
              <a:spcPct val="90000"/>
            </a:lnSpc>
            <a:spcBef>
              <a:spcPct val="0"/>
            </a:spcBef>
            <a:spcAft>
              <a:spcPct val="15000"/>
            </a:spcAft>
            <a:buChar char="••"/>
          </a:pPr>
          <a:r>
            <a:rPr lang="en-US" sz="1500" kern="1200" dirty="0" smtClean="0"/>
            <a:t>Cumulative RLS</a:t>
          </a:r>
          <a:endParaRPr lang="en-US" sz="1500" kern="1200" dirty="0"/>
        </a:p>
        <a:p>
          <a:pPr marL="114300" lvl="1" indent="-114300" algn="l" defTabSz="666750">
            <a:lnSpc>
              <a:spcPct val="90000"/>
            </a:lnSpc>
            <a:spcBef>
              <a:spcPct val="0"/>
            </a:spcBef>
            <a:spcAft>
              <a:spcPct val="15000"/>
            </a:spcAft>
            <a:buChar char="••"/>
          </a:pPr>
          <a:r>
            <a:rPr lang="en-US" sz="1500" kern="1200" dirty="0" smtClean="0"/>
            <a:t>RLS With Rollback       </a:t>
          </a:r>
          <a:endParaRPr lang="en-US" sz="1500" kern="1200" dirty="0"/>
        </a:p>
        <a:p>
          <a:pPr marL="114300" lvl="1" indent="-114300" algn="l" defTabSz="666750">
            <a:lnSpc>
              <a:spcPct val="90000"/>
            </a:lnSpc>
            <a:spcBef>
              <a:spcPct val="0"/>
            </a:spcBef>
            <a:spcAft>
              <a:spcPct val="15000"/>
            </a:spcAft>
            <a:buChar char="••"/>
          </a:pPr>
          <a:r>
            <a:rPr lang="en-US" sz="1500" kern="1200" dirty="0" smtClean="0"/>
            <a:t>Successful vs. Unsuccessful      </a:t>
          </a:r>
          <a:endParaRPr lang="en-US" sz="1500" kern="1200" dirty="0"/>
        </a:p>
      </dsp:txBody>
      <dsp:txXfrm>
        <a:off x="0" y="314124"/>
        <a:ext cx="6096000" cy="1323000"/>
      </dsp:txXfrm>
    </dsp:sp>
    <dsp:sp modelId="{0632CACA-E234-47E0-A201-5CC95CA33996}">
      <dsp:nvSpPr>
        <dsp:cNvPr id="0" name=""/>
        <dsp:cNvSpPr/>
      </dsp:nvSpPr>
      <dsp:spPr>
        <a:xfrm>
          <a:off x="304800" y="92724"/>
          <a:ext cx="4267200" cy="442800"/>
        </a:xfrm>
        <a:prstGeom prst="round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en-US" sz="1500" kern="1200" noProof="0" dirty="0" smtClean="0">
              <a:latin typeface="Albertus MT Lt" pitchFamily="18" charset="0"/>
            </a:rPr>
            <a:t>Release Quality </a:t>
          </a:r>
          <a:endParaRPr lang="en-US" sz="1500" kern="1200" noProof="0" dirty="0">
            <a:latin typeface="Albertus MT Lt" pitchFamily="18" charset="0"/>
          </a:endParaRPr>
        </a:p>
      </dsp:txBody>
      <dsp:txXfrm>
        <a:off x="326416" y="114340"/>
        <a:ext cx="4223968" cy="399568"/>
      </dsp:txXfrm>
    </dsp:sp>
    <dsp:sp modelId="{EA7A3088-A0FC-42F3-810C-FBF03C935EBC}">
      <dsp:nvSpPr>
        <dsp:cNvPr id="0" name=""/>
        <dsp:cNvSpPr/>
      </dsp:nvSpPr>
      <dsp:spPr>
        <a:xfrm>
          <a:off x="0" y="1939525"/>
          <a:ext cx="6096000" cy="2031750"/>
        </a:xfrm>
        <a:prstGeom prst="rect">
          <a:avLst/>
        </a:prstGeom>
        <a:solidFill>
          <a:schemeClr val="bg1">
            <a:alpha val="90000"/>
          </a:schemeClr>
        </a:solidFill>
        <a:ln w="25400" cap="flat" cmpd="sng" algn="ctr">
          <a:solidFill>
            <a:schemeClr val="accent3">
              <a:lumMod val="50000"/>
              <a:alpha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RLS resolution lead time</a:t>
          </a:r>
          <a:endParaRPr lang="en-US" sz="1500" kern="1200" noProof="0" dirty="0">
            <a:latin typeface="Albertus MT Lt" pitchFamily="18" charset="0"/>
          </a:endParaRPr>
        </a:p>
        <a:p>
          <a:pPr marL="114300" lvl="1" indent="-114300" algn="l" defTabSz="666750">
            <a:lnSpc>
              <a:spcPct val="90000"/>
            </a:lnSpc>
            <a:spcBef>
              <a:spcPct val="0"/>
            </a:spcBef>
            <a:spcAft>
              <a:spcPct val="15000"/>
            </a:spcAft>
            <a:buChar char="••"/>
          </a:pPr>
          <a:r>
            <a:rPr lang="en-US" sz="1500" kern="1200" dirty="0" smtClean="0"/>
            <a:t>RLS answer Time</a:t>
          </a:r>
          <a:endParaRPr lang="en-US" sz="1500" kern="1200" dirty="0"/>
        </a:p>
        <a:p>
          <a:pPr marL="114300" lvl="1" indent="-114300" algn="l" defTabSz="666750">
            <a:lnSpc>
              <a:spcPct val="90000"/>
            </a:lnSpc>
            <a:spcBef>
              <a:spcPct val="0"/>
            </a:spcBef>
            <a:spcAft>
              <a:spcPct val="15000"/>
            </a:spcAft>
            <a:buChar char="••"/>
          </a:pPr>
          <a:r>
            <a:rPr lang="en-US" sz="1500" kern="1200" dirty="0" smtClean="0"/>
            <a:t>Emergencies RLS</a:t>
          </a:r>
          <a:endParaRPr lang="en-US" sz="1500" kern="1200" dirty="0"/>
        </a:p>
        <a:p>
          <a:pPr marL="228600" lvl="2" indent="-114300" algn="l" defTabSz="666750">
            <a:lnSpc>
              <a:spcPct val="90000"/>
            </a:lnSpc>
            <a:spcBef>
              <a:spcPct val="0"/>
            </a:spcBef>
            <a:spcAft>
              <a:spcPct val="15000"/>
            </a:spcAft>
            <a:buChar char="••"/>
          </a:pPr>
          <a:r>
            <a:rPr lang="en-US" sz="1500" kern="1200" dirty="0" smtClean="0"/>
            <a:t>Critical Bugs</a:t>
          </a:r>
          <a:endParaRPr lang="en-US" sz="1500" kern="1200" dirty="0"/>
        </a:p>
        <a:p>
          <a:pPr marL="228600" lvl="2" indent="-114300" algn="l" defTabSz="666750">
            <a:lnSpc>
              <a:spcPct val="90000"/>
            </a:lnSpc>
            <a:spcBef>
              <a:spcPct val="0"/>
            </a:spcBef>
            <a:spcAft>
              <a:spcPct val="15000"/>
            </a:spcAft>
            <a:buChar char="••"/>
          </a:pPr>
          <a:r>
            <a:rPr lang="en-US" sz="1500" kern="1200" dirty="0" smtClean="0"/>
            <a:t>App Incident</a:t>
          </a:r>
          <a:endParaRPr lang="en-US" sz="1500" kern="1200" dirty="0"/>
        </a:p>
        <a:p>
          <a:pPr marL="114300" lvl="1" indent="-114300" algn="l" defTabSz="666750">
            <a:lnSpc>
              <a:spcPct val="90000"/>
            </a:lnSpc>
            <a:spcBef>
              <a:spcPct val="0"/>
            </a:spcBef>
            <a:spcAft>
              <a:spcPct val="15000"/>
            </a:spcAft>
            <a:buChar char="••"/>
          </a:pPr>
          <a:r>
            <a:rPr lang="en-US" sz="1500" kern="1200" dirty="0" smtClean="0"/>
            <a:t>Exception RLS</a:t>
          </a:r>
          <a:endParaRPr lang="en-US" sz="1500" kern="1200" dirty="0"/>
        </a:p>
        <a:p>
          <a:pPr marL="228600" lvl="2" indent="-114300" algn="l" defTabSz="666750">
            <a:lnSpc>
              <a:spcPct val="90000"/>
            </a:lnSpc>
            <a:spcBef>
              <a:spcPct val="0"/>
            </a:spcBef>
            <a:spcAft>
              <a:spcPct val="15000"/>
            </a:spcAft>
            <a:buChar char="••"/>
          </a:pPr>
          <a:r>
            <a:rPr lang="en-US" sz="1500" kern="1200" dirty="0" smtClean="0"/>
            <a:t>Authorized Request (Approved by CTO)</a:t>
          </a:r>
          <a:endParaRPr lang="en-US" sz="1500" kern="1200" dirty="0"/>
        </a:p>
      </dsp:txBody>
      <dsp:txXfrm>
        <a:off x="0" y="1939525"/>
        <a:ext cx="6096000" cy="2031750"/>
      </dsp:txXfrm>
    </dsp:sp>
    <dsp:sp modelId="{8BC83EA7-F814-45BE-AF44-E71F032905EB}">
      <dsp:nvSpPr>
        <dsp:cNvPr id="0" name=""/>
        <dsp:cNvSpPr/>
      </dsp:nvSpPr>
      <dsp:spPr>
        <a:xfrm>
          <a:off x="304800" y="1718125"/>
          <a:ext cx="4267200" cy="442800"/>
        </a:xfrm>
        <a:prstGeom prst="round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en-US" sz="1500" kern="1200" noProof="0" dirty="0" smtClean="0">
              <a:latin typeface="Albertus MT Lt" pitchFamily="18" charset="0"/>
            </a:rPr>
            <a:t>Process analysis</a:t>
          </a:r>
          <a:endParaRPr lang="en-US" sz="1500" kern="1200" noProof="0" dirty="0">
            <a:latin typeface="Albertus MT Lt" pitchFamily="18" charset="0"/>
          </a:endParaRPr>
        </a:p>
      </dsp:txBody>
      <dsp:txXfrm>
        <a:off x="326416" y="1739741"/>
        <a:ext cx="4223968" cy="3995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6C784-F6ED-496E-8158-050388A93D5D}">
      <dsp:nvSpPr>
        <dsp:cNvPr id="0" name=""/>
        <dsp:cNvSpPr/>
      </dsp:nvSpPr>
      <dsp:spPr>
        <a:xfrm>
          <a:off x="0" y="0"/>
          <a:ext cx="1169583"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22681-9B61-495C-844C-81815C243627}">
      <dsp:nvSpPr>
        <dsp:cNvPr id="0" name=""/>
        <dsp:cNvSpPr/>
      </dsp:nvSpPr>
      <dsp:spPr>
        <a:xfrm>
          <a:off x="0" y="0"/>
          <a:ext cx="1169583" cy="49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0" kern="1200" dirty="0" smtClean="0"/>
            <a:t>by team &amp; Release Type</a:t>
          </a:r>
          <a:endParaRPr lang="en-US" sz="1300" kern="1200" dirty="0"/>
        </a:p>
      </dsp:txBody>
      <dsp:txXfrm>
        <a:off x="0" y="0"/>
        <a:ext cx="1169583" cy="4924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6C784-F6ED-496E-8158-050388A93D5D}">
      <dsp:nvSpPr>
        <dsp:cNvPr id="0" name=""/>
        <dsp:cNvSpPr/>
      </dsp:nvSpPr>
      <dsp:spPr>
        <a:xfrm>
          <a:off x="0" y="0"/>
          <a:ext cx="1169583"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22681-9B61-495C-844C-81815C243627}">
      <dsp:nvSpPr>
        <dsp:cNvPr id="0" name=""/>
        <dsp:cNvSpPr/>
      </dsp:nvSpPr>
      <dsp:spPr>
        <a:xfrm>
          <a:off x="0" y="0"/>
          <a:ext cx="1169583" cy="492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b="0" kern="1200" dirty="0" smtClean="0"/>
            <a:t>by team &amp; Release Type</a:t>
          </a:r>
          <a:endParaRPr lang="en-US" sz="1300" kern="1200" dirty="0"/>
        </a:p>
      </dsp:txBody>
      <dsp:txXfrm>
        <a:off x="0" y="0"/>
        <a:ext cx="1169583" cy="492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96AAB-CE5C-4312-8077-E678DD3C6EB5}">
      <dsp:nvSpPr>
        <dsp:cNvPr id="0" name=""/>
        <dsp:cNvSpPr/>
      </dsp:nvSpPr>
      <dsp:spPr>
        <a:xfrm>
          <a:off x="7946" y="-65110"/>
          <a:ext cx="8128957" cy="532845"/>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noProof="0" dirty="0" smtClean="0">
              <a:solidFill>
                <a:schemeClr val="bg1"/>
              </a:solidFill>
              <a:latin typeface="Albertus MT Lt" pitchFamily="18" charset="0"/>
            </a:rPr>
            <a:t>Release Management Process </a:t>
          </a:r>
          <a:r>
            <a:rPr lang="en-US" sz="2400" b="1" kern="1200" noProof="0" dirty="0" smtClean="0">
              <a:solidFill>
                <a:schemeClr val="bg1"/>
              </a:solidFill>
              <a:latin typeface="Albertus MT Lt" pitchFamily="18" charset="0"/>
            </a:rPr>
            <a:t>Issues</a:t>
          </a:r>
          <a:endParaRPr lang="en-US" sz="2400" b="1" kern="1200" noProof="0" dirty="0">
            <a:solidFill>
              <a:schemeClr val="bg1"/>
            </a:solidFill>
            <a:latin typeface="Albertus MT Lt" pitchFamily="18" charset="0"/>
          </a:endParaRPr>
        </a:p>
      </dsp:txBody>
      <dsp:txXfrm>
        <a:off x="7946" y="-65110"/>
        <a:ext cx="8128957" cy="532845"/>
      </dsp:txXfrm>
    </dsp:sp>
    <dsp:sp modelId="{71258ABC-F8AE-4FD4-94E5-364299F27A25}">
      <dsp:nvSpPr>
        <dsp:cNvPr id="0" name=""/>
        <dsp:cNvSpPr/>
      </dsp:nvSpPr>
      <dsp:spPr>
        <a:xfrm>
          <a:off x="3973" y="467735"/>
          <a:ext cx="8128957" cy="4391999"/>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6680" tIns="106680" rIns="142240" bIns="160020" numCol="1" spcCol="1270" anchor="t" anchorCtr="0">
          <a:noAutofit/>
        </a:bodyPr>
        <a:lstStyle/>
        <a:p>
          <a:pPr marL="228600" lvl="1" indent="-228600" algn="just" defTabSz="889000">
            <a:lnSpc>
              <a:spcPct val="90000"/>
            </a:lnSpc>
            <a:spcBef>
              <a:spcPct val="0"/>
            </a:spcBef>
            <a:spcAft>
              <a:spcPct val="15000"/>
            </a:spcAft>
            <a:buChar char="••"/>
          </a:pPr>
          <a:r>
            <a:rPr lang="en-US" sz="2000" b="0" kern="1200" dirty="0" smtClean="0">
              <a:latin typeface="Albertus MT Lt" pitchFamily="18" charset="0"/>
            </a:rPr>
            <a:t>RM team is working on demand, without an integral planning where its capacity is not under control. There are not shared definition or agreements about was urgencies mean, about how the prioritization is doing and about the escalation model.  Those problems effect the RM team and Dev team in the daily work and a huge coordination and effort is required.</a:t>
          </a:r>
          <a:endParaRPr lang="en-US" sz="2000" b="0" kern="1200" dirty="0">
            <a:latin typeface="Albertus MT Lt" pitchFamily="18" charset="0"/>
          </a:endParaRPr>
        </a:p>
        <a:p>
          <a:pPr marL="228600" lvl="1" indent="-228600" algn="l" defTabSz="889000">
            <a:lnSpc>
              <a:spcPct val="90000"/>
            </a:lnSpc>
            <a:spcBef>
              <a:spcPct val="0"/>
            </a:spcBef>
            <a:spcAft>
              <a:spcPct val="15000"/>
            </a:spcAft>
            <a:buChar char="••"/>
          </a:pPr>
          <a:r>
            <a:rPr lang="en-US" sz="2000" b="0" kern="1200" dirty="0">
              <a:latin typeface="Albertus MT Lt" pitchFamily="18" charset="0"/>
            </a:rPr>
            <a:t>Another problem is about visibility and predictability of RM activities, that </a:t>
          </a:r>
          <a:r>
            <a:rPr lang="en-US" sz="2000" b="0" kern="1200" dirty="0" smtClean="0">
              <a:latin typeface="Albertus MT Lt" pitchFamily="18" charset="0"/>
            </a:rPr>
            <a:t>issue affect development activities such as planning and estimation. The Development team don't know what is the RM effort required to complete a requirement, so that it is difficult to made an accurate estimation</a:t>
          </a:r>
          <a:endParaRPr lang="en-US" sz="2000" b="0" kern="1200" dirty="0">
            <a:latin typeface="Albertus MT Lt" pitchFamily="18" charset="0"/>
          </a:endParaRPr>
        </a:p>
        <a:p>
          <a:pPr marL="228600" lvl="1" indent="-228600" algn="l" defTabSz="889000">
            <a:lnSpc>
              <a:spcPct val="90000"/>
            </a:lnSpc>
            <a:spcBef>
              <a:spcPct val="0"/>
            </a:spcBef>
            <a:spcAft>
              <a:spcPct val="15000"/>
            </a:spcAft>
            <a:buChar char="••"/>
          </a:pPr>
          <a:endParaRPr lang="en-US" sz="2000" b="0" kern="1200" dirty="0">
            <a:latin typeface="Albertus MT Lt" pitchFamily="18" charset="0"/>
          </a:endParaRPr>
        </a:p>
        <a:p>
          <a:pPr marL="228600" lvl="1" indent="-228600" algn="l" defTabSz="889000">
            <a:lnSpc>
              <a:spcPct val="90000"/>
            </a:lnSpc>
            <a:spcBef>
              <a:spcPct val="0"/>
            </a:spcBef>
            <a:spcAft>
              <a:spcPct val="15000"/>
            </a:spcAft>
            <a:buChar char="••"/>
          </a:pPr>
          <a:r>
            <a:rPr lang="en-US" sz="2000" b="1" kern="1200" dirty="0" smtClean="0">
              <a:latin typeface="Albertus MT Lt" pitchFamily="18" charset="0"/>
            </a:rPr>
            <a:t>Those problems affect the Lead Time processes metrics.</a:t>
          </a:r>
          <a:endParaRPr lang="en-US" sz="2000" b="0" kern="1200" dirty="0">
            <a:latin typeface="Albertus MT Lt" pitchFamily="18" charset="0"/>
          </a:endParaRPr>
        </a:p>
        <a:p>
          <a:pPr marL="228600" lvl="1" indent="-228600" algn="l" defTabSz="1066800">
            <a:lnSpc>
              <a:spcPct val="90000"/>
            </a:lnSpc>
            <a:spcBef>
              <a:spcPct val="0"/>
            </a:spcBef>
            <a:spcAft>
              <a:spcPct val="15000"/>
            </a:spcAft>
            <a:buChar char="••"/>
          </a:pPr>
          <a:endParaRPr lang="en-US" sz="2400" b="0" kern="1200" dirty="0">
            <a:latin typeface="Albertus MT Lt" pitchFamily="18" charset="0"/>
          </a:endParaRPr>
        </a:p>
      </dsp:txBody>
      <dsp:txXfrm>
        <a:off x="3973" y="467735"/>
        <a:ext cx="8128957" cy="4391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AB70A-5901-4C48-9A46-3C68E39A5CEA}">
      <dsp:nvSpPr>
        <dsp:cNvPr id="0" name=""/>
        <dsp:cNvSpPr/>
      </dsp:nvSpPr>
      <dsp:spPr>
        <a:xfrm>
          <a:off x="0" y="0"/>
          <a:ext cx="8399721" cy="5383883"/>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noProof="0" dirty="0" smtClean="0">
              <a:latin typeface="Albertus MT Lt" pitchFamily="18" charset="0"/>
            </a:rPr>
            <a:t>Allow us to:</a:t>
          </a:r>
          <a:endParaRPr lang="en-US" sz="2400" kern="1200" noProof="0" dirty="0">
            <a:latin typeface="Albertus MT Lt" pitchFamily="18" charset="0"/>
          </a:endParaRPr>
        </a:p>
      </dsp:txBody>
      <dsp:txXfrm>
        <a:off x="0" y="0"/>
        <a:ext cx="8399721" cy="1615164"/>
      </dsp:txXfrm>
    </dsp:sp>
    <dsp:sp modelId="{EBC7374C-9DDB-44A7-B8D4-F18941469B2A}">
      <dsp:nvSpPr>
        <dsp:cNvPr id="0" name=""/>
        <dsp:cNvSpPr/>
      </dsp:nvSpPr>
      <dsp:spPr>
        <a:xfrm>
          <a:off x="839972" y="1343279"/>
          <a:ext cx="6719776" cy="527015"/>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noProof="0" dirty="0" smtClean="0">
              <a:solidFill>
                <a:schemeClr val="bg1"/>
              </a:solidFill>
              <a:latin typeface="Albertus MT Lt" pitchFamily="18" charset="0"/>
            </a:rPr>
            <a:t>Align release activities and priorities with those of the business.</a:t>
          </a:r>
          <a:endParaRPr lang="en-US" sz="1600" b="1" kern="1200" noProof="0" dirty="0">
            <a:solidFill>
              <a:schemeClr val="bg1"/>
            </a:solidFill>
            <a:latin typeface="Albertus MT Lt" pitchFamily="18" charset="0"/>
          </a:endParaRPr>
        </a:p>
      </dsp:txBody>
      <dsp:txXfrm>
        <a:off x="855408" y="1358715"/>
        <a:ext cx="6688904" cy="496143"/>
      </dsp:txXfrm>
    </dsp:sp>
    <dsp:sp modelId="{184B6A92-2D44-4372-82F3-58D102EED17B}">
      <dsp:nvSpPr>
        <dsp:cNvPr id="0" name=""/>
        <dsp:cNvSpPr/>
      </dsp:nvSpPr>
      <dsp:spPr>
        <a:xfrm>
          <a:off x="839972" y="1936278"/>
          <a:ext cx="6719776" cy="428896"/>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noProof="0" dirty="0" smtClean="0">
              <a:solidFill>
                <a:schemeClr val="bg1"/>
              </a:solidFill>
              <a:latin typeface="Albertus MT Lt" pitchFamily="18" charset="0"/>
            </a:rPr>
            <a:t>Facilitate release tracking.</a:t>
          </a:r>
          <a:endParaRPr lang="en-US" sz="1600" b="1" kern="1200" noProof="0" dirty="0">
            <a:solidFill>
              <a:schemeClr val="bg1"/>
            </a:solidFill>
            <a:latin typeface="Albertus MT Lt" pitchFamily="18" charset="0"/>
          </a:endParaRPr>
        </a:p>
      </dsp:txBody>
      <dsp:txXfrm>
        <a:off x="852534" y="1948840"/>
        <a:ext cx="6694652" cy="403772"/>
      </dsp:txXfrm>
    </dsp:sp>
    <dsp:sp modelId="{0ABBD12F-B4BD-4311-A0BE-327702135A55}">
      <dsp:nvSpPr>
        <dsp:cNvPr id="0" name=""/>
        <dsp:cNvSpPr/>
      </dsp:nvSpPr>
      <dsp:spPr>
        <a:xfrm>
          <a:off x="839972" y="2431159"/>
          <a:ext cx="6719776" cy="428896"/>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lbertus MT Lt" pitchFamily="18" charset="0"/>
            </a:rPr>
            <a:t>Visibility of release to business and IT support staff.</a:t>
          </a:r>
        </a:p>
      </dsp:txBody>
      <dsp:txXfrm>
        <a:off x="852534" y="2443721"/>
        <a:ext cx="6694652" cy="403772"/>
      </dsp:txXfrm>
    </dsp:sp>
    <dsp:sp modelId="{CD93328C-6E12-421D-B656-E005CFBBDEAB}">
      <dsp:nvSpPr>
        <dsp:cNvPr id="0" name=""/>
        <dsp:cNvSpPr/>
      </dsp:nvSpPr>
      <dsp:spPr>
        <a:xfrm>
          <a:off x="839972" y="2926040"/>
          <a:ext cx="6719776" cy="428896"/>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lbertus MT Lt" pitchFamily="18" charset="0"/>
            </a:rPr>
            <a:t>Unify release type description and registration.</a:t>
          </a:r>
          <a:endParaRPr lang="en-US" sz="1600" b="1" kern="1200" noProof="0" dirty="0" smtClean="0">
            <a:solidFill>
              <a:schemeClr val="bg1"/>
            </a:solidFill>
            <a:latin typeface="Albertus MT Lt" pitchFamily="18" charset="0"/>
          </a:endParaRPr>
        </a:p>
      </dsp:txBody>
      <dsp:txXfrm>
        <a:off x="852534" y="2938602"/>
        <a:ext cx="6694652" cy="403772"/>
      </dsp:txXfrm>
    </dsp:sp>
    <dsp:sp modelId="{AAEB5696-A0BF-4A37-8599-0790AF5C5436}">
      <dsp:nvSpPr>
        <dsp:cNvPr id="0" name=""/>
        <dsp:cNvSpPr/>
      </dsp:nvSpPr>
      <dsp:spPr>
        <a:xfrm>
          <a:off x="839972" y="3420921"/>
          <a:ext cx="6719776" cy="428896"/>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noProof="0" dirty="0" smtClean="0">
              <a:solidFill>
                <a:schemeClr val="bg1"/>
              </a:solidFill>
              <a:latin typeface="Albertus MT Lt" pitchFamily="18" charset="0"/>
            </a:rPr>
            <a:t>Unify an emergencies mechanism</a:t>
          </a:r>
        </a:p>
      </dsp:txBody>
      <dsp:txXfrm>
        <a:off x="852534" y="3433483"/>
        <a:ext cx="6694652" cy="403772"/>
      </dsp:txXfrm>
    </dsp:sp>
    <dsp:sp modelId="{20EC3D6A-E9B3-4AB2-8868-2AB062BC5A6A}">
      <dsp:nvSpPr>
        <dsp:cNvPr id="0" name=""/>
        <dsp:cNvSpPr/>
      </dsp:nvSpPr>
      <dsp:spPr>
        <a:xfrm>
          <a:off x="839972" y="3915802"/>
          <a:ext cx="6719776" cy="428896"/>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noProof="0" dirty="0" smtClean="0">
              <a:solidFill>
                <a:schemeClr val="bg1"/>
              </a:solidFill>
              <a:latin typeface="Albertus MT Lt" pitchFamily="18" charset="0"/>
            </a:rPr>
            <a:t>Improve release quality thru metrics</a:t>
          </a:r>
        </a:p>
      </dsp:txBody>
      <dsp:txXfrm>
        <a:off x="852534" y="3928364"/>
        <a:ext cx="6694652" cy="403772"/>
      </dsp:txXfrm>
    </dsp:sp>
    <dsp:sp modelId="{C6C1DB4B-FCE9-47C6-887B-65307D2C8C47}">
      <dsp:nvSpPr>
        <dsp:cNvPr id="0" name=""/>
        <dsp:cNvSpPr/>
      </dsp:nvSpPr>
      <dsp:spPr>
        <a:xfrm>
          <a:off x="839972" y="4450266"/>
          <a:ext cx="6719776" cy="428896"/>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noProof="0" dirty="0" smtClean="0">
              <a:solidFill>
                <a:schemeClr val="bg1"/>
              </a:solidFill>
              <a:latin typeface="Albertus MT Lt" pitchFamily="18" charset="0"/>
            </a:rPr>
            <a:t>Give order to internal organization to ensure good response</a:t>
          </a:r>
        </a:p>
      </dsp:txBody>
      <dsp:txXfrm>
        <a:off x="852534" y="4462828"/>
        <a:ext cx="6694652" cy="403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69A72-55DF-49B2-88AE-F466EBD50B5C}">
      <dsp:nvSpPr>
        <dsp:cNvPr id="0" name=""/>
        <dsp:cNvSpPr/>
      </dsp:nvSpPr>
      <dsp:spPr>
        <a:xfrm>
          <a:off x="0" y="0"/>
          <a:ext cx="770485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1895B57-1AD2-47CE-9AC7-2393492FB9EB}">
      <dsp:nvSpPr>
        <dsp:cNvPr id="0" name=""/>
        <dsp:cNvSpPr/>
      </dsp:nvSpPr>
      <dsp:spPr>
        <a:xfrm>
          <a:off x="0" y="0"/>
          <a:ext cx="1540971" cy="258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Albertus MT Lt" pitchFamily="18" charset="0"/>
            </a:rPr>
            <a:t>Process Scope</a:t>
          </a:r>
          <a:endParaRPr lang="en-US" sz="2000" b="1" kern="1200" dirty="0">
            <a:latin typeface="Albertus MT Lt" pitchFamily="18" charset="0"/>
          </a:endParaRPr>
        </a:p>
      </dsp:txBody>
      <dsp:txXfrm>
        <a:off x="0" y="0"/>
        <a:ext cx="1540971" cy="2586171"/>
      </dsp:txXfrm>
    </dsp:sp>
    <dsp:sp modelId="{E41069D2-D0D1-474F-964D-47E09BAEDE15}">
      <dsp:nvSpPr>
        <dsp:cNvPr id="0" name=""/>
        <dsp:cNvSpPr/>
      </dsp:nvSpPr>
      <dsp:spPr>
        <a:xfrm>
          <a:off x="1656544" y="107462"/>
          <a:ext cx="6048311" cy="2368795"/>
        </a:xfrm>
        <a:prstGeom prst="rect">
          <a:avLst/>
        </a:prstGeom>
        <a:solidFill>
          <a:schemeClr val="accent3">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latin typeface="Albertus MT Lt" pitchFamily="18" charset="0"/>
            </a:rPr>
            <a:t>This process applies to release to </a:t>
          </a:r>
          <a:r>
            <a:rPr lang="en-US" sz="2000" b="1" kern="1200" dirty="0" smtClean="0">
              <a:latin typeface="Albertus MT Lt" pitchFamily="18" charset="0"/>
            </a:rPr>
            <a:t>Production Environment</a:t>
          </a:r>
          <a:r>
            <a:rPr lang="en-US" sz="2000" kern="1200" dirty="0" smtClean="0">
              <a:latin typeface="Albertus MT Lt" pitchFamily="18" charset="0"/>
            </a:rPr>
            <a:t> requested by OLX Teams. </a:t>
          </a:r>
        </a:p>
        <a:p>
          <a:pPr lvl="0" algn="l" defTabSz="889000" rtl="0">
            <a:lnSpc>
              <a:spcPct val="90000"/>
            </a:lnSpc>
            <a:spcBef>
              <a:spcPct val="0"/>
            </a:spcBef>
            <a:spcAft>
              <a:spcPct val="35000"/>
            </a:spcAft>
          </a:pPr>
          <a:endParaRPr lang="en-US" sz="2000" kern="1200" dirty="0" smtClean="0">
            <a:latin typeface="Albertus MT Lt" pitchFamily="18" charset="0"/>
          </a:endParaRPr>
        </a:p>
        <a:p>
          <a:pPr lvl="0" algn="l" defTabSz="889000" rtl="0">
            <a:lnSpc>
              <a:spcPct val="90000"/>
            </a:lnSpc>
            <a:spcBef>
              <a:spcPct val="0"/>
            </a:spcBef>
            <a:spcAft>
              <a:spcPct val="35000"/>
            </a:spcAft>
          </a:pPr>
          <a:r>
            <a:rPr lang="en-US" sz="2000" kern="1200" dirty="0" smtClean="0">
              <a:latin typeface="Albertus MT Lt" pitchFamily="18" charset="0"/>
            </a:rPr>
            <a:t>Any Release provided by Suppliers are excluded of this initial version. Development and testing </a:t>
          </a:r>
          <a:r>
            <a:rPr lang="en-US" sz="2000" kern="1200" dirty="0" err="1" smtClean="0">
              <a:latin typeface="Albertus MT Lt" pitchFamily="18" charset="0"/>
            </a:rPr>
            <a:t>env</a:t>
          </a:r>
          <a:r>
            <a:rPr lang="en-US" sz="2000" kern="1200" dirty="0" smtClean="0">
              <a:latin typeface="Albertus MT Lt" pitchFamily="18" charset="0"/>
            </a:rPr>
            <a:t>. requests are not part of this process either, however some of agreements of this process could be applied.</a:t>
          </a:r>
          <a:endParaRPr lang="en-US" sz="2000" kern="1200" dirty="0">
            <a:latin typeface="Albertus MT Lt" pitchFamily="18" charset="0"/>
          </a:endParaRPr>
        </a:p>
      </dsp:txBody>
      <dsp:txXfrm>
        <a:off x="1656544" y="107462"/>
        <a:ext cx="6048311" cy="2368795"/>
      </dsp:txXfrm>
    </dsp:sp>
    <dsp:sp modelId="{3C8BC17C-F216-4517-B7CA-9FCF3CB27C8B}">
      <dsp:nvSpPr>
        <dsp:cNvPr id="0" name=""/>
        <dsp:cNvSpPr/>
      </dsp:nvSpPr>
      <dsp:spPr>
        <a:xfrm>
          <a:off x="1540971" y="2476257"/>
          <a:ext cx="6163884" cy="0"/>
        </a:xfrm>
        <a:prstGeom prst="line">
          <a:avLst/>
        </a:prstGeom>
        <a:solidFill>
          <a:schemeClr val="dk1">
            <a:hueOff val="0"/>
            <a:satOff val="0"/>
            <a:lumOff val="0"/>
            <a:alphaOff val="0"/>
          </a:schemeClr>
        </a:solidFill>
        <a:ln w="25400" cap="flat" cmpd="sng" algn="ctr">
          <a:solidFill>
            <a:schemeClr val="dk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63FF3-EF13-471A-975C-1465E4D56333}">
      <dsp:nvSpPr>
        <dsp:cNvPr id="0" name=""/>
        <dsp:cNvSpPr/>
      </dsp:nvSpPr>
      <dsp:spPr>
        <a:xfrm>
          <a:off x="0" y="0"/>
          <a:ext cx="770485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F009795-42C1-42C7-82D1-C9DF3EFEA591}">
      <dsp:nvSpPr>
        <dsp:cNvPr id="0" name=""/>
        <dsp:cNvSpPr/>
      </dsp:nvSpPr>
      <dsp:spPr>
        <a:xfrm>
          <a:off x="0" y="0"/>
          <a:ext cx="1540971" cy="275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Albertus MT Lt" pitchFamily="18" charset="0"/>
            </a:rPr>
            <a:t>Release Team Scope</a:t>
          </a:r>
          <a:endParaRPr lang="en-US" sz="2000" b="1" kern="1200" dirty="0">
            <a:latin typeface="Albertus MT Lt" pitchFamily="18" charset="0"/>
          </a:endParaRPr>
        </a:p>
      </dsp:txBody>
      <dsp:txXfrm>
        <a:off x="0" y="0"/>
        <a:ext cx="1540971" cy="2756847"/>
      </dsp:txXfrm>
    </dsp:sp>
    <dsp:sp modelId="{C7DBA0BB-9B5B-4E11-B6E5-DDA3549D836F}">
      <dsp:nvSpPr>
        <dsp:cNvPr id="0" name=""/>
        <dsp:cNvSpPr/>
      </dsp:nvSpPr>
      <dsp:spPr>
        <a:xfrm>
          <a:off x="1656544" y="125188"/>
          <a:ext cx="6048311" cy="2503777"/>
        </a:xfrm>
        <a:prstGeom prst="rect">
          <a:avLst/>
        </a:prstGeom>
        <a:solidFill>
          <a:schemeClr val="accent3">
            <a:lumMod val="20000"/>
            <a:lumOff val="80000"/>
          </a:schemeClr>
        </a:solidFill>
        <a:ln w="25400" cap="flat" cmpd="sng" algn="ctr">
          <a:no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latin typeface="Albertus MT Lt" pitchFamily="18" charset="0"/>
            </a:rPr>
            <a:t>Provide support for delivers new and enhanced product features required by business, while protecting the integrity of existing services</a:t>
          </a:r>
        </a:p>
        <a:p>
          <a:pPr lvl="0" algn="l" defTabSz="889000" rtl="0">
            <a:lnSpc>
              <a:spcPct val="90000"/>
            </a:lnSpc>
            <a:spcBef>
              <a:spcPct val="0"/>
            </a:spcBef>
            <a:spcAft>
              <a:spcPct val="35000"/>
            </a:spcAft>
          </a:pPr>
          <a:r>
            <a:rPr lang="en-US" sz="2000" kern="1200" dirty="0" smtClean="0">
              <a:latin typeface="Albertus MT Lt" pitchFamily="18" charset="0"/>
            </a:rPr>
            <a:t>The primary goal of the Release Management Process is to increase the number of successful Releases, including reducing the number of Releases with unexpected outcomes and decrease the number of incidents caused by Releases</a:t>
          </a:r>
          <a:endParaRPr lang="en-US" sz="2000" kern="1200" dirty="0">
            <a:latin typeface="Albertus MT Lt" pitchFamily="18" charset="0"/>
          </a:endParaRPr>
        </a:p>
      </dsp:txBody>
      <dsp:txXfrm>
        <a:off x="1656544" y="125188"/>
        <a:ext cx="6048311" cy="2503777"/>
      </dsp:txXfrm>
    </dsp:sp>
    <dsp:sp modelId="{793F99E9-69B8-414E-AEF6-C27148247381}">
      <dsp:nvSpPr>
        <dsp:cNvPr id="0" name=""/>
        <dsp:cNvSpPr/>
      </dsp:nvSpPr>
      <dsp:spPr>
        <a:xfrm>
          <a:off x="1540971" y="2628965"/>
          <a:ext cx="6163884" cy="0"/>
        </a:xfrm>
        <a:prstGeom prst="line">
          <a:avLst/>
        </a:prstGeom>
        <a:solidFill>
          <a:schemeClr val="dk1">
            <a:hueOff val="0"/>
            <a:satOff val="0"/>
            <a:lumOff val="0"/>
            <a:alphaOff val="0"/>
          </a:schemeClr>
        </a:solidFill>
        <a:ln w="25400" cap="flat" cmpd="sng" algn="ctr">
          <a:solidFill>
            <a:schemeClr val="dk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63FF3-EF13-471A-975C-1465E4D56333}">
      <dsp:nvSpPr>
        <dsp:cNvPr id="0" name=""/>
        <dsp:cNvSpPr/>
      </dsp:nvSpPr>
      <dsp:spPr>
        <a:xfrm>
          <a:off x="0" y="0"/>
          <a:ext cx="7704856"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F009795-42C1-42C7-82D1-C9DF3EFEA591}">
      <dsp:nvSpPr>
        <dsp:cNvPr id="0" name=""/>
        <dsp:cNvSpPr/>
      </dsp:nvSpPr>
      <dsp:spPr>
        <a:xfrm>
          <a:off x="0" y="0"/>
          <a:ext cx="1540971" cy="592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Albertus MT Lt" pitchFamily="18" charset="0"/>
            </a:rPr>
            <a:t>Release Types</a:t>
          </a:r>
          <a:endParaRPr lang="en-US" sz="2000" b="1" kern="1200" dirty="0">
            <a:latin typeface="Albertus MT Lt" pitchFamily="18" charset="0"/>
          </a:endParaRPr>
        </a:p>
      </dsp:txBody>
      <dsp:txXfrm>
        <a:off x="0" y="0"/>
        <a:ext cx="1540971" cy="5923129"/>
      </dsp:txXfrm>
    </dsp:sp>
    <dsp:sp modelId="{C7DBA0BB-9B5B-4E11-B6E5-DDA3549D836F}">
      <dsp:nvSpPr>
        <dsp:cNvPr id="0" name=""/>
        <dsp:cNvSpPr/>
      </dsp:nvSpPr>
      <dsp:spPr>
        <a:xfrm>
          <a:off x="1656544" y="200651"/>
          <a:ext cx="6048311" cy="5379404"/>
        </a:xfrm>
        <a:prstGeom prst="rect">
          <a:avLst/>
        </a:prstGeom>
        <a:solidFill>
          <a:schemeClr val="accent3">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err="1" smtClean="0">
              <a:latin typeface="Albertus MT" pitchFamily="18" charset="0"/>
            </a:rPr>
            <a:t>HotFix</a:t>
          </a:r>
          <a:r>
            <a:rPr lang="en-US" sz="1600" b="1" kern="1200" dirty="0" smtClean="0">
              <a:latin typeface="Albertus MT" pitchFamily="18" charset="0"/>
            </a:rPr>
            <a:t> (Emergency Release )</a:t>
          </a:r>
        </a:p>
        <a:p>
          <a:pPr lvl="0" algn="l" defTabSz="711200" rtl="0">
            <a:lnSpc>
              <a:spcPct val="90000"/>
            </a:lnSpc>
            <a:spcBef>
              <a:spcPct val="0"/>
            </a:spcBef>
            <a:spcAft>
              <a:spcPct val="35000"/>
            </a:spcAft>
          </a:pPr>
          <a:r>
            <a:rPr lang="en-US" sz="1600" kern="1200" dirty="0" smtClean="0">
              <a:latin typeface="Albertus MT" pitchFamily="18" charset="0"/>
            </a:rPr>
            <a:t>It is a release based on critical bug or incident. It is a non-planned and highest priority release. When a Emergency Release is requested, Major Release Plan and RLS Queue would be affected.</a:t>
          </a:r>
        </a:p>
        <a:p>
          <a:pPr lvl="0" algn="l" defTabSz="711200">
            <a:lnSpc>
              <a:spcPct val="90000"/>
            </a:lnSpc>
            <a:spcBef>
              <a:spcPct val="0"/>
            </a:spcBef>
            <a:spcAft>
              <a:spcPct val="35000"/>
            </a:spcAft>
          </a:pPr>
          <a:endParaRPr lang="en-US" sz="1600" kern="1200" dirty="0" smtClean="0">
            <a:latin typeface="Albertus MT" pitchFamily="18" charset="0"/>
          </a:endParaRPr>
        </a:p>
        <a:p>
          <a:pPr lvl="0" algn="l" defTabSz="711200">
            <a:lnSpc>
              <a:spcPct val="90000"/>
            </a:lnSpc>
            <a:spcBef>
              <a:spcPct val="0"/>
            </a:spcBef>
            <a:spcAft>
              <a:spcPct val="35000"/>
            </a:spcAft>
          </a:pPr>
          <a:r>
            <a:rPr lang="en-US" sz="1600" b="1" kern="1200" dirty="0" smtClean="0">
              <a:latin typeface="Albertus MT" pitchFamily="18" charset="0"/>
            </a:rPr>
            <a:t>Major Release</a:t>
          </a:r>
        </a:p>
        <a:p>
          <a:pPr lvl="0" algn="l" defTabSz="711200">
            <a:lnSpc>
              <a:spcPct val="90000"/>
            </a:lnSpc>
            <a:spcBef>
              <a:spcPct val="0"/>
            </a:spcBef>
            <a:spcAft>
              <a:spcPct val="35000"/>
            </a:spcAft>
          </a:pPr>
          <a:r>
            <a:rPr lang="en-US" sz="1600" kern="1200" dirty="0" smtClean="0">
              <a:latin typeface="Albertus MT" pitchFamily="18" charset="0"/>
            </a:rPr>
            <a:t>It is an average or high complex release request that is part of the Major Release Plan. Major Releases are the ones that include steps for other teams than RM team, like DBA team or DC Team. </a:t>
          </a:r>
          <a:r>
            <a:rPr lang="en-US" sz="1600" kern="1200" dirty="0" err="1" smtClean="0">
              <a:latin typeface="Albertus MT" pitchFamily="18" charset="0"/>
            </a:rPr>
            <a:t>Eg</a:t>
          </a:r>
          <a:r>
            <a:rPr lang="en-US" sz="1600" kern="1200" dirty="0" smtClean="0">
              <a:latin typeface="Albertus MT" pitchFamily="18" charset="0"/>
            </a:rPr>
            <a:t>: SQL scripts, </a:t>
          </a:r>
          <a:r>
            <a:rPr lang="en-US" sz="1600" kern="1200" dirty="0" err="1" smtClean="0">
              <a:latin typeface="Albertus MT" pitchFamily="18" charset="0"/>
            </a:rPr>
            <a:t>Rewriterules</a:t>
          </a:r>
          <a:r>
            <a:rPr lang="en-US" sz="1600" kern="1200" dirty="0" smtClean="0">
              <a:latin typeface="Albertus MT" pitchFamily="18" charset="0"/>
            </a:rPr>
            <a:t>, DNS changes, Restart services, flush </a:t>
          </a:r>
          <a:r>
            <a:rPr lang="en-US" sz="1600" kern="1200" dirty="0" err="1" smtClean="0">
              <a:latin typeface="Albertus MT" pitchFamily="18" charset="0"/>
            </a:rPr>
            <a:t>memcache</a:t>
          </a:r>
          <a:r>
            <a:rPr lang="en-US" sz="1600" kern="1200" dirty="0" smtClean="0">
              <a:latin typeface="Albertus MT" pitchFamily="18" charset="0"/>
            </a:rPr>
            <a:t> instances (outside the usual restarts and flushes). It represents the highest priority planned Release. It must be scheduled to a specific date, due to the effort required and risk associated to the change. Each change on the Major Release Plan would affect priorities, effort and capacity.</a:t>
          </a:r>
        </a:p>
        <a:p>
          <a:pPr lvl="0" algn="l" defTabSz="711200">
            <a:lnSpc>
              <a:spcPct val="90000"/>
            </a:lnSpc>
            <a:spcBef>
              <a:spcPct val="0"/>
            </a:spcBef>
            <a:spcAft>
              <a:spcPct val="35000"/>
            </a:spcAft>
          </a:pPr>
          <a:endParaRPr lang="en-US" sz="1600" b="1" kern="1200" dirty="0" smtClean="0">
            <a:latin typeface="Albertus MT" pitchFamily="18" charset="0"/>
          </a:endParaRPr>
        </a:p>
        <a:p>
          <a:pPr lvl="0" algn="l" defTabSz="711200">
            <a:lnSpc>
              <a:spcPct val="90000"/>
            </a:lnSpc>
            <a:spcBef>
              <a:spcPct val="0"/>
            </a:spcBef>
            <a:spcAft>
              <a:spcPct val="35000"/>
            </a:spcAft>
          </a:pPr>
          <a:r>
            <a:rPr lang="en-US" sz="1600" b="1" kern="1200" dirty="0" smtClean="0">
              <a:latin typeface="Albertus MT" pitchFamily="18" charset="0"/>
            </a:rPr>
            <a:t>Minor Release </a:t>
          </a:r>
        </a:p>
        <a:p>
          <a:pPr lvl="0" algn="l" defTabSz="711200">
            <a:lnSpc>
              <a:spcPct val="90000"/>
            </a:lnSpc>
            <a:spcBef>
              <a:spcPct val="0"/>
            </a:spcBef>
            <a:spcAft>
              <a:spcPct val="35000"/>
            </a:spcAft>
          </a:pPr>
          <a:r>
            <a:rPr lang="en-US" sz="1600" kern="1200" dirty="0" smtClean="0">
              <a:latin typeface="Albertus MT" pitchFamily="18" charset="0"/>
            </a:rPr>
            <a:t>It is a normal release requested within the windows timeframe defined. Mainly it is represented by on-demand RLS request that is created based on team needs. It is subordinated to the Emergencies Release and Major Release Plan</a:t>
          </a:r>
          <a:endParaRPr lang="en-US" sz="1600" kern="1200" dirty="0">
            <a:latin typeface="Albertus MT" pitchFamily="18" charset="0"/>
          </a:endParaRPr>
        </a:p>
      </dsp:txBody>
      <dsp:txXfrm>
        <a:off x="1656544" y="200651"/>
        <a:ext cx="6048311" cy="5379404"/>
      </dsp:txXfrm>
    </dsp:sp>
    <dsp:sp modelId="{793F99E9-69B8-414E-AEF6-C27148247381}">
      <dsp:nvSpPr>
        <dsp:cNvPr id="0" name=""/>
        <dsp:cNvSpPr/>
      </dsp:nvSpPr>
      <dsp:spPr>
        <a:xfrm>
          <a:off x="1540971" y="5648374"/>
          <a:ext cx="6163884" cy="0"/>
        </a:xfrm>
        <a:prstGeom prst="line">
          <a:avLst/>
        </a:prstGeom>
        <a:solidFill>
          <a:schemeClr val="dk1">
            <a:hueOff val="0"/>
            <a:satOff val="0"/>
            <a:lumOff val="0"/>
            <a:alphaOff val="0"/>
          </a:schemeClr>
        </a:solidFill>
        <a:ln w="25400" cap="flat" cmpd="sng" algn="ctr">
          <a:solidFill>
            <a:schemeClr val="dk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4425C-71C7-4874-9CE6-621026F49D5B}">
      <dsp:nvSpPr>
        <dsp:cNvPr id="0" name=""/>
        <dsp:cNvSpPr/>
      </dsp:nvSpPr>
      <dsp:spPr>
        <a:xfrm rot="5400000">
          <a:off x="4283140" y="-2906095"/>
          <a:ext cx="892520" cy="6932945"/>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A single “Release </a:t>
          </a:r>
          <a:r>
            <a:rPr lang="en-US" sz="1200" b="0" kern="1200" dirty="0" err="1" smtClean="0">
              <a:solidFill>
                <a:schemeClr val="tx1"/>
              </a:solidFill>
            </a:rPr>
            <a:t>PoC</a:t>
          </a:r>
          <a:r>
            <a:rPr lang="en-US" sz="1200" b="0" kern="1200" dirty="0" smtClean="0">
              <a:solidFill>
                <a:schemeClr val="tx1"/>
              </a:solidFill>
            </a:rPr>
            <a:t> – Point of Contact” must be identified in every Team. </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The Release </a:t>
          </a:r>
          <a:r>
            <a:rPr lang="en-US" sz="1200" b="0" kern="1200" dirty="0" err="1" smtClean="0">
              <a:solidFill>
                <a:schemeClr val="tx1"/>
              </a:solidFill>
            </a:rPr>
            <a:t>PoC</a:t>
          </a:r>
          <a:r>
            <a:rPr lang="en-US" sz="1200" b="0" kern="1200" dirty="0" smtClean="0">
              <a:solidFill>
                <a:schemeClr val="tx1"/>
              </a:solidFill>
            </a:rPr>
            <a:t> will be responsible for successful coordination and execution of the Release Process for that team, as well as ensuring all required information related to the RLS is provided.</a:t>
          </a:r>
          <a:endParaRPr lang="en-US" sz="1200" kern="1200" dirty="0">
            <a:solidFill>
              <a:schemeClr val="tx1"/>
            </a:solidFill>
          </a:endParaRPr>
        </a:p>
      </dsp:txBody>
      <dsp:txXfrm rot="-5400000">
        <a:off x="1262928" y="157686"/>
        <a:ext cx="6889376" cy="805382"/>
      </dsp:txXfrm>
    </dsp:sp>
    <dsp:sp modelId="{0ADDAB9B-2076-4457-AE29-25E0EF123C26}">
      <dsp:nvSpPr>
        <dsp:cNvPr id="0" name=""/>
        <dsp:cNvSpPr/>
      </dsp:nvSpPr>
      <dsp:spPr>
        <a:xfrm>
          <a:off x="165663" y="2551"/>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kern="1200" dirty="0" smtClean="0"/>
            <a:t>Release Point of Contact</a:t>
          </a:r>
          <a:endParaRPr lang="en-US" sz="1200" b="1" kern="1200" dirty="0"/>
        </a:p>
      </dsp:txBody>
      <dsp:txXfrm>
        <a:off x="219227" y="56115"/>
        <a:ext cx="990136" cy="1008522"/>
      </dsp:txXfrm>
    </dsp:sp>
    <dsp:sp modelId="{5FCAAF70-1C0A-4F67-B003-43785F7D4D1E}">
      <dsp:nvSpPr>
        <dsp:cNvPr id="0" name=""/>
        <dsp:cNvSpPr/>
      </dsp:nvSpPr>
      <dsp:spPr>
        <a:xfrm rot="5400000">
          <a:off x="4319992" y="-1771514"/>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Program Coordinator and Release Manager must define and communicate the weekly release Plan based only on Major Release for the specific week. </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It is expected that all Major Release should be completed by the Planned End Date/Time defined. </a:t>
          </a:r>
          <a:endParaRPr lang="en-US" sz="1200" kern="1200" dirty="0">
            <a:solidFill>
              <a:schemeClr val="tx1"/>
            </a:solidFill>
          </a:endParaRPr>
        </a:p>
      </dsp:txBody>
      <dsp:txXfrm rot="-5400000">
        <a:off x="1262928" y="1329119"/>
        <a:ext cx="6963080" cy="805382"/>
      </dsp:txXfrm>
    </dsp:sp>
    <dsp:sp modelId="{969974CD-0054-49D0-B396-CA56F2B4A09B}">
      <dsp:nvSpPr>
        <dsp:cNvPr id="0" name=""/>
        <dsp:cNvSpPr/>
      </dsp:nvSpPr>
      <dsp:spPr>
        <a:xfrm>
          <a:off x="165663" y="1173984"/>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kern="1200" dirty="0" smtClean="0"/>
            <a:t>Major Release Plan</a:t>
          </a:r>
          <a:endParaRPr lang="en-US" sz="1200" b="1" kern="1200" dirty="0"/>
        </a:p>
      </dsp:txBody>
      <dsp:txXfrm>
        <a:off x="219227" y="1227548"/>
        <a:ext cx="990136" cy="1008522"/>
      </dsp:txXfrm>
    </dsp:sp>
    <dsp:sp modelId="{04A318FF-80BC-4D5E-B722-97EC28543D01}">
      <dsp:nvSpPr>
        <dsp:cNvPr id="0" name=""/>
        <dsp:cNvSpPr/>
      </dsp:nvSpPr>
      <dsp:spPr>
        <a:xfrm rot="5400000">
          <a:off x="4319992" y="-600081"/>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All RLS requests that are not part of the Major Release Plan is managed using a Queue.</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The Queue will be manage using the FIFO concept where every team is able to create RLS request on demand.</a:t>
          </a:r>
          <a:endParaRPr lang="en-US" sz="1200" kern="1200" dirty="0">
            <a:solidFill>
              <a:schemeClr val="tx1"/>
            </a:solidFill>
          </a:endParaRPr>
        </a:p>
      </dsp:txBody>
      <dsp:txXfrm rot="-5400000">
        <a:off x="1262928" y="2500552"/>
        <a:ext cx="6963080" cy="805382"/>
      </dsp:txXfrm>
    </dsp:sp>
    <dsp:sp modelId="{2091AF83-41F3-4AAC-B1FC-56D9B3BED343}">
      <dsp:nvSpPr>
        <dsp:cNvPr id="0" name=""/>
        <dsp:cNvSpPr/>
      </dsp:nvSpPr>
      <dsp:spPr>
        <a:xfrm>
          <a:off x="165663" y="2345417"/>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kern="1200" dirty="0" smtClean="0"/>
            <a:t>Queue Mechanism</a:t>
          </a:r>
          <a:endParaRPr lang="en-US" sz="1200" b="1" kern="1200" dirty="0"/>
        </a:p>
      </dsp:txBody>
      <dsp:txXfrm>
        <a:off x="219227" y="2398981"/>
        <a:ext cx="990136" cy="1008522"/>
      </dsp:txXfrm>
    </dsp:sp>
    <dsp:sp modelId="{D0EF40CB-171C-42F1-BBC1-01F2CF067DEF}">
      <dsp:nvSpPr>
        <dsp:cNvPr id="0" name=""/>
        <dsp:cNvSpPr/>
      </dsp:nvSpPr>
      <dsp:spPr>
        <a:xfrm rot="5400000">
          <a:off x="4333179" y="558164"/>
          <a:ext cx="892520" cy="7033022"/>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RM team provide a JIRA board to all teams to see the progress of each RLS request as well as the RLS Queue.</a:t>
          </a:r>
          <a:endParaRPr lang="en-US" sz="1200" kern="1200" dirty="0">
            <a:solidFill>
              <a:schemeClr val="tx1"/>
            </a:solidFill>
          </a:endParaRPr>
        </a:p>
      </dsp:txBody>
      <dsp:txXfrm rot="-5400000">
        <a:off x="1262929" y="3671984"/>
        <a:ext cx="6989453" cy="805382"/>
      </dsp:txXfrm>
    </dsp:sp>
    <dsp:sp modelId="{E75987AA-0E2A-4E21-BE03-509712FE2AC3}">
      <dsp:nvSpPr>
        <dsp:cNvPr id="0" name=""/>
        <dsp:cNvSpPr/>
      </dsp:nvSpPr>
      <dsp:spPr>
        <a:xfrm>
          <a:off x="165663" y="3516850"/>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kern="1200" dirty="0" smtClean="0"/>
            <a:t>RLS Visibility</a:t>
          </a:r>
          <a:endParaRPr lang="en-US" sz="1200" b="1" kern="1200" dirty="0"/>
        </a:p>
      </dsp:txBody>
      <dsp:txXfrm>
        <a:off x="219227" y="3570414"/>
        <a:ext cx="990136" cy="1008522"/>
      </dsp:txXfrm>
    </dsp:sp>
    <dsp:sp modelId="{2B2E38C4-9A0C-42EF-A071-DCB575738A0A}">
      <dsp:nvSpPr>
        <dsp:cNvPr id="0" name=""/>
        <dsp:cNvSpPr/>
      </dsp:nvSpPr>
      <dsp:spPr>
        <a:xfrm rot="5400000">
          <a:off x="4319992" y="1742784"/>
          <a:ext cx="892520" cy="7006649"/>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solidFill>
                <a:schemeClr val="tx1"/>
              </a:solidFill>
            </a:rPr>
            <a:t>Critical Bug and Incidents are the only issues considered as a standard emergency release (Hotfix), they would affect RLS Queue. Exceptions will required CTO authorization.</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b="0" kern="1200" dirty="0" smtClean="0">
              <a:solidFill>
                <a:schemeClr val="tx1"/>
              </a:solidFill>
            </a:rPr>
            <a:t>RM Team will received a notification when a Critical bug or Incident is created</a:t>
          </a:r>
          <a:endParaRPr lang="en-US" sz="1200" kern="1200" dirty="0">
            <a:solidFill>
              <a:schemeClr val="tx1"/>
            </a:solidFill>
          </a:endParaRPr>
        </a:p>
      </dsp:txBody>
      <dsp:txXfrm rot="-5400000">
        <a:off x="1262928" y="4843418"/>
        <a:ext cx="6963080" cy="805382"/>
      </dsp:txXfrm>
    </dsp:sp>
    <dsp:sp modelId="{B2E3079F-2F4B-4C92-BF2D-E46C98754E83}">
      <dsp:nvSpPr>
        <dsp:cNvPr id="0" name=""/>
        <dsp:cNvSpPr/>
      </dsp:nvSpPr>
      <dsp:spPr>
        <a:xfrm>
          <a:off x="165663" y="4688283"/>
          <a:ext cx="1097264" cy="1115650"/>
        </a:xfrm>
        <a:prstGeom prst="roundRect">
          <a:avLst/>
        </a:prstGeom>
        <a:solidFill>
          <a:schemeClr val="accent4">
            <a:lumMod val="60000"/>
            <a:lumOff val="40000"/>
          </a:schemeClr>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kern="1200" dirty="0" smtClean="0"/>
            <a:t>Emergency Criteria</a:t>
          </a:r>
          <a:endParaRPr lang="en-US" sz="1200" b="1" kern="1200" dirty="0"/>
        </a:p>
      </dsp:txBody>
      <dsp:txXfrm>
        <a:off x="219227" y="4741847"/>
        <a:ext cx="990136" cy="10085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0"/>
            <a:ext cx="3077006" cy="512081"/>
          </a:xfrm>
          <a:prstGeom prst="rect">
            <a:avLst/>
          </a:prstGeom>
          <a:noFill/>
          <a:ln w="9525">
            <a:noFill/>
            <a:miter lim="800000"/>
            <a:headEnd/>
            <a:tailEnd/>
          </a:ln>
          <a:effectLst/>
        </p:spPr>
        <p:txBody>
          <a:bodyPr vert="horz" wrap="square" lIns="99037" tIns="49519" rIns="99037" bIns="49519" numCol="1" anchor="t" anchorCtr="0" compatLnSpc="1">
            <a:prstTxWarp prst="textNoShape">
              <a:avLst/>
            </a:prstTxWarp>
          </a:bodyPr>
          <a:lstStyle>
            <a:lvl1pPr>
              <a:spcBef>
                <a:spcPct val="0"/>
              </a:spcBef>
              <a:buFontTx/>
              <a:buNone/>
              <a:defRPr sz="1300" b="0">
                <a:cs typeface="+mn-cs"/>
              </a:defRPr>
            </a:lvl1pPr>
          </a:lstStyle>
          <a:p>
            <a:pPr>
              <a:defRPr/>
            </a:pPr>
            <a:endParaRPr lang="en-US"/>
          </a:p>
        </p:txBody>
      </p:sp>
      <p:sp>
        <p:nvSpPr>
          <p:cNvPr id="49155" name="Rectangle 3"/>
          <p:cNvSpPr>
            <a:spLocks noGrp="1" noChangeArrowheads="1"/>
          </p:cNvSpPr>
          <p:nvPr>
            <p:ph type="dt" sz="quarter" idx="1"/>
          </p:nvPr>
        </p:nvSpPr>
        <p:spPr bwMode="auto">
          <a:xfrm>
            <a:off x="4020687" y="0"/>
            <a:ext cx="3077006" cy="512081"/>
          </a:xfrm>
          <a:prstGeom prst="rect">
            <a:avLst/>
          </a:prstGeom>
          <a:noFill/>
          <a:ln w="9525">
            <a:noFill/>
            <a:miter lim="800000"/>
            <a:headEnd/>
            <a:tailEnd/>
          </a:ln>
          <a:effectLst/>
        </p:spPr>
        <p:txBody>
          <a:bodyPr vert="horz" wrap="square" lIns="99037" tIns="49519" rIns="99037" bIns="49519" numCol="1" anchor="t" anchorCtr="0" compatLnSpc="1">
            <a:prstTxWarp prst="textNoShape">
              <a:avLst/>
            </a:prstTxWarp>
          </a:bodyPr>
          <a:lstStyle>
            <a:lvl1pPr algn="r">
              <a:spcBef>
                <a:spcPct val="0"/>
              </a:spcBef>
              <a:buFontTx/>
              <a:buNone/>
              <a:defRPr sz="1300" b="0">
                <a:cs typeface="+mn-cs"/>
              </a:defRPr>
            </a:lvl1pPr>
          </a:lstStyle>
          <a:p>
            <a:pPr>
              <a:defRPr/>
            </a:pPr>
            <a:endParaRPr lang="en-US"/>
          </a:p>
        </p:txBody>
      </p:sp>
      <p:sp>
        <p:nvSpPr>
          <p:cNvPr id="49156" name="Rectangle 4"/>
          <p:cNvSpPr>
            <a:spLocks noGrp="1" noChangeArrowheads="1"/>
          </p:cNvSpPr>
          <p:nvPr>
            <p:ph type="ftr" sz="quarter" idx="2"/>
          </p:nvPr>
        </p:nvSpPr>
        <p:spPr bwMode="auto">
          <a:xfrm>
            <a:off x="1" y="9720785"/>
            <a:ext cx="3077006" cy="512081"/>
          </a:xfrm>
          <a:prstGeom prst="rect">
            <a:avLst/>
          </a:prstGeom>
          <a:noFill/>
          <a:ln w="9525">
            <a:noFill/>
            <a:miter lim="800000"/>
            <a:headEnd/>
            <a:tailEnd/>
          </a:ln>
          <a:effectLst/>
        </p:spPr>
        <p:txBody>
          <a:bodyPr vert="horz" wrap="square" lIns="99037" tIns="49519" rIns="99037" bIns="49519" numCol="1" anchor="b" anchorCtr="0" compatLnSpc="1">
            <a:prstTxWarp prst="textNoShape">
              <a:avLst/>
            </a:prstTxWarp>
          </a:bodyPr>
          <a:lstStyle>
            <a:lvl1pPr>
              <a:spcBef>
                <a:spcPct val="0"/>
              </a:spcBef>
              <a:buFontTx/>
              <a:buNone/>
              <a:defRPr sz="1300" b="0">
                <a:cs typeface="+mn-cs"/>
              </a:defRPr>
            </a:lvl1pPr>
          </a:lstStyle>
          <a:p>
            <a:pPr>
              <a:defRPr/>
            </a:pPr>
            <a:endParaRPr lang="en-US"/>
          </a:p>
        </p:txBody>
      </p:sp>
      <p:sp>
        <p:nvSpPr>
          <p:cNvPr id="49157" name="Rectangle 5"/>
          <p:cNvSpPr>
            <a:spLocks noGrp="1" noChangeArrowheads="1"/>
          </p:cNvSpPr>
          <p:nvPr>
            <p:ph type="sldNum" sz="quarter" idx="3"/>
          </p:nvPr>
        </p:nvSpPr>
        <p:spPr bwMode="auto">
          <a:xfrm>
            <a:off x="4020687" y="9720785"/>
            <a:ext cx="3077006" cy="512081"/>
          </a:xfrm>
          <a:prstGeom prst="rect">
            <a:avLst/>
          </a:prstGeom>
          <a:noFill/>
          <a:ln w="9525">
            <a:noFill/>
            <a:miter lim="800000"/>
            <a:headEnd/>
            <a:tailEnd/>
          </a:ln>
          <a:effectLst/>
        </p:spPr>
        <p:txBody>
          <a:bodyPr vert="horz" wrap="square" lIns="99037" tIns="49519" rIns="99037" bIns="49519" numCol="1" anchor="b" anchorCtr="0" compatLnSpc="1">
            <a:prstTxWarp prst="textNoShape">
              <a:avLst/>
            </a:prstTxWarp>
          </a:bodyPr>
          <a:lstStyle>
            <a:lvl1pPr algn="r">
              <a:spcBef>
                <a:spcPct val="0"/>
              </a:spcBef>
              <a:buFontTx/>
              <a:buNone/>
              <a:defRPr sz="1300" b="0">
                <a:cs typeface="+mn-cs"/>
              </a:defRPr>
            </a:lvl1pPr>
          </a:lstStyle>
          <a:p>
            <a:pPr>
              <a:defRPr/>
            </a:pPr>
            <a:fld id="{AB84E75C-546C-40C1-9CDE-BE81F8089B31}" type="slidenum">
              <a:rPr lang="en-US"/>
              <a:pPr>
                <a:defRPr/>
              </a:pPr>
              <a:t>‹#›</a:t>
            </a:fld>
            <a:endParaRPr lang="en-US"/>
          </a:p>
        </p:txBody>
      </p:sp>
    </p:spTree>
    <p:extLst>
      <p:ext uri="{BB962C8B-B14F-4D97-AF65-F5344CB8AC3E}">
        <p14:creationId xmlns:p14="http://schemas.microsoft.com/office/powerpoint/2010/main" val="21343489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0"/>
            <a:ext cx="3077006" cy="512081"/>
          </a:xfrm>
          <a:prstGeom prst="rect">
            <a:avLst/>
          </a:prstGeom>
          <a:noFill/>
          <a:ln w="9525">
            <a:noFill/>
            <a:miter lim="800000"/>
            <a:headEnd/>
            <a:tailEnd/>
          </a:ln>
          <a:effectLst/>
        </p:spPr>
        <p:txBody>
          <a:bodyPr vert="horz" wrap="square" lIns="99037" tIns="49519" rIns="99037" bIns="49519" numCol="1" anchor="t" anchorCtr="0" compatLnSpc="1">
            <a:prstTxWarp prst="textNoShape">
              <a:avLst/>
            </a:prstTxWarp>
          </a:bodyPr>
          <a:lstStyle>
            <a:lvl1pPr>
              <a:spcBef>
                <a:spcPct val="0"/>
              </a:spcBef>
              <a:buFontTx/>
              <a:buNone/>
              <a:defRPr sz="1300" b="0">
                <a:cs typeface="+mn-cs"/>
              </a:defRPr>
            </a:lvl1pPr>
          </a:lstStyle>
          <a:p>
            <a:pPr>
              <a:defRPr/>
            </a:pPr>
            <a:endParaRPr lang="en-US"/>
          </a:p>
        </p:txBody>
      </p:sp>
      <p:sp>
        <p:nvSpPr>
          <p:cNvPr id="50179" name="Rectangle 3"/>
          <p:cNvSpPr>
            <a:spLocks noGrp="1" noChangeArrowheads="1"/>
          </p:cNvSpPr>
          <p:nvPr>
            <p:ph type="dt" idx="1"/>
          </p:nvPr>
        </p:nvSpPr>
        <p:spPr bwMode="auto">
          <a:xfrm>
            <a:off x="4020687" y="0"/>
            <a:ext cx="3077006" cy="512081"/>
          </a:xfrm>
          <a:prstGeom prst="rect">
            <a:avLst/>
          </a:prstGeom>
          <a:noFill/>
          <a:ln w="9525">
            <a:noFill/>
            <a:miter lim="800000"/>
            <a:headEnd/>
            <a:tailEnd/>
          </a:ln>
          <a:effectLst/>
        </p:spPr>
        <p:txBody>
          <a:bodyPr vert="horz" wrap="square" lIns="99037" tIns="49519" rIns="99037" bIns="49519" numCol="1" anchor="t" anchorCtr="0" compatLnSpc="1">
            <a:prstTxWarp prst="textNoShape">
              <a:avLst/>
            </a:prstTxWarp>
          </a:bodyPr>
          <a:lstStyle>
            <a:lvl1pPr algn="r">
              <a:spcBef>
                <a:spcPct val="0"/>
              </a:spcBef>
              <a:buFontTx/>
              <a:buNone/>
              <a:defRPr sz="1300" b="0">
                <a:cs typeface="+mn-cs"/>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710574" y="4862141"/>
            <a:ext cx="5678154" cy="4605227"/>
          </a:xfrm>
          <a:prstGeom prst="rect">
            <a:avLst/>
          </a:prstGeom>
          <a:noFill/>
          <a:ln w="9525">
            <a:noFill/>
            <a:miter lim="800000"/>
            <a:headEnd/>
            <a:tailEnd/>
          </a:ln>
          <a:effectLst/>
        </p:spPr>
        <p:txBody>
          <a:bodyPr vert="horz" wrap="square" lIns="99037" tIns="49519" rIns="99037" bIns="49519" numCol="1" anchor="t" anchorCtr="0" compatLnSpc="1">
            <a:prstTxWarp prst="textNoShape">
              <a:avLst/>
            </a:prstTxWarp>
          </a:bodyPr>
          <a:lstStyle/>
          <a:p>
            <a:pPr lvl="0"/>
            <a:r>
              <a:rPr lang="en-US" noProof="0" smtClean="0"/>
              <a:t>Haga clic para modificar el estilo de texto del patrón</a:t>
            </a:r>
          </a:p>
          <a:p>
            <a:pPr lvl="1"/>
            <a:r>
              <a:rPr lang="en-US" noProof="0" smtClean="0"/>
              <a:t>Segundo nivel</a:t>
            </a:r>
          </a:p>
          <a:p>
            <a:pPr lvl="2"/>
            <a:r>
              <a:rPr lang="en-US" noProof="0" smtClean="0"/>
              <a:t>Tercer nivel</a:t>
            </a:r>
          </a:p>
          <a:p>
            <a:pPr lvl="3"/>
            <a:r>
              <a:rPr lang="en-US" noProof="0" smtClean="0"/>
              <a:t>Cuarto nivel</a:t>
            </a:r>
          </a:p>
          <a:p>
            <a:pPr lvl="4"/>
            <a:r>
              <a:rPr lang="en-US" noProof="0" smtClean="0"/>
              <a:t>Quinto nivel</a:t>
            </a:r>
          </a:p>
        </p:txBody>
      </p:sp>
      <p:sp>
        <p:nvSpPr>
          <p:cNvPr id="50182" name="Rectangle 6"/>
          <p:cNvSpPr>
            <a:spLocks noGrp="1" noChangeArrowheads="1"/>
          </p:cNvSpPr>
          <p:nvPr>
            <p:ph type="ftr" sz="quarter" idx="4"/>
          </p:nvPr>
        </p:nvSpPr>
        <p:spPr bwMode="auto">
          <a:xfrm>
            <a:off x="1" y="9720785"/>
            <a:ext cx="3077006" cy="512081"/>
          </a:xfrm>
          <a:prstGeom prst="rect">
            <a:avLst/>
          </a:prstGeom>
          <a:noFill/>
          <a:ln w="9525">
            <a:noFill/>
            <a:miter lim="800000"/>
            <a:headEnd/>
            <a:tailEnd/>
          </a:ln>
          <a:effectLst/>
        </p:spPr>
        <p:txBody>
          <a:bodyPr vert="horz" wrap="square" lIns="99037" tIns="49519" rIns="99037" bIns="49519" numCol="1" anchor="b" anchorCtr="0" compatLnSpc="1">
            <a:prstTxWarp prst="textNoShape">
              <a:avLst/>
            </a:prstTxWarp>
          </a:bodyPr>
          <a:lstStyle>
            <a:lvl1pPr>
              <a:spcBef>
                <a:spcPct val="0"/>
              </a:spcBef>
              <a:buFontTx/>
              <a:buNone/>
              <a:defRPr sz="1300" b="0">
                <a:cs typeface="+mn-cs"/>
              </a:defRPr>
            </a:lvl1pPr>
          </a:lstStyle>
          <a:p>
            <a:pPr>
              <a:defRPr/>
            </a:pPr>
            <a:endParaRPr lang="en-US"/>
          </a:p>
        </p:txBody>
      </p:sp>
      <p:sp>
        <p:nvSpPr>
          <p:cNvPr id="50183" name="Rectangle 7"/>
          <p:cNvSpPr>
            <a:spLocks noGrp="1" noChangeArrowheads="1"/>
          </p:cNvSpPr>
          <p:nvPr>
            <p:ph type="sldNum" sz="quarter" idx="5"/>
          </p:nvPr>
        </p:nvSpPr>
        <p:spPr bwMode="auto">
          <a:xfrm>
            <a:off x="4020687" y="9720785"/>
            <a:ext cx="3077006" cy="512081"/>
          </a:xfrm>
          <a:prstGeom prst="rect">
            <a:avLst/>
          </a:prstGeom>
          <a:noFill/>
          <a:ln w="9525">
            <a:noFill/>
            <a:miter lim="800000"/>
            <a:headEnd/>
            <a:tailEnd/>
          </a:ln>
          <a:effectLst/>
        </p:spPr>
        <p:txBody>
          <a:bodyPr vert="horz" wrap="square" lIns="99037" tIns="49519" rIns="99037" bIns="49519" numCol="1" anchor="b" anchorCtr="0" compatLnSpc="1">
            <a:prstTxWarp prst="textNoShape">
              <a:avLst/>
            </a:prstTxWarp>
          </a:bodyPr>
          <a:lstStyle>
            <a:lvl1pPr algn="r">
              <a:spcBef>
                <a:spcPct val="0"/>
              </a:spcBef>
              <a:buFontTx/>
              <a:buNone/>
              <a:defRPr sz="1300" b="0">
                <a:cs typeface="+mn-cs"/>
              </a:defRPr>
            </a:lvl1pPr>
          </a:lstStyle>
          <a:p>
            <a:pPr>
              <a:defRPr/>
            </a:pPr>
            <a:fld id="{5EEDAD66-FC6F-40ED-95BD-6EFE6D48AB96}" type="slidenum">
              <a:rPr lang="en-US"/>
              <a:pPr>
                <a:defRPr/>
              </a:pPr>
              <a:t>‹#›</a:t>
            </a:fld>
            <a:endParaRPr lang="en-US"/>
          </a:p>
        </p:txBody>
      </p:sp>
    </p:spTree>
    <p:extLst>
      <p:ext uri="{BB962C8B-B14F-4D97-AF65-F5344CB8AC3E}">
        <p14:creationId xmlns:p14="http://schemas.microsoft.com/office/powerpoint/2010/main" val="51883906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Hi all, thank you for coming. </a:t>
            </a:r>
          </a:p>
          <a:p>
            <a:endParaRPr lang="en-US" dirty="0" smtClean="0"/>
          </a:p>
          <a:p>
            <a:r>
              <a:rPr lang="en-US" dirty="0" smtClean="0"/>
              <a:t>The idea of this meeting is to talk about bug management process, but before start I’d like to know if you have ever heard something about this new process and what do you know about it?</a:t>
            </a:r>
          </a:p>
          <a:p>
            <a:endParaRPr lang="en-US" dirty="0" smtClean="0"/>
          </a:p>
          <a:p>
            <a:r>
              <a:rPr lang="en-US" dirty="0" smtClean="0"/>
              <a:t>…people speaking...</a:t>
            </a:r>
          </a:p>
          <a:p>
            <a:endParaRPr lang="en-US" dirty="0" smtClean="0"/>
          </a:p>
          <a:p>
            <a:r>
              <a:rPr lang="en-US" dirty="0" smtClean="0"/>
              <a:t>Thank U, yes, the bug management process is related what you have</a:t>
            </a:r>
            <a:r>
              <a:rPr lang="en-US" baseline="0" dirty="0" smtClean="0"/>
              <a:t> tell me. I will try to underline the principal concept behind it.</a:t>
            </a:r>
          </a:p>
          <a:p>
            <a:endParaRPr lang="en-US" baseline="0" dirty="0" smtClean="0"/>
          </a:p>
          <a:p>
            <a:endParaRPr lang="en-US" dirty="0" smtClean="0"/>
          </a:p>
          <a:p>
            <a:endParaRPr lang="en-US" dirty="0" smtClean="0"/>
          </a:p>
          <a:p>
            <a:endParaRPr lang="es-ES_tradnl"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2711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271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186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186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dirty="0"/>
              <a:t>Initially in a two weeks basis</a:t>
            </a:r>
          </a:p>
        </p:txBody>
      </p:sp>
    </p:spTree>
    <p:extLst>
      <p:ext uri="{BB962C8B-B14F-4D97-AF65-F5344CB8AC3E}">
        <p14:creationId xmlns:p14="http://schemas.microsoft.com/office/powerpoint/2010/main" val="340830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521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dirty="0" err="1" smtClean="0"/>
              <a:t>This</a:t>
            </a:r>
            <a:r>
              <a:rPr lang="es-AR" baseline="0" dirty="0" smtClean="0"/>
              <a:t> </a:t>
            </a:r>
            <a:r>
              <a:rPr lang="es-AR" baseline="0" dirty="0" err="1" smtClean="0"/>
              <a:t>is</a:t>
            </a:r>
            <a:r>
              <a:rPr lang="es-AR" baseline="0" dirty="0" smtClean="0"/>
              <a:t> </a:t>
            </a:r>
            <a:r>
              <a:rPr lang="es-AR" baseline="0" dirty="0" err="1" smtClean="0"/>
              <a:t>the</a:t>
            </a:r>
            <a:r>
              <a:rPr lang="es-AR" baseline="0" dirty="0" smtClean="0"/>
              <a:t> general agenda. </a:t>
            </a:r>
          </a:p>
          <a:p>
            <a:endParaRPr lang="es-AR" baseline="0" dirty="0" smtClean="0"/>
          </a:p>
          <a:p>
            <a:r>
              <a:rPr lang="es-AR" baseline="0" dirty="0" err="1" smtClean="0"/>
              <a:t>We</a:t>
            </a:r>
            <a:r>
              <a:rPr lang="es-AR" baseline="0" dirty="0" smtClean="0"/>
              <a:t> </a:t>
            </a:r>
            <a:r>
              <a:rPr lang="es-AR" baseline="0" dirty="0" err="1" smtClean="0"/>
              <a:t>will</a:t>
            </a:r>
            <a:r>
              <a:rPr lang="es-AR" baseline="0" dirty="0" smtClean="0"/>
              <a:t> </a:t>
            </a:r>
            <a:r>
              <a:rPr lang="es-AR" baseline="0" dirty="0" err="1" smtClean="0"/>
              <a:t>talking</a:t>
            </a:r>
            <a:r>
              <a:rPr lang="es-AR" baseline="0" dirty="0" smtClean="0"/>
              <a:t> </a:t>
            </a:r>
            <a:r>
              <a:rPr lang="es-AR" baseline="0" dirty="0" err="1" smtClean="0"/>
              <a:t>about</a:t>
            </a:r>
            <a:r>
              <a:rPr lang="es-AR" baseline="0" dirty="0" smtClean="0"/>
              <a:t>… (</a:t>
            </a:r>
            <a:r>
              <a:rPr lang="es-AR" baseline="0" dirty="0" err="1" smtClean="0"/>
              <a:t>reading</a:t>
            </a:r>
            <a:r>
              <a:rPr lang="es-AR" baseline="0" dirty="0" smtClean="0"/>
              <a:t> </a:t>
            </a:r>
            <a:r>
              <a:rPr lang="es-AR" baseline="0" dirty="0" err="1" smtClean="0"/>
              <a:t>the</a:t>
            </a:r>
            <a:r>
              <a:rPr lang="es-AR" baseline="0" dirty="0" smtClean="0"/>
              <a:t> agenda)</a:t>
            </a:r>
          </a:p>
          <a:p>
            <a:endParaRPr lang="es-AR" baseline="0" dirty="0" smtClean="0"/>
          </a:p>
          <a:p>
            <a:endParaRPr lang="es-AR" dirty="0"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pitchFamily="-109" charset="-128"/>
              </a:defRPr>
            </a:lvl1pPr>
            <a:lvl2pPr marL="804676" indent="-309490" eaLnBrk="0" hangingPunct="0">
              <a:defRPr sz="2300">
                <a:solidFill>
                  <a:schemeClr val="tx1"/>
                </a:solidFill>
                <a:latin typeface="Arial" charset="0"/>
                <a:ea typeface="ＭＳ Ｐゴシック" pitchFamily="-109" charset="-128"/>
              </a:defRPr>
            </a:lvl2pPr>
            <a:lvl3pPr marL="1237964" indent="-247593" eaLnBrk="0" hangingPunct="0">
              <a:defRPr sz="2300">
                <a:solidFill>
                  <a:schemeClr val="tx1"/>
                </a:solidFill>
                <a:latin typeface="Arial" charset="0"/>
                <a:ea typeface="ＭＳ Ｐゴシック" pitchFamily="-109" charset="-128"/>
              </a:defRPr>
            </a:lvl3pPr>
            <a:lvl4pPr marL="1733149" indent="-247593" eaLnBrk="0" hangingPunct="0">
              <a:defRPr sz="2300">
                <a:solidFill>
                  <a:schemeClr val="tx1"/>
                </a:solidFill>
                <a:latin typeface="Arial" charset="0"/>
                <a:ea typeface="ＭＳ Ｐゴシック" pitchFamily="-109" charset="-128"/>
              </a:defRPr>
            </a:lvl4pPr>
            <a:lvl5pPr marL="2228335" indent="-247593" eaLnBrk="0" hangingPunct="0">
              <a:defRPr sz="2300">
                <a:solidFill>
                  <a:schemeClr val="tx1"/>
                </a:solidFill>
                <a:latin typeface="Arial" charset="0"/>
                <a:ea typeface="ＭＳ Ｐゴシック" pitchFamily="-109" charset="-128"/>
              </a:defRPr>
            </a:lvl5pPr>
            <a:lvl6pPr marL="2723519" indent="-247593" eaLnBrk="0" fontAlgn="base" hangingPunct="0">
              <a:spcBef>
                <a:spcPct val="0"/>
              </a:spcBef>
              <a:spcAft>
                <a:spcPct val="0"/>
              </a:spcAft>
              <a:defRPr sz="2300">
                <a:solidFill>
                  <a:schemeClr val="tx1"/>
                </a:solidFill>
                <a:latin typeface="Arial" charset="0"/>
                <a:ea typeface="ＭＳ Ｐゴシック" pitchFamily="-109" charset="-128"/>
              </a:defRPr>
            </a:lvl6pPr>
            <a:lvl7pPr marL="3218705" indent="-247593" eaLnBrk="0" fontAlgn="base" hangingPunct="0">
              <a:spcBef>
                <a:spcPct val="0"/>
              </a:spcBef>
              <a:spcAft>
                <a:spcPct val="0"/>
              </a:spcAft>
              <a:defRPr sz="2300">
                <a:solidFill>
                  <a:schemeClr val="tx1"/>
                </a:solidFill>
                <a:latin typeface="Arial" charset="0"/>
                <a:ea typeface="ＭＳ Ｐゴシック" pitchFamily="-109" charset="-128"/>
              </a:defRPr>
            </a:lvl7pPr>
            <a:lvl8pPr marL="3713891" indent="-247593" eaLnBrk="0" fontAlgn="base" hangingPunct="0">
              <a:spcBef>
                <a:spcPct val="0"/>
              </a:spcBef>
              <a:spcAft>
                <a:spcPct val="0"/>
              </a:spcAft>
              <a:defRPr sz="2300">
                <a:solidFill>
                  <a:schemeClr val="tx1"/>
                </a:solidFill>
                <a:latin typeface="Arial" charset="0"/>
                <a:ea typeface="ＭＳ Ｐゴシック" pitchFamily="-109" charset="-128"/>
              </a:defRPr>
            </a:lvl8pPr>
            <a:lvl9pPr marL="4209076" indent="-247593" eaLnBrk="0" fontAlgn="base" hangingPunct="0">
              <a:spcBef>
                <a:spcPct val="0"/>
              </a:spcBef>
              <a:spcAft>
                <a:spcPct val="0"/>
              </a:spcAft>
              <a:defRPr sz="2300">
                <a:solidFill>
                  <a:schemeClr val="tx1"/>
                </a:solidFill>
                <a:latin typeface="Arial" charset="0"/>
                <a:ea typeface="ＭＳ Ｐゴシック" pitchFamily="-109" charset="-128"/>
              </a:defRPr>
            </a:lvl9pPr>
          </a:lstStyle>
          <a:p>
            <a:pPr eaLnBrk="1" hangingPunct="1"/>
            <a:fld id="{78C9E8A4-C1E1-4260-9FDB-19ED239B5D3D}" type="slidenum">
              <a:rPr lang="es-ES" sz="1300">
                <a:latin typeface="Calibri" pitchFamily="-109" charset="0"/>
              </a:rPr>
              <a:pPr eaLnBrk="1" hangingPunct="1"/>
              <a:t>1</a:t>
            </a:fld>
            <a:endParaRPr lang="es-ES" sz="1300" dirty="0">
              <a:latin typeface="Calibri" pitchFamily="-10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186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186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186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651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7384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271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271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3200"/>
            <a:ext cx="2247900" cy="3054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3200"/>
            <a:ext cx="6591300" cy="3054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03200"/>
            <a:ext cx="8991600" cy="457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20725" y="1789113"/>
            <a:ext cx="8153400" cy="1468437"/>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03200"/>
            <a:ext cx="8991600" cy="457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20725" y="1789113"/>
            <a:ext cx="4000500" cy="1468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73625" y="1789113"/>
            <a:ext cx="4000500" cy="65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73625" y="2598738"/>
            <a:ext cx="4000500" cy="658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0725" y="1789113"/>
            <a:ext cx="4000500" cy="1468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3625" y="1789113"/>
            <a:ext cx="4000500" cy="1468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120650" y="203200"/>
            <a:ext cx="7853363" cy="457200"/>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p>
            <a:pPr lvl="0"/>
            <a:r>
              <a:rPr lang="en-GB" smtClean="0"/>
              <a:t>SLIDE TITLE</a:t>
            </a:r>
          </a:p>
        </p:txBody>
      </p:sp>
      <p:sp>
        <p:nvSpPr>
          <p:cNvPr id="1027" name="Rectangle 11"/>
          <p:cNvSpPr>
            <a:spLocks noGrp="1" noChangeArrowheads="1"/>
          </p:cNvSpPr>
          <p:nvPr>
            <p:ph type="body" idx="1"/>
          </p:nvPr>
        </p:nvSpPr>
        <p:spPr bwMode="auto">
          <a:xfrm>
            <a:off x="720725" y="1789113"/>
            <a:ext cx="8153400" cy="1468437"/>
          </a:xfrm>
          <a:prstGeom prst="rect">
            <a:avLst/>
          </a:prstGeom>
          <a:noFill/>
          <a:ln w="12700">
            <a:noFill/>
            <a:miter lim="800000"/>
            <a:headEnd/>
            <a:tailEnd/>
          </a:ln>
        </p:spPr>
        <p:txBody>
          <a:bodyPr vert="horz" wrap="square" lIns="96655" tIns="48328" rIns="96655" bIns="48328" numCol="1" anchor="t" anchorCtr="0" compatLnSpc="1">
            <a:prstTxWarp prst="textNoShape">
              <a:avLst/>
            </a:prstTxWarp>
            <a:spAutoFit/>
          </a:bodyPr>
          <a:lstStyle/>
          <a:p>
            <a:pPr lvl="0"/>
            <a:r>
              <a:rPr lang="en-GB" smtClean="0"/>
              <a:t>Body Text</a:t>
            </a:r>
          </a:p>
          <a:p>
            <a:pPr lvl="1"/>
            <a:r>
              <a:rPr lang="en-GB" smtClean="0"/>
              <a:t>First Level</a:t>
            </a:r>
          </a:p>
          <a:p>
            <a:pPr lvl="2"/>
            <a:r>
              <a:rPr lang="en-GB" smtClean="0"/>
              <a:t>second level</a:t>
            </a:r>
          </a:p>
          <a:p>
            <a:pPr lvl="3"/>
            <a:r>
              <a:rPr lang="en-GB" smtClean="0"/>
              <a:t>third level</a:t>
            </a:r>
          </a:p>
          <a:p>
            <a:pPr lvl="4"/>
            <a:r>
              <a:rPr lang="en-GB" smtClean="0"/>
              <a:t>Quotation Level</a:t>
            </a:r>
          </a:p>
        </p:txBody>
      </p:sp>
      <p:sp>
        <p:nvSpPr>
          <p:cNvPr id="1036" name="Text Box 12"/>
          <p:cNvSpPr txBox="1">
            <a:spLocks noChangeArrowheads="1"/>
          </p:cNvSpPr>
          <p:nvPr/>
        </p:nvSpPr>
        <p:spPr bwMode="auto">
          <a:xfrm>
            <a:off x="225425" y="6643688"/>
            <a:ext cx="1166813" cy="95250"/>
          </a:xfrm>
          <a:prstGeom prst="rect">
            <a:avLst/>
          </a:prstGeom>
          <a:noFill/>
          <a:ln w="12700">
            <a:noFill/>
            <a:miter lim="800000"/>
            <a:headEnd/>
            <a:tailEnd/>
          </a:ln>
          <a:effectLst/>
        </p:spPr>
        <p:txBody>
          <a:bodyPr wrap="none" lIns="0" tIns="0" rIns="0" bIns="0" anchor="ctr">
            <a:spAutoFit/>
          </a:bodyPr>
          <a:lstStyle/>
          <a:p>
            <a:pPr eaLnBrk="0" hangingPunct="0">
              <a:lnSpc>
                <a:spcPct val="90000"/>
              </a:lnSpc>
              <a:defRPr/>
            </a:pPr>
            <a:r>
              <a:rPr lang="en-US" sz="700" b="0"/>
              <a:t>OLX  Confidential Information</a:t>
            </a:r>
          </a:p>
        </p:txBody>
      </p:sp>
      <p:sp>
        <p:nvSpPr>
          <p:cNvPr id="1051" name="Text Box 27"/>
          <p:cNvSpPr txBox="1">
            <a:spLocks noChangeArrowheads="1"/>
          </p:cNvSpPr>
          <p:nvPr/>
        </p:nvSpPr>
        <p:spPr bwMode="auto">
          <a:xfrm>
            <a:off x="8732838" y="6386513"/>
            <a:ext cx="184150" cy="304800"/>
          </a:xfrm>
          <a:prstGeom prst="rect">
            <a:avLst/>
          </a:prstGeom>
          <a:noFill/>
          <a:ln w="9525">
            <a:noFill/>
            <a:miter lim="800000"/>
            <a:headEnd/>
            <a:tailEnd/>
          </a:ln>
          <a:effectLst/>
        </p:spPr>
        <p:txBody>
          <a:bodyPr wrap="none">
            <a:spAutoFit/>
          </a:bodyPr>
          <a:lstStyle/>
          <a:p>
            <a:pPr>
              <a:defRPr/>
            </a:pPr>
            <a:endParaRPr lang="en-US" sz="1400" b="0">
              <a:cs typeface="+mn-cs"/>
            </a:endParaRPr>
          </a:p>
        </p:txBody>
      </p:sp>
      <p:sp>
        <p:nvSpPr>
          <p:cNvPr id="1052" name="Text Box 28"/>
          <p:cNvSpPr txBox="1">
            <a:spLocks noChangeArrowheads="1"/>
          </p:cNvSpPr>
          <p:nvPr/>
        </p:nvSpPr>
        <p:spPr bwMode="auto">
          <a:xfrm>
            <a:off x="8543925" y="6643688"/>
            <a:ext cx="330200" cy="95250"/>
          </a:xfrm>
          <a:prstGeom prst="rect">
            <a:avLst/>
          </a:prstGeom>
          <a:noFill/>
          <a:ln w="12700">
            <a:noFill/>
            <a:miter lim="800000"/>
            <a:headEnd/>
            <a:tailEnd/>
          </a:ln>
          <a:effectLst/>
        </p:spPr>
        <p:txBody>
          <a:bodyPr wrap="none" lIns="0" tIns="0" rIns="0" bIns="0" anchor="ctr">
            <a:spAutoFit/>
          </a:bodyPr>
          <a:lstStyle/>
          <a:p>
            <a:pPr eaLnBrk="0" hangingPunct="0">
              <a:lnSpc>
                <a:spcPct val="90000"/>
              </a:lnSpc>
              <a:defRPr/>
            </a:pPr>
            <a:r>
              <a:rPr lang="en-US" sz="700" b="0"/>
              <a:t>Slide </a:t>
            </a:r>
            <a:fld id="{1E36839A-6910-4782-8F22-C2B34ADFB4CD}" type="slidenum">
              <a:rPr lang="en-US" sz="700" b="0"/>
              <a:pPr eaLnBrk="0" hangingPunct="0">
                <a:lnSpc>
                  <a:spcPct val="90000"/>
                </a:lnSpc>
                <a:defRPr/>
              </a:pPr>
              <a:t>‹#›</a:t>
            </a:fld>
            <a:endParaRPr lang="en-US" sz="700" b="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b="1">
          <a:solidFill>
            <a:schemeClr val="tx1"/>
          </a:solidFill>
          <a:latin typeface="+mn-lt"/>
        </a:defRPr>
      </a:lvl2pPr>
      <a:lvl3pPr marL="1143000" indent="-228600" algn="l" rtl="0" eaLnBrk="0" fontAlgn="base" hangingPunct="0">
        <a:spcBef>
          <a:spcPct val="20000"/>
        </a:spcBef>
        <a:spcAft>
          <a:spcPct val="0"/>
        </a:spcAft>
        <a:buChar char="•"/>
        <a:defRPr sz="1600" b="1">
          <a:solidFill>
            <a:schemeClr val="tx1"/>
          </a:solidFill>
          <a:latin typeface="+mn-lt"/>
        </a:defRPr>
      </a:lvl3pPr>
      <a:lvl4pPr marL="1600200" indent="-228600" algn="l" rtl="0" eaLnBrk="0" fontAlgn="base" hangingPunct="0">
        <a:spcBef>
          <a:spcPct val="20000"/>
        </a:spcBef>
        <a:spcAft>
          <a:spcPct val="0"/>
        </a:spcAft>
        <a:buChar char="–"/>
        <a:defRPr sz="1400" b="1">
          <a:solidFill>
            <a:schemeClr val="tx1"/>
          </a:solidFill>
          <a:latin typeface="+mn-lt"/>
        </a:defRPr>
      </a:lvl4pPr>
      <a:lvl5pPr marL="2057400" indent="-228600" algn="l" rtl="0" eaLnBrk="0" fontAlgn="base" hangingPunct="0">
        <a:spcBef>
          <a:spcPct val="20000"/>
        </a:spcBef>
        <a:spcAft>
          <a:spcPct val="0"/>
        </a:spcAft>
        <a:buChar char="»"/>
        <a:defRPr sz="1400" b="1">
          <a:solidFill>
            <a:schemeClr val="tx1"/>
          </a:solidFill>
          <a:latin typeface="+mn-lt"/>
        </a:defRPr>
      </a:lvl5pPr>
      <a:lvl6pPr marL="2514600" indent="-228600" algn="l" rtl="0" fontAlgn="base">
        <a:spcBef>
          <a:spcPct val="20000"/>
        </a:spcBef>
        <a:spcAft>
          <a:spcPct val="0"/>
        </a:spcAft>
        <a:buChar char="»"/>
        <a:defRPr sz="1400" b="1">
          <a:solidFill>
            <a:schemeClr val="tx1"/>
          </a:solidFill>
          <a:latin typeface="+mn-lt"/>
        </a:defRPr>
      </a:lvl6pPr>
      <a:lvl7pPr marL="2971800" indent="-228600" algn="l" rtl="0" fontAlgn="base">
        <a:spcBef>
          <a:spcPct val="20000"/>
        </a:spcBef>
        <a:spcAft>
          <a:spcPct val="0"/>
        </a:spcAft>
        <a:buChar char="»"/>
        <a:defRPr sz="1400" b="1">
          <a:solidFill>
            <a:schemeClr val="tx1"/>
          </a:solidFill>
          <a:latin typeface="+mn-lt"/>
        </a:defRPr>
      </a:lvl7pPr>
      <a:lvl8pPr marL="3429000" indent="-228600" algn="l" rtl="0" fontAlgn="base">
        <a:spcBef>
          <a:spcPct val="20000"/>
        </a:spcBef>
        <a:spcAft>
          <a:spcPct val="0"/>
        </a:spcAft>
        <a:buChar char="»"/>
        <a:defRPr sz="1400" b="1">
          <a:solidFill>
            <a:schemeClr val="tx1"/>
          </a:solidFill>
          <a:latin typeface="+mn-lt"/>
        </a:defRPr>
      </a:lvl8pPr>
      <a:lvl9pPr marL="3886200" indent="-228600" algn="l" rtl="0" fontAlgn="base">
        <a:spcBef>
          <a:spcPct val="20000"/>
        </a:spcBef>
        <a:spcAft>
          <a:spcPct val="0"/>
        </a:spcAft>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image" Target="../media/image3.jpg"/><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3" Type="http://schemas.openxmlformats.org/officeDocument/2006/relationships/image" Target="../media/image3.jpg"/><Relationship Id="rId7" Type="http://schemas.openxmlformats.org/officeDocument/2006/relationships/diagramColors" Target="../diagrams/colors9.xml"/><Relationship Id="rId12" Type="http://schemas.openxmlformats.org/officeDocument/2006/relationships/diagramColors" Target="../diagrams/colors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3.jpg"/><Relationship Id="rId7" Type="http://schemas.openxmlformats.org/officeDocument/2006/relationships/diagramColors" Target="../diagrams/colors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jpg"/><Relationship Id="rId7" Type="http://schemas.openxmlformats.org/officeDocument/2006/relationships/diagramColors" Target="../diagrams/colors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13" Type="http://schemas.microsoft.com/office/2007/relationships/diagramDrawing" Target="../diagrams/drawing14.xml"/><Relationship Id="rId18" Type="http://schemas.microsoft.com/office/2007/relationships/diagramDrawing" Target="../diagrams/drawing15.xml"/><Relationship Id="rId3" Type="http://schemas.openxmlformats.org/officeDocument/2006/relationships/image" Target="../media/image3.jpg"/><Relationship Id="rId7" Type="http://schemas.openxmlformats.org/officeDocument/2006/relationships/diagramColors" Target="../diagrams/colors13.xml"/><Relationship Id="rId12" Type="http://schemas.openxmlformats.org/officeDocument/2006/relationships/diagramColors" Target="../diagrams/colors14.xml"/><Relationship Id="rId17" Type="http://schemas.openxmlformats.org/officeDocument/2006/relationships/diagramColors" Target="../diagrams/colors15.xml"/><Relationship Id="rId2" Type="http://schemas.openxmlformats.org/officeDocument/2006/relationships/notesSlide" Target="../notesSlides/notesSlide14.xml"/><Relationship Id="rId16" Type="http://schemas.openxmlformats.org/officeDocument/2006/relationships/diagramQuickStyle" Target="../diagrams/quickStyle15.xml"/><Relationship Id="rId1" Type="http://schemas.openxmlformats.org/officeDocument/2006/relationships/slideLayout" Target="../slideLayouts/slideLayout1.xml"/><Relationship Id="rId6" Type="http://schemas.openxmlformats.org/officeDocument/2006/relationships/diagramQuickStyle" Target="../diagrams/quickStyle13.xml"/><Relationship Id="rId11" Type="http://schemas.openxmlformats.org/officeDocument/2006/relationships/diagramQuickStyle" Target="../diagrams/quickStyle14.xml"/><Relationship Id="rId5" Type="http://schemas.openxmlformats.org/officeDocument/2006/relationships/diagramLayout" Target="../diagrams/layout13.xml"/><Relationship Id="rId15" Type="http://schemas.openxmlformats.org/officeDocument/2006/relationships/diagramLayout" Target="../diagrams/layout15.xml"/><Relationship Id="rId10" Type="http://schemas.openxmlformats.org/officeDocument/2006/relationships/diagramLayout" Target="../diagrams/layout14.xml"/><Relationship Id="rId4" Type="http://schemas.openxmlformats.org/officeDocument/2006/relationships/diagramData" Target="../diagrams/data13.xml"/><Relationship Id="rId9" Type="http://schemas.openxmlformats.org/officeDocument/2006/relationships/diagramData" Target="../diagrams/data14.xml"/><Relationship Id="rId14" Type="http://schemas.openxmlformats.org/officeDocument/2006/relationships/diagramData" Target="../diagrams/data1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3.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 name="Title 3"/>
          <p:cNvSpPr txBox="1">
            <a:spLocks/>
          </p:cNvSpPr>
          <p:nvPr/>
        </p:nvSpPr>
        <p:spPr>
          <a:xfrm>
            <a:off x="4610099" y="3469560"/>
            <a:ext cx="3523967" cy="475286"/>
          </a:xfrm>
          <a:prstGeom prst="rect">
            <a:avLst/>
          </a:prstGeom>
        </p:spPr>
        <p:txBody>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n-US" dirty="0" smtClean="0">
                <a:solidFill>
                  <a:schemeClr val="bg1"/>
                </a:solidFill>
                <a:latin typeface="Albertus MT Lt" pitchFamily="18" charset="0"/>
              </a:rPr>
              <a:t>December</a:t>
            </a:r>
            <a:r>
              <a:rPr lang="es-ES" dirty="0" smtClean="0">
                <a:solidFill>
                  <a:schemeClr val="bg1"/>
                </a:solidFill>
                <a:latin typeface="Albertus MT Lt" pitchFamily="18" charset="0"/>
              </a:rPr>
              <a:t>, 2013</a:t>
            </a:r>
            <a:endParaRPr lang="en-US" dirty="0">
              <a:solidFill>
                <a:schemeClr val="bg1"/>
              </a:solidFill>
              <a:latin typeface="Albertus MT Lt" pitchFamily="18" charset="0"/>
            </a:endParaRPr>
          </a:p>
        </p:txBody>
      </p:sp>
      <p:sp>
        <p:nvSpPr>
          <p:cNvPr id="4" name="Subtitle 4"/>
          <p:cNvSpPr txBox="1">
            <a:spLocks/>
          </p:cNvSpPr>
          <p:nvPr/>
        </p:nvSpPr>
        <p:spPr>
          <a:xfrm>
            <a:off x="4571998" y="2265940"/>
            <a:ext cx="4572002" cy="128034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b="1">
                <a:solidFill>
                  <a:schemeClr val="tx1"/>
                </a:solidFill>
                <a:latin typeface="+mn-lt"/>
              </a:defRPr>
            </a:lvl2pPr>
            <a:lvl3pPr marL="1143000" indent="-228600" algn="l" rtl="0" eaLnBrk="0" fontAlgn="base" hangingPunct="0">
              <a:spcBef>
                <a:spcPct val="20000"/>
              </a:spcBef>
              <a:spcAft>
                <a:spcPct val="0"/>
              </a:spcAft>
              <a:buChar char="•"/>
              <a:defRPr sz="1600" b="1">
                <a:solidFill>
                  <a:schemeClr val="tx1"/>
                </a:solidFill>
                <a:latin typeface="+mn-lt"/>
              </a:defRPr>
            </a:lvl3pPr>
            <a:lvl4pPr marL="1600200" indent="-228600" algn="l" rtl="0" eaLnBrk="0" fontAlgn="base" hangingPunct="0">
              <a:spcBef>
                <a:spcPct val="20000"/>
              </a:spcBef>
              <a:spcAft>
                <a:spcPct val="0"/>
              </a:spcAft>
              <a:buChar char="–"/>
              <a:defRPr sz="1400" b="1">
                <a:solidFill>
                  <a:schemeClr val="tx1"/>
                </a:solidFill>
                <a:latin typeface="+mn-lt"/>
              </a:defRPr>
            </a:lvl4pPr>
            <a:lvl5pPr marL="2057400" indent="-228600" algn="l" rtl="0" eaLnBrk="0" fontAlgn="base" hangingPunct="0">
              <a:spcBef>
                <a:spcPct val="20000"/>
              </a:spcBef>
              <a:spcAft>
                <a:spcPct val="0"/>
              </a:spcAft>
              <a:buChar char="»"/>
              <a:defRPr sz="1400" b="1">
                <a:solidFill>
                  <a:schemeClr val="tx1"/>
                </a:solidFill>
                <a:latin typeface="+mn-lt"/>
              </a:defRPr>
            </a:lvl5pPr>
            <a:lvl6pPr marL="2514600" indent="-228600" algn="l" rtl="0" fontAlgn="base">
              <a:spcBef>
                <a:spcPct val="20000"/>
              </a:spcBef>
              <a:spcAft>
                <a:spcPct val="0"/>
              </a:spcAft>
              <a:buChar char="»"/>
              <a:defRPr sz="1400" b="1">
                <a:solidFill>
                  <a:schemeClr val="tx1"/>
                </a:solidFill>
                <a:latin typeface="+mn-lt"/>
              </a:defRPr>
            </a:lvl6pPr>
            <a:lvl7pPr marL="2971800" indent="-228600" algn="l" rtl="0" fontAlgn="base">
              <a:spcBef>
                <a:spcPct val="20000"/>
              </a:spcBef>
              <a:spcAft>
                <a:spcPct val="0"/>
              </a:spcAft>
              <a:buChar char="»"/>
              <a:defRPr sz="1400" b="1">
                <a:solidFill>
                  <a:schemeClr val="tx1"/>
                </a:solidFill>
                <a:latin typeface="+mn-lt"/>
              </a:defRPr>
            </a:lvl7pPr>
            <a:lvl8pPr marL="3429000" indent="-228600" algn="l" rtl="0" fontAlgn="base">
              <a:spcBef>
                <a:spcPct val="20000"/>
              </a:spcBef>
              <a:spcAft>
                <a:spcPct val="0"/>
              </a:spcAft>
              <a:buChar char="»"/>
              <a:defRPr sz="1400" b="1">
                <a:solidFill>
                  <a:schemeClr val="tx1"/>
                </a:solidFill>
                <a:latin typeface="+mn-lt"/>
              </a:defRPr>
            </a:lvl8pPr>
            <a:lvl9pPr marL="3886200" indent="-228600" algn="l" rtl="0" fontAlgn="base">
              <a:spcBef>
                <a:spcPct val="20000"/>
              </a:spcBef>
              <a:spcAft>
                <a:spcPct val="0"/>
              </a:spcAft>
              <a:buChar char="»"/>
              <a:defRPr sz="1400" b="1">
                <a:solidFill>
                  <a:schemeClr val="tx1"/>
                </a:solidFill>
                <a:latin typeface="+mn-lt"/>
              </a:defRPr>
            </a:lvl9pPr>
          </a:lstStyle>
          <a:p>
            <a:pPr marL="0" indent="0">
              <a:buNone/>
            </a:pPr>
            <a:r>
              <a:rPr lang="en-US" dirty="0" smtClean="0">
                <a:solidFill>
                  <a:schemeClr val="bg1"/>
                </a:solidFill>
                <a:latin typeface="Albertus MT Lt" pitchFamily="18" charset="0"/>
              </a:rPr>
              <a:t>Release</a:t>
            </a:r>
            <a:r>
              <a:rPr lang="es-ES" dirty="0" smtClean="0">
                <a:solidFill>
                  <a:schemeClr val="bg1"/>
                </a:solidFill>
                <a:latin typeface="Albertus MT Lt" pitchFamily="18" charset="0"/>
              </a:rPr>
              <a:t> Management</a:t>
            </a:r>
            <a:endParaRPr lang="en-US" dirty="0">
              <a:solidFill>
                <a:schemeClr val="bg1"/>
              </a:solidFill>
              <a:latin typeface="Albertus MT Lt" pitchFamily="18" charset="0"/>
            </a:endParaRPr>
          </a:p>
        </p:txBody>
      </p:sp>
    </p:spTree>
    <p:extLst>
      <p:ext uri="{BB962C8B-B14F-4D97-AF65-F5344CB8AC3E}">
        <p14:creationId xmlns:p14="http://schemas.microsoft.com/office/powerpoint/2010/main" val="3282266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n-US" sz="2200" dirty="0" smtClean="0">
                <a:solidFill>
                  <a:schemeClr val="bg1"/>
                </a:solidFill>
                <a:latin typeface="Albertus MT Lt" pitchFamily="18" charset="0"/>
              </a:rPr>
              <a:t>Working Agreements – aka Policies</a:t>
            </a:r>
            <a:endParaRPr lang="en-US" sz="2200" dirty="0">
              <a:solidFill>
                <a:schemeClr val="bg1"/>
              </a:solidFill>
              <a:latin typeface="Albertus MT Lt" pitchFamily="18" charset="0"/>
            </a:endParaRPr>
          </a:p>
        </p:txBody>
      </p:sp>
      <p:graphicFrame>
        <p:nvGraphicFramePr>
          <p:cNvPr id="20" name="Diagram 19"/>
          <p:cNvGraphicFramePr/>
          <p:nvPr>
            <p:extLst>
              <p:ext uri="{D42A27DB-BD31-4B8C-83A1-F6EECF244321}">
                <p14:modId xmlns:p14="http://schemas.microsoft.com/office/powerpoint/2010/main" val="1918866632"/>
              </p:ext>
            </p:extLst>
          </p:nvPr>
        </p:nvGraphicFramePr>
        <p:xfrm>
          <a:off x="489959" y="3774557"/>
          <a:ext cx="8133995" cy="18075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307974" y="567019"/>
            <a:ext cx="8494831" cy="1323439"/>
          </a:xfrm>
          <a:prstGeom prst="rect">
            <a:avLst/>
          </a:prstGeom>
        </p:spPr>
        <p:txBody>
          <a:bodyPr wrap="square">
            <a:spAutoFit/>
          </a:bodyPr>
          <a:lstStyle/>
          <a:p>
            <a:endParaRPr lang="en-US" b="0" dirty="0"/>
          </a:p>
          <a:p>
            <a:endParaRPr lang="en-US" b="0" dirty="0" smtClean="0"/>
          </a:p>
          <a:p>
            <a:endParaRPr lang="en-US" b="0" dirty="0"/>
          </a:p>
          <a:p>
            <a:endParaRPr lang="en-US" b="0" dirty="0" smtClean="0"/>
          </a:p>
          <a:p>
            <a:endParaRPr lang="en-US" b="0" dirty="0" smtClean="0"/>
          </a:p>
          <a:p>
            <a:endParaRPr lang="en-US" b="0" dirty="0"/>
          </a:p>
          <a:p>
            <a:endParaRPr lang="en-US" b="0" dirty="0" smtClean="0"/>
          </a:p>
          <a:p>
            <a:endParaRPr lang="en-US" b="0" dirty="0" smtClean="0"/>
          </a:p>
        </p:txBody>
      </p:sp>
      <p:graphicFrame>
        <p:nvGraphicFramePr>
          <p:cNvPr id="3" name="Diagram 2"/>
          <p:cNvGraphicFramePr/>
          <p:nvPr>
            <p:extLst>
              <p:ext uri="{D42A27DB-BD31-4B8C-83A1-F6EECF244321}">
                <p14:modId xmlns:p14="http://schemas.microsoft.com/office/powerpoint/2010/main" val="499269548"/>
              </p:ext>
            </p:extLst>
          </p:nvPr>
        </p:nvGraphicFramePr>
        <p:xfrm>
          <a:off x="341191" y="648905"/>
          <a:ext cx="8461614" cy="58064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519936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n-US" sz="2200" dirty="0" smtClean="0">
                <a:solidFill>
                  <a:schemeClr val="bg1"/>
                </a:solidFill>
                <a:latin typeface="Albertus MT Lt" pitchFamily="18" charset="0"/>
              </a:rPr>
              <a:t>Working Agreements – aka Policies</a:t>
            </a:r>
            <a:endParaRPr lang="en-US" sz="2200" dirty="0">
              <a:solidFill>
                <a:schemeClr val="bg1"/>
              </a:solidFill>
              <a:latin typeface="Albertus MT Lt" pitchFamily="18" charset="0"/>
            </a:endParaRPr>
          </a:p>
        </p:txBody>
      </p:sp>
      <p:graphicFrame>
        <p:nvGraphicFramePr>
          <p:cNvPr id="20" name="Diagram 19"/>
          <p:cNvGraphicFramePr/>
          <p:nvPr>
            <p:extLst>
              <p:ext uri="{D42A27DB-BD31-4B8C-83A1-F6EECF244321}">
                <p14:modId xmlns:p14="http://schemas.microsoft.com/office/powerpoint/2010/main" val="1863953784"/>
              </p:ext>
            </p:extLst>
          </p:nvPr>
        </p:nvGraphicFramePr>
        <p:xfrm>
          <a:off x="489959" y="3774557"/>
          <a:ext cx="8133995" cy="18075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307974" y="567019"/>
            <a:ext cx="8494831" cy="1323439"/>
          </a:xfrm>
          <a:prstGeom prst="rect">
            <a:avLst/>
          </a:prstGeom>
        </p:spPr>
        <p:txBody>
          <a:bodyPr wrap="square">
            <a:spAutoFit/>
          </a:bodyPr>
          <a:lstStyle/>
          <a:p>
            <a:endParaRPr lang="en-US" b="0" dirty="0"/>
          </a:p>
          <a:p>
            <a:endParaRPr lang="en-US" b="0" dirty="0" smtClean="0"/>
          </a:p>
          <a:p>
            <a:endParaRPr lang="en-US" b="0" dirty="0"/>
          </a:p>
          <a:p>
            <a:endParaRPr lang="en-US" b="0" dirty="0" smtClean="0"/>
          </a:p>
          <a:p>
            <a:endParaRPr lang="en-US" b="0" dirty="0" smtClean="0"/>
          </a:p>
          <a:p>
            <a:endParaRPr lang="en-US" b="0" dirty="0"/>
          </a:p>
          <a:p>
            <a:endParaRPr lang="en-US" b="0" dirty="0" smtClean="0"/>
          </a:p>
          <a:p>
            <a:endParaRPr lang="en-US" b="0" dirty="0" smtClean="0"/>
          </a:p>
        </p:txBody>
      </p:sp>
      <p:graphicFrame>
        <p:nvGraphicFramePr>
          <p:cNvPr id="3" name="Diagram 2"/>
          <p:cNvGraphicFramePr/>
          <p:nvPr>
            <p:extLst>
              <p:ext uri="{D42A27DB-BD31-4B8C-83A1-F6EECF244321}">
                <p14:modId xmlns:p14="http://schemas.microsoft.com/office/powerpoint/2010/main" val="3883784262"/>
              </p:ext>
            </p:extLst>
          </p:nvPr>
        </p:nvGraphicFramePr>
        <p:xfrm>
          <a:off x="341191" y="648905"/>
          <a:ext cx="8461614" cy="58064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5077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Feature</a:t>
            </a:r>
            <a:r>
              <a:rPr lang="es-AR" sz="2200" dirty="0" smtClean="0">
                <a:solidFill>
                  <a:schemeClr val="bg1"/>
                </a:solidFill>
                <a:latin typeface="Albertus MT Lt" pitchFamily="18" charset="0"/>
              </a:rPr>
              <a:t> </a:t>
            </a:r>
            <a:r>
              <a:rPr lang="es-AR" sz="2200" dirty="0" err="1" smtClean="0">
                <a:solidFill>
                  <a:schemeClr val="bg1"/>
                </a:solidFill>
                <a:latin typeface="Albertus MT Lt" pitchFamily="18" charset="0"/>
              </a:rPr>
              <a:t>Freeze</a:t>
            </a:r>
            <a:endParaRPr lang="en-US" sz="2200" dirty="0">
              <a:solidFill>
                <a:schemeClr val="bg1"/>
              </a:solidFill>
              <a:latin typeface="Albertus MT Lt" pitchFamily="18" charset="0"/>
            </a:endParaRPr>
          </a:p>
        </p:txBody>
      </p:sp>
      <p:sp>
        <p:nvSpPr>
          <p:cNvPr id="7" name="Rectangle 6"/>
          <p:cNvSpPr/>
          <p:nvPr/>
        </p:nvSpPr>
        <p:spPr>
          <a:xfrm>
            <a:off x="429120" y="3185997"/>
            <a:ext cx="813690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noProof="0" dirty="0" smtClean="0"/>
              <a:t>Bug Management Process Goal</a:t>
            </a:r>
            <a:endParaRPr lang="en-US" sz="2500" kern="1200" noProof="0" dirty="0"/>
          </a:p>
        </p:txBody>
      </p:sp>
      <p:graphicFrame>
        <p:nvGraphicFramePr>
          <p:cNvPr id="9" name="Diagram 8"/>
          <p:cNvGraphicFramePr/>
          <p:nvPr>
            <p:extLst>
              <p:ext uri="{D42A27DB-BD31-4B8C-83A1-F6EECF244321}">
                <p14:modId xmlns:p14="http://schemas.microsoft.com/office/powerpoint/2010/main" val="2010097409"/>
              </p:ext>
            </p:extLst>
          </p:nvPr>
        </p:nvGraphicFramePr>
        <p:xfrm>
          <a:off x="503548" y="1121389"/>
          <a:ext cx="8136904" cy="48492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3065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Emergency</a:t>
            </a:r>
            <a:r>
              <a:rPr lang="es-AR" sz="2200" dirty="0" smtClean="0">
                <a:solidFill>
                  <a:schemeClr val="bg1"/>
                </a:solidFill>
                <a:latin typeface="Albertus MT Lt" pitchFamily="18" charset="0"/>
              </a:rPr>
              <a:t> </a:t>
            </a:r>
            <a:r>
              <a:rPr lang="es-AR" sz="2200" dirty="0" err="1" smtClean="0">
                <a:solidFill>
                  <a:schemeClr val="bg1"/>
                </a:solidFill>
                <a:latin typeface="Albertus MT Lt" pitchFamily="18" charset="0"/>
              </a:rPr>
              <a:t>Criteria</a:t>
            </a:r>
            <a:endParaRPr lang="en-US" sz="2200" dirty="0">
              <a:solidFill>
                <a:schemeClr val="bg1"/>
              </a:solidFill>
              <a:latin typeface="Albertus MT Lt" pitchFamily="18" charset="0"/>
            </a:endParaRPr>
          </a:p>
        </p:txBody>
      </p:sp>
      <p:sp>
        <p:nvSpPr>
          <p:cNvPr id="7" name="Rectangle 6"/>
          <p:cNvSpPr/>
          <p:nvPr/>
        </p:nvSpPr>
        <p:spPr>
          <a:xfrm>
            <a:off x="429120" y="3185997"/>
            <a:ext cx="813690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noProof="0" dirty="0" smtClean="0"/>
              <a:t>Bug Management Process Goal</a:t>
            </a:r>
            <a:endParaRPr lang="en-US" sz="2500" kern="1200" noProof="0" dirty="0"/>
          </a:p>
        </p:txBody>
      </p:sp>
      <p:graphicFrame>
        <p:nvGraphicFramePr>
          <p:cNvPr id="9" name="Diagram 8"/>
          <p:cNvGraphicFramePr/>
          <p:nvPr>
            <p:extLst>
              <p:ext uri="{D42A27DB-BD31-4B8C-83A1-F6EECF244321}">
                <p14:modId xmlns:p14="http://schemas.microsoft.com/office/powerpoint/2010/main" val="3417582928"/>
              </p:ext>
            </p:extLst>
          </p:nvPr>
        </p:nvGraphicFramePr>
        <p:xfrm>
          <a:off x="503548" y="1121389"/>
          <a:ext cx="8136904" cy="48492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22036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176841" y="80417"/>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Metrics</a:t>
            </a:r>
            <a:endParaRPr lang="en-US" sz="2200" dirty="0">
              <a:solidFill>
                <a:schemeClr val="bg1"/>
              </a:solidFill>
              <a:latin typeface="Albertus MT Lt" pitchFamily="18" charset="0"/>
            </a:endParaRPr>
          </a:p>
        </p:txBody>
      </p:sp>
      <p:graphicFrame>
        <p:nvGraphicFramePr>
          <p:cNvPr id="2" name="Diagram 1"/>
          <p:cNvGraphicFramePr/>
          <p:nvPr>
            <p:extLst>
              <p:ext uri="{D42A27DB-BD31-4B8C-83A1-F6EECF244321}">
                <p14:modId xmlns:p14="http://schemas.microsoft.com/office/powerpoint/2010/main" val="191221887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Diagram 3"/>
          <p:cNvGraphicFramePr/>
          <p:nvPr>
            <p:extLst>
              <p:ext uri="{D42A27DB-BD31-4B8C-83A1-F6EECF244321}">
                <p14:modId xmlns:p14="http://schemas.microsoft.com/office/powerpoint/2010/main" val="1434593348"/>
              </p:ext>
            </p:extLst>
          </p:nvPr>
        </p:nvGraphicFramePr>
        <p:xfrm>
          <a:off x="6358268" y="2498674"/>
          <a:ext cx="1169583" cy="49244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 10"/>
          <p:cNvGraphicFramePr/>
          <p:nvPr>
            <p:extLst>
              <p:ext uri="{D42A27DB-BD31-4B8C-83A1-F6EECF244321}">
                <p14:modId xmlns:p14="http://schemas.microsoft.com/office/powerpoint/2010/main" val="1071882321"/>
              </p:ext>
            </p:extLst>
          </p:nvPr>
        </p:nvGraphicFramePr>
        <p:xfrm>
          <a:off x="6358268" y="4371465"/>
          <a:ext cx="1169583" cy="49244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653135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176841" y="80417"/>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Process</a:t>
            </a:r>
            <a:r>
              <a:rPr lang="es-AR" sz="2200" dirty="0" smtClean="0">
                <a:solidFill>
                  <a:schemeClr val="bg1"/>
                </a:solidFill>
                <a:latin typeface="Albertus MT Lt" pitchFamily="18" charset="0"/>
              </a:rPr>
              <a:t> </a:t>
            </a:r>
            <a:r>
              <a:rPr lang="es-AR" sz="2200" dirty="0" err="1" smtClean="0">
                <a:solidFill>
                  <a:schemeClr val="bg1"/>
                </a:solidFill>
                <a:latin typeface="Albertus MT Lt" pitchFamily="18" charset="0"/>
              </a:rPr>
              <a:t>Implementation</a:t>
            </a:r>
            <a:r>
              <a:rPr lang="es-AR" sz="2200" dirty="0" smtClean="0">
                <a:solidFill>
                  <a:schemeClr val="bg1"/>
                </a:solidFill>
                <a:latin typeface="Albertus MT Lt" pitchFamily="18" charset="0"/>
              </a:rPr>
              <a:t> Plan </a:t>
            </a:r>
            <a:endParaRPr lang="en-US" sz="2200" dirty="0">
              <a:solidFill>
                <a:schemeClr val="bg1"/>
              </a:solidFill>
              <a:latin typeface="Albertus MT Lt" pitchFamily="18" charset="0"/>
            </a:endParaRPr>
          </a:p>
        </p:txBody>
      </p:sp>
      <p:sp>
        <p:nvSpPr>
          <p:cNvPr id="13" name="Straight Connector 12"/>
          <p:cNvSpPr/>
          <p:nvPr/>
        </p:nvSpPr>
        <p:spPr>
          <a:xfrm>
            <a:off x="369390" y="806729"/>
            <a:ext cx="8699546" cy="0"/>
          </a:xfrm>
          <a:prstGeom prst="line">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Straight Connector 13"/>
          <p:cNvSpPr/>
          <p:nvPr/>
        </p:nvSpPr>
        <p:spPr>
          <a:xfrm>
            <a:off x="369390" y="1641517"/>
            <a:ext cx="8699546" cy="0"/>
          </a:xfrm>
          <a:prstGeom prst="line">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5" name="Group 14"/>
          <p:cNvGrpSpPr/>
          <p:nvPr/>
        </p:nvGrpSpPr>
        <p:grpSpPr>
          <a:xfrm>
            <a:off x="460375" y="1798091"/>
            <a:ext cx="1739909" cy="1514903"/>
            <a:chOff x="0" y="0"/>
            <a:chExt cx="1739909" cy="1514903"/>
          </a:xfrm>
        </p:grpSpPr>
        <p:sp>
          <p:nvSpPr>
            <p:cNvPr id="16" name="Rectangle 15"/>
            <p:cNvSpPr/>
            <p:nvPr/>
          </p:nvSpPr>
          <p:spPr>
            <a:xfrm>
              <a:off x="0" y="0"/>
              <a:ext cx="1739909" cy="15149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0" y="0"/>
              <a:ext cx="1739909" cy="15149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endParaRPr lang="en-US" sz="2000" kern="1200" noProof="0" dirty="0">
                <a:latin typeface="Albertus MT Lt" pitchFamily="18" charset="0"/>
              </a:endParaRPr>
            </a:p>
          </p:txBody>
        </p:sp>
      </p:grpSp>
      <p:sp>
        <p:nvSpPr>
          <p:cNvPr id="3" name="Rectangle 2"/>
          <p:cNvSpPr/>
          <p:nvPr/>
        </p:nvSpPr>
        <p:spPr>
          <a:xfrm>
            <a:off x="3165790" y="1757147"/>
            <a:ext cx="5683301" cy="1874359"/>
          </a:xfrm>
          <a:prstGeom prst="rect">
            <a:avLst/>
          </a:prstGeom>
        </p:spPr>
        <p:txBody>
          <a:bodyPr wrap="square">
            <a:spAutoFit/>
          </a:bodyPr>
          <a:lstStyle/>
          <a:p>
            <a:pPr defTabSz="577850">
              <a:lnSpc>
                <a:spcPct val="90000"/>
              </a:lnSpc>
              <a:spcAft>
                <a:spcPct val="35000"/>
              </a:spcAft>
            </a:pPr>
            <a:r>
              <a:rPr lang="en-US" sz="1200" b="0" dirty="0">
                <a:latin typeface="Albertus MT Lt" pitchFamily="18" charset="0"/>
              </a:rPr>
              <a:t>Central </a:t>
            </a:r>
            <a:r>
              <a:rPr lang="en-US" sz="1200" b="0" dirty="0" smtClean="0">
                <a:latin typeface="Albertus MT Lt" pitchFamily="18" charset="0"/>
              </a:rPr>
              <a:t>PLD  Team</a:t>
            </a:r>
            <a:r>
              <a:rPr lang="es-AR" sz="1200" b="0" dirty="0" smtClean="0">
                <a:latin typeface="Albertus MT Lt" pitchFamily="18" charset="0"/>
              </a:rPr>
              <a:t> (</a:t>
            </a:r>
            <a:r>
              <a:rPr lang="es-AR" sz="1200" b="0" dirty="0" err="1" smtClean="0">
                <a:latin typeface="Albertus MT Lt" pitchFamily="18" charset="0"/>
              </a:rPr>
              <a:t>Dec</a:t>
            </a:r>
            <a:r>
              <a:rPr lang="es-AR" sz="1200" b="0" dirty="0" smtClean="0">
                <a:latin typeface="Albertus MT Lt" pitchFamily="18" charset="0"/>
              </a:rPr>
              <a:t> 10/13 - </a:t>
            </a:r>
            <a:r>
              <a:rPr lang="es-AR" sz="1200" b="0" dirty="0" err="1" smtClean="0">
                <a:latin typeface="Albertus MT Lt" pitchFamily="18" charset="0"/>
              </a:rPr>
              <a:t>Scheduled</a:t>
            </a:r>
            <a:r>
              <a:rPr lang="es-AR" sz="1200" b="0" dirty="0" smtClean="0">
                <a:latin typeface="Albertus MT Lt" pitchFamily="18" charset="0"/>
              </a:rPr>
              <a:t>)</a:t>
            </a:r>
            <a:endParaRPr lang="en-US" sz="1200" b="0" dirty="0">
              <a:latin typeface="Albertus MT Lt" pitchFamily="18" charset="0"/>
            </a:endParaRPr>
          </a:p>
          <a:p>
            <a:pPr defTabSz="577850">
              <a:lnSpc>
                <a:spcPct val="90000"/>
              </a:lnSpc>
              <a:spcAft>
                <a:spcPct val="35000"/>
              </a:spcAft>
            </a:pPr>
            <a:r>
              <a:rPr lang="es-AR" sz="1200" b="0" dirty="0" smtClean="0">
                <a:latin typeface="Albertus MT Lt" pitchFamily="18" charset="0"/>
              </a:rPr>
              <a:t>Mobile </a:t>
            </a:r>
            <a:r>
              <a:rPr lang="es-AR" sz="1200" b="0" dirty="0" err="1" smtClean="0">
                <a:latin typeface="Albertus MT Lt" pitchFamily="18" charset="0"/>
              </a:rPr>
              <a:t>Team</a:t>
            </a:r>
            <a:r>
              <a:rPr lang="es-AR" sz="1200" b="0" dirty="0" smtClean="0">
                <a:latin typeface="Albertus MT Lt" pitchFamily="18" charset="0"/>
              </a:rPr>
              <a:t> (</a:t>
            </a:r>
            <a:r>
              <a:rPr lang="es-AR" sz="1200" b="0" dirty="0" err="1" smtClean="0">
                <a:latin typeface="Albertus MT Lt" pitchFamily="18" charset="0"/>
              </a:rPr>
              <a:t>Dec</a:t>
            </a:r>
            <a:r>
              <a:rPr lang="es-AR" sz="1200" b="0" dirty="0" smtClean="0">
                <a:latin typeface="Albertus MT Lt" pitchFamily="18" charset="0"/>
              </a:rPr>
              <a:t> 10/13 - </a:t>
            </a:r>
            <a:r>
              <a:rPr lang="es-AR" sz="1200" b="0" dirty="0" err="1" smtClean="0">
                <a:latin typeface="Albertus MT Lt" pitchFamily="18" charset="0"/>
              </a:rPr>
              <a:t>Scheduled</a:t>
            </a:r>
            <a:r>
              <a:rPr lang="es-AR" sz="1200" b="0" dirty="0" smtClean="0">
                <a:latin typeface="Albertus MT Lt" pitchFamily="18" charset="0"/>
              </a:rPr>
              <a:t>)</a:t>
            </a:r>
          </a:p>
          <a:p>
            <a:pPr defTabSz="577850">
              <a:lnSpc>
                <a:spcPct val="90000"/>
              </a:lnSpc>
              <a:spcAft>
                <a:spcPct val="35000"/>
              </a:spcAft>
            </a:pPr>
            <a:r>
              <a:rPr lang="es-AR" sz="1200" b="0" dirty="0" err="1" smtClean="0">
                <a:latin typeface="Albertus MT Lt" pitchFamily="18" charset="0"/>
              </a:rPr>
              <a:t>Emerging</a:t>
            </a:r>
            <a:r>
              <a:rPr lang="es-AR" sz="1200" b="0" dirty="0" smtClean="0">
                <a:latin typeface="Albertus MT Lt" pitchFamily="18" charset="0"/>
              </a:rPr>
              <a:t> </a:t>
            </a:r>
            <a:r>
              <a:rPr lang="es-AR" sz="1200" b="0" dirty="0" err="1">
                <a:latin typeface="Albertus MT Lt" pitchFamily="18" charset="0"/>
              </a:rPr>
              <a:t>Market</a:t>
            </a:r>
            <a:r>
              <a:rPr lang="es-AR" sz="1200" b="0" dirty="0">
                <a:latin typeface="Albertus MT Lt" pitchFamily="18" charset="0"/>
              </a:rPr>
              <a:t> </a:t>
            </a:r>
            <a:r>
              <a:rPr lang="es-AR" sz="1200" b="0" dirty="0" err="1">
                <a:latin typeface="Albertus MT Lt" pitchFamily="18" charset="0"/>
              </a:rPr>
              <a:t>Team</a:t>
            </a:r>
            <a:r>
              <a:rPr lang="es-AR" sz="1200" b="0" dirty="0">
                <a:latin typeface="Albertus MT Lt" pitchFamily="18" charset="0"/>
              </a:rPr>
              <a:t> </a:t>
            </a:r>
            <a:r>
              <a:rPr lang="es-AR" sz="1200" b="0" dirty="0" smtClean="0">
                <a:latin typeface="Albertus MT Lt" pitchFamily="18" charset="0"/>
              </a:rPr>
              <a:t>(</a:t>
            </a:r>
            <a:r>
              <a:rPr lang="en-US" sz="1200" b="0" dirty="0" smtClean="0">
                <a:latin typeface="Albertus MT Lt" pitchFamily="18" charset="0"/>
              </a:rPr>
              <a:t>Dec 10/13 - </a:t>
            </a:r>
            <a:r>
              <a:rPr lang="es-AR" sz="1200" b="0" dirty="0" err="1" smtClean="0">
                <a:latin typeface="Albertus MT Lt" pitchFamily="18" charset="0"/>
              </a:rPr>
              <a:t>Scheduled</a:t>
            </a:r>
            <a:r>
              <a:rPr lang="en-US" sz="1200" b="0" dirty="0" smtClean="0">
                <a:latin typeface="Albertus MT Lt" pitchFamily="18" charset="0"/>
              </a:rPr>
              <a:t>)</a:t>
            </a:r>
          </a:p>
          <a:p>
            <a:pPr defTabSz="577850">
              <a:lnSpc>
                <a:spcPct val="90000"/>
              </a:lnSpc>
              <a:spcAft>
                <a:spcPct val="35000"/>
              </a:spcAft>
            </a:pPr>
            <a:r>
              <a:rPr lang="es-AR" sz="1200" b="0" dirty="0" err="1">
                <a:latin typeface="Albertus MT Lt" pitchFamily="18" charset="0"/>
              </a:rPr>
              <a:t>Core</a:t>
            </a:r>
            <a:r>
              <a:rPr lang="es-AR" sz="1200" b="0" dirty="0">
                <a:latin typeface="Albertus MT Lt" pitchFamily="18" charset="0"/>
              </a:rPr>
              <a:t> </a:t>
            </a:r>
            <a:r>
              <a:rPr lang="es-AR" sz="1200" b="0" dirty="0" err="1">
                <a:latin typeface="Albertus MT Lt" pitchFamily="18" charset="0"/>
              </a:rPr>
              <a:t>Team</a:t>
            </a:r>
            <a:r>
              <a:rPr lang="es-AR" sz="1200" b="0" dirty="0">
                <a:latin typeface="Albertus MT Lt" pitchFamily="18" charset="0"/>
              </a:rPr>
              <a:t> (</a:t>
            </a:r>
            <a:r>
              <a:rPr lang="es-AR" sz="1200" b="0" dirty="0" err="1">
                <a:latin typeface="Albertus MT Lt" pitchFamily="18" charset="0"/>
              </a:rPr>
              <a:t>Dec</a:t>
            </a:r>
            <a:r>
              <a:rPr lang="es-AR" sz="1200" b="0" dirty="0">
                <a:latin typeface="Albertus MT Lt" pitchFamily="18" charset="0"/>
              </a:rPr>
              <a:t> 11/13 - </a:t>
            </a:r>
            <a:r>
              <a:rPr lang="es-AR" sz="1200" b="0" dirty="0" err="1" smtClean="0">
                <a:latin typeface="Albertus MT Lt" pitchFamily="18" charset="0"/>
              </a:rPr>
              <a:t>Scheduled</a:t>
            </a:r>
            <a:r>
              <a:rPr lang="es-AR" sz="1200" b="0" dirty="0" smtClean="0">
                <a:latin typeface="Albertus MT Lt" pitchFamily="18" charset="0"/>
              </a:rPr>
              <a:t>)</a:t>
            </a:r>
          </a:p>
          <a:p>
            <a:pPr defTabSz="577850">
              <a:lnSpc>
                <a:spcPct val="90000"/>
              </a:lnSpc>
              <a:spcAft>
                <a:spcPct val="35000"/>
              </a:spcAft>
            </a:pPr>
            <a:r>
              <a:rPr lang="es-AR" sz="1200" b="0" dirty="0" err="1" smtClean="0">
                <a:latin typeface="Albertus MT Lt" pitchFamily="18" charset="0"/>
              </a:rPr>
              <a:t>Milk</a:t>
            </a:r>
            <a:r>
              <a:rPr lang="es-AR" sz="1200" b="0" dirty="0" smtClean="0">
                <a:latin typeface="Albertus MT Lt" pitchFamily="18" charset="0"/>
              </a:rPr>
              <a:t> </a:t>
            </a:r>
            <a:r>
              <a:rPr lang="es-AR" sz="1200" b="0" dirty="0" err="1" smtClean="0">
                <a:latin typeface="Albertus MT Lt" pitchFamily="18" charset="0"/>
              </a:rPr>
              <a:t>Team</a:t>
            </a:r>
            <a:r>
              <a:rPr lang="es-AR" sz="1200" b="0" dirty="0" smtClean="0">
                <a:latin typeface="Albertus MT Lt" pitchFamily="18" charset="0"/>
              </a:rPr>
              <a:t> </a:t>
            </a:r>
            <a:r>
              <a:rPr lang="en-US" sz="1200" b="0" dirty="0" smtClean="0">
                <a:latin typeface="Albertus MT Lt" pitchFamily="18" charset="0"/>
              </a:rPr>
              <a:t>( Dec 11/13 - Scheduled)</a:t>
            </a:r>
          </a:p>
          <a:p>
            <a:pPr defTabSz="577850">
              <a:lnSpc>
                <a:spcPct val="90000"/>
              </a:lnSpc>
              <a:spcAft>
                <a:spcPct val="35000"/>
              </a:spcAft>
            </a:pPr>
            <a:r>
              <a:rPr lang="en-US" sz="1200" b="0" dirty="0" smtClean="0">
                <a:latin typeface="Albertus MT Lt" pitchFamily="18" charset="0"/>
              </a:rPr>
              <a:t>Brazil Team (Dec 11/13 - Scheduled)</a:t>
            </a:r>
          </a:p>
          <a:p>
            <a:pPr defTabSz="577850">
              <a:lnSpc>
                <a:spcPct val="90000"/>
              </a:lnSpc>
              <a:spcAft>
                <a:spcPct val="35000"/>
              </a:spcAft>
            </a:pPr>
            <a:r>
              <a:rPr lang="en-US" sz="1200" b="0" dirty="0" smtClean="0">
                <a:latin typeface="Albertus MT Lt" pitchFamily="18" charset="0"/>
              </a:rPr>
              <a:t>South Africa Team ( Dec 17/13 - Scheduled)</a:t>
            </a:r>
          </a:p>
          <a:p>
            <a:pPr defTabSz="577850">
              <a:lnSpc>
                <a:spcPct val="90000"/>
              </a:lnSpc>
              <a:spcAft>
                <a:spcPct val="35000"/>
              </a:spcAft>
            </a:pPr>
            <a:r>
              <a:rPr lang="en-US" sz="1200" b="0" dirty="0" smtClean="0">
                <a:latin typeface="Albertus MT Lt" pitchFamily="18" charset="0"/>
              </a:rPr>
              <a:t>India Team (Dec 17/13 - Scheduled)</a:t>
            </a:r>
          </a:p>
        </p:txBody>
      </p:sp>
      <p:sp>
        <p:nvSpPr>
          <p:cNvPr id="4" name="Rectangle 3"/>
          <p:cNvSpPr/>
          <p:nvPr/>
        </p:nvSpPr>
        <p:spPr>
          <a:xfrm>
            <a:off x="504441" y="2006041"/>
            <a:ext cx="1888289" cy="757130"/>
          </a:xfrm>
          <a:prstGeom prst="rect">
            <a:avLst/>
          </a:prstGeom>
        </p:spPr>
        <p:txBody>
          <a:bodyPr wrap="square">
            <a:spAutoFit/>
          </a:bodyPr>
          <a:lstStyle/>
          <a:p>
            <a:pPr lvl="0" defTabSz="889000">
              <a:lnSpc>
                <a:spcPct val="90000"/>
              </a:lnSpc>
              <a:spcAft>
                <a:spcPct val="35000"/>
              </a:spcAft>
            </a:pPr>
            <a:r>
              <a:rPr lang="en-US" sz="1600" dirty="0" smtClean="0">
                <a:latin typeface="Albertus MT Lt" pitchFamily="18" charset="0"/>
              </a:rPr>
              <a:t>Get feedback from the </a:t>
            </a:r>
            <a:r>
              <a:rPr lang="en-US" sz="1600" dirty="0">
                <a:latin typeface="Albertus MT Lt" pitchFamily="18" charset="0"/>
              </a:rPr>
              <a:t>specific teams involved</a:t>
            </a:r>
          </a:p>
        </p:txBody>
      </p:sp>
      <p:sp>
        <p:nvSpPr>
          <p:cNvPr id="5" name="Rectangle 4"/>
          <p:cNvSpPr/>
          <p:nvPr/>
        </p:nvSpPr>
        <p:spPr>
          <a:xfrm>
            <a:off x="504441" y="936156"/>
            <a:ext cx="1437913" cy="535531"/>
          </a:xfrm>
          <a:prstGeom prst="rect">
            <a:avLst/>
          </a:prstGeom>
        </p:spPr>
        <p:txBody>
          <a:bodyPr wrap="square">
            <a:spAutoFit/>
          </a:bodyPr>
          <a:lstStyle/>
          <a:p>
            <a:pPr lvl="0" defTabSz="711200">
              <a:lnSpc>
                <a:spcPct val="90000"/>
              </a:lnSpc>
              <a:spcAft>
                <a:spcPct val="35000"/>
              </a:spcAft>
            </a:pPr>
            <a:r>
              <a:rPr lang="en-US" sz="1600" dirty="0">
                <a:latin typeface="Albertus MT Lt" pitchFamily="18" charset="0"/>
              </a:rPr>
              <a:t>Communicate new </a:t>
            </a:r>
            <a:r>
              <a:rPr lang="en-US" sz="1600" dirty="0" smtClean="0">
                <a:latin typeface="Albertus MT Lt" pitchFamily="18" charset="0"/>
              </a:rPr>
              <a:t>Initiative</a:t>
            </a:r>
            <a:endParaRPr lang="en-US" sz="1600" dirty="0">
              <a:latin typeface="Albertus MT Lt" pitchFamily="18" charset="0"/>
            </a:endParaRPr>
          </a:p>
        </p:txBody>
      </p:sp>
      <p:sp>
        <p:nvSpPr>
          <p:cNvPr id="6" name="Rectangle 5"/>
          <p:cNvSpPr/>
          <p:nvPr/>
        </p:nvSpPr>
        <p:spPr>
          <a:xfrm>
            <a:off x="3193086" y="973090"/>
            <a:ext cx="1143262" cy="230832"/>
          </a:xfrm>
          <a:prstGeom prst="rect">
            <a:avLst/>
          </a:prstGeom>
        </p:spPr>
        <p:txBody>
          <a:bodyPr wrap="none">
            <a:spAutoFit/>
          </a:bodyPr>
          <a:lstStyle/>
          <a:p>
            <a:pPr lvl="0" defTabSz="711200">
              <a:lnSpc>
                <a:spcPct val="90000"/>
              </a:lnSpc>
              <a:spcAft>
                <a:spcPct val="35000"/>
              </a:spcAft>
            </a:pPr>
            <a:r>
              <a:rPr lang="es-AR" b="0" dirty="0" smtClean="0">
                <a:latin typeface="Albertus MT Lt" pitchFamily="18" charset="0"/>
              </a:rPr>
              <a:t>CTO </a:t>
            </a:r>
            <a:r>
              <a:rPr lang="es-AR" b="0" dirty="0">
                <a:latin typeface="Albertus MT Lt" pitchFamily="18" charset="0"/>
              </a:rPr>
              <a:t>– Nov </a:t>
            </a:r>
            <a:r>
              <a:rPr lang="es-AR" b="0" dirty="0" smtClean="0">
                <a:latin typeface="Albertus MT Lt" pitchFamily="18" charset="0"/>
              </a:rPr>
              <a:t>10-13</a:t>
            </a:r>
          </a:p>
        </p:txBody>
      </p:sp>
      <p:sp>
        <p:nvSpPr>
          <p:cNvPr id="25" name="Straight Connector 24"/>
          <p:cNvSpPr/>
          <p:nvPr/>
        </p:nvSpPr>
        <p:spPr>
          <a:xfrm>
            <a:off x="460375" y="3636373"/>
            <a:ext cx="8699546" cy="0"/>
          </a:xfrm>
          <a:prstGeom prst="line">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Rectangle 25"/>
          <p:cNvSpPr/>
          <p:nvPr/>
        </p:nvSpPr>
        <p:spPr>
          <a:xfrm>
            <a:off x="573576" y="3788861"/>
            <a:ext cx="1888289" cy="621709"/>
          </a:xfrm>
          <a:prstGeom prst="rect">
            <a:avLst/>
          </a:prstGeom>
        </p:spPr>
        <p:txBody>
          <a:bodyPr wrap="square">
            <a:spAutoFit/>
          </a:bodyPr>
          <a:lstStyle/>
          <a:p>
            <a:pPr lvl="0" defTabSz="889000">
              <a:lnSpc>
                <a:spcPct val="90000"/>
              </a:lnSpc>
              <a:spcAft>
                <a:spcPct val="35000"/>
              </a:spcAft>
            </a:pPr>
            <a:r>
              <a:rPr lang="en-US" sz="1600" dirty="0" smtClean="0">
                <a:latin typeface="Albertus MT Lt" pitchFamily="18" charset="0"/>
              </a:rPr>
              <a:t>Set Up</a:t>
            </a:r>
          </a:p>
          <a:p>
            <a:pPr lvl="0" defTabSz="889000">
              <a:lnSpc>
                <a:spcPct val="90000"/>
              </a:lnSpc>
              <a:spcAft>
                <a:spcPct val="35000"/>
              </a:spcAft>
            </a:pPr>
            <a:r>
              <a:rPr lang="en-US" sz="1600" dirty="0" smtClean="0">
                <a:latin typeface="Albertus MT Lt" pitchFamily="18" charset="0"/>
              </a:rPr>
              <a:t>Ready</a:t>
            </a:r>
            <a:endParaRPr lang="en-US" sz="1600" dirty="0">
              <a:latin typeface="Albertus MT Lt" pitchFamily="18" charset="0"/>
            </a:endParaRPr>
          </a:p>
        </p:txBody>
      </p:sp>
      <p:sp>
        <p:nvSpPr>
          <p:cNvPr id="27" name="Straight Connector 26"/>
          <p:cNvSpPr/>
          <p:nvPr/>
        </p:nvSpPr>
        <p:spPr>
          <a:xfrm>
            <a:off x="444454" y="4634934"/>
            <a:ext cx="8699546" cy="0"/>
          </a:xfrm>
          <a:prstGeom prst="line">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Rectangle 27"/>
          <p:cNvSpPr/>
          <p:nvPr/>
        </p:nvSpPr>
        <p:spPr>
          <a:xfrm>
            <a:off x="573577" y="4828365"/>
            <a:ext cx="1888289" cy="621709"/>
          </a:xfrm>
          <a:prstGeom prst="rect">
            <a:avLst/>
          </a:prstGeom>
        </p:spPr>
        <p:txBody>
          <a:bodyPr wrap="square">
            <a:spAutoFit/>
          </a:bodyPr>
          <a:lstStyle/>
          <a:p>
            <a:pPr lvl="0" defTabSz="889000">
              <a:lnSpc>
                <a:spcPct val="90000"/>
              </a:lnSpc>
              <a:spcAft>
                <a:spcPct val="35000"/>
              </a:spcAft>
            </a:pPr>
            <a:r>
              <a:rPr lang="en-US" sz="1600" dirty="0" smtClean="0">
                <a:latin typeface="Albertus MT Lt" pitchFamily="18" charset="0"/>
              </a:rPr>
              <a:t>Launch</a:t>
            </a:r>
          </a:p>
          <a:p>
            <a:pPr lvl="0" defTabSz="889000">
              <a:lnSpc>
                <a:spcPct val="90000"/>
              </a:lnSpc>
              <a:spcAft>
                <a:spcPct val="35000"/>
              </a:spcAft>
            </a:pPr>
            <a:r>
              <a:rPr lang="en-US" sz="1600" dirty="0" smtClean="0">
                <a:latin typeface="Albertus MT Lt" pitchFamily="18" charset="0"/>
              </a:rPr>
              <a:t>Process</a:t>
            </a:r>
            <a:endParaRPr lang="en-US" sz="1600" dirty="0">
              <a:latin typeface="Albertus MT Lt" pitchFamily="18" charset="0"/>
            </a:endParaRPr>
          </a:p>
        </p:txBody>
      </p:sp>
      <p:sp>
        <p:nvSpPr>
          <p:cNvPr id="29" name="Straight Connector 28"/>
          <p:cNvSpPr/>
          <p:nvPr/>
        </p:nvSpPr>
        <p:spPr>
          <a:xfrm>
            <a:off x="444454" y="5715381"/>
            <a:ext cx="8699546" cy="0"/>
          </a:xfrm>
          <a:prstGeom prst="line">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ectangle 29"/>
          <p:cNvSpPr/>
          <p:nvPr/>
        </p:nvSpPr>
        <p:spPr>
          <a:xfrm>
            <a:off x="573577" y="5895165"/>
            <a:ext cx="1888289" cy="621709"/>
          </a:xfrm>
          <a:prstGeom prst="rect">
            <a:avLst/>
          </a:prstGeom>
        </p:spPr>
        <p:txBody>
          <a:bodyPr wrap="square">
            <a:spAutoFit/>
          </a:bodyPr>
          <a:lstStyle/>
          <a:p>
            <a:pPr lvl="0" defTabSz="889000">
              <a:lnSpc>
                <a:spcPct val="90000"/>
              </a:lnSpc>
              <a:spcAft>
                <a:spcPct val="35000"/>
              </a:spcAft>
            </a:pPr>
            <a:r>
              <a:rPr lang="en-US" sz="1600" dirty="0" smtClean="0">
                <a:latin typeface="Albertus MT Lt" pitchFamily="18" charset="0"/>
              </a:rPr>
              <a:t>Monitor</a:t>
            </a:r>
          </a:p>
          <a:p>
            <a:pPr lvl="0" defTabSz="889000">
              <a:lnSpc>
                <a:spcPct val="90000"/>
              </a:lnSpc>
              <a:spcAft>
                <a:spcPct val="35000"/>
              </a:spcAft>
            </a:pPr>
            <a:r>
              <a:rPr lang="en-US" sz="1600" dirty="0" smtClean="0">
                <a:latin typeface="Albertus MT Lt" pitchFamily="18" charset="0"/>
              </a:rPr>
              <a:t>the Process</a:t>
            </a:r>
            <a:endParaRPr lang="en-US" sz="1600" dirty="0">
              <a:latin typeface="Albertus MT Lt" pitchFamily="18" charset="0"/>
            </a:endParaRPr>
          </a:p>
        </p:txBody>
      </p:sp>
      <p:sp>
        <p:nvSpPr>
          <p:cNvPr id="21" name="Rectangle 20"/>
          <p:cNvSpPr/>
          <p:nvPr/>
        </p:nvSpPr>
        <p:spPr>
          <a:xfrm>
            <a:off x="3306058" y="3785449"/>
            <a:ext cx="4071949" cy="861774"/>
          </a:xfrm>
          <a:prstGeom prst="rect">
            <a:avLst/>
          </a:prstGeom>
        </p:spPr>
        <p:txBody>
          <a:bodyPr wrap="none">
            <a:spAutoFit/>
          </a:bodyPr>
          <a:lstStyle/>
          <a:p>
            <a:r>
              <a:rPr lang="en-US" b="0" dirty="0" smtClean="0">
                <a:latin typeface="Albertus MT Lt" pitchFamily="18" charset="0"/>
              </a:rPr>
              <a:t>Dec 20-13  </a:t>
            </a:r>
          </a:p>
          <a:p>
            <a:endParaRPr lang="en-US" b="0" dirty="0">
              <a:latin typeface="Albertus MT Lt" pitchFamily="18" charset="0"/>
            </a:endParaRPr>
          </a:p>
          <a:p>
            <a:endParaRPr lang="en-US" b="0" dirty="0" smtClean="0">
              <a:latin typeface="Albertus MT Lt" pitchFamily="18" charset="0"/>
            </a:endParaRPr>
          </a:p>
          <a:p>
            <a:endParaRPr lang="en-US" b="0" dirty="0">
              <a:latin typeface="Albertus MT Lt" pitchFamily="18" charset="0"/>
            </a:endParaRPr>
          </a:p>
          <a:p>
            <a:r>
              <a:rPr lang="en-US" b="0" i="1" dirty="0" smtClean="0">
                <a:latin typeface="Albertus MT Lt" pitchFamily="18" charset="0"/>
              </a:rPr>
              <a:t>(</a:t>
            </a:r>
            <a:r>
              <a:rPr lang="en-US" b="0" i="1" dirty="0">
                <a:latin typeface="Albertus MT Lt" pitchFamily="18" charset="0"/>
              </a:rPr>
              <a:t>Define GO or Not GO according to </a:t>
            </a:r>
            <a:r>
              <a:rPr lang="en-US" b="0" i="1" dirty="0" smtClean="0">
                <a:latin typeface="Albertus MT Lt" pitchFamily="18" charset="0"/>
              </a:rPr>
              <a:t>feedback and request for approval)</a:t>
            </a:r>
            <a:endParaRPr lang="en-US" i="1" dirty="0"/>
          </a:p>
        </p:txBody>
      </p:sp>
      <p:sp>
        <p:nvSpPr>
          <p:cNvPr id="32" name="Rectangle 31"/>
          <p:cNvSpPr/>
          <p:nvPr/>
        </p:nvSpPr>
        <p:spPr>
          <a:xfrm>
            <a:off x="3276698" y="4839069"/>
            <a:ext cx="635110" cy="246221"/>
          </a:xfrm>
          <a:prstGeom prst="rect">
            <a:avLst/>
          </a:prstGeom>
        </p:spPr>
        <p:txBody>
          <a:bodyPr wrap="none">
            <a:spAutoFit/>
          </a:bodyPr>
          <a:lstStyle/>
          <a:p>
            <a:r>
              <a:rPr lang="en-US" b="0" dirty="0" smtClean="0">
                <a:latin typeface="Albertus MT Lt" pitchFamily="18" charset="0"/>
              </a:rPr>
              <a:t>Jan  6-14</a:t>
            </a:r>
            <a:endParaRPr lang="en-US" dirty="0"/>
          </a:p>
        </p:txBody>
      </p:sp>
      <p:sp>
        <p:nvSpPr>
          <p:cNvPr id="33" name="Rectangle 32"/>
          <p:cNvSpPr/>
          <p:nvPr/>
        </p:nvSpPr>
        <p:spPr>
          <a:xfrm>
            <a:off x="3278762" y="5922353"/>
            <a:ext cx="1292341" cy="246221"/>
          </a:xfrm>
          <a:prstGeom prst="rect">
            <a:avLst/>
          </a:prstGeom>
        </p:spPr>
        <p:txBody>
          <a:bodyPr wrap="none">
            <a:spAutoFit/>
          </a:bodyPr>
          <a:lstStyle/>
          <a:p>
            <a:r>
              <a:rPr lang="en-US" b="0" dirty="0" smtClean="0">
                <a:latin typeface="Albertus MT Lt" pitchFamily="18" charset="0"/>
              </a:rPr>
              <a:t>January 14 to June 14</a:t>
            </a:r>
            <a:endParaRPr lang="en-US" dirty="0"/>
          </a:p>
        </p:txBody>
      </p:sp>
    </p:spTree>
    <p:extLst>
      <p:ext uri="{BB962C8B-B14F-4D97-AF65-F5344CB8AC3E}">
        <p14:creationId xmlns:p14="http://schemas.microsoft.com/office/powerpoint/2010/main" val="2639131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39806" y="100480"/>
            <a:ext cx="7772400" cy="430887"/>
          </a:xfrm>
        </p:spPr>
        <p:txBody>
          <a:bodyPr/>
          <a:lstStyle/>
          <a:p>
            <a:r>
              <a:rPr lang="es-AR" sz="2200" dirty="0" smtClean="0">
                <a:solidFill>
                  <a:schemeClr val="bg1"/>
                </a:solidFill>
                <a:latin typeface="Albertus MT Lt" pitchFamily="18" charset="0"/>
              </a:rPr>
              <a:t>Content</a:t>
            </a:r>
            <a:endParaRPr lang="en-US" sz="2200" dirty="0">
              <a:solidFill>
                <a:schemeClr val="bg1"/>
              </a:solidFill>
              <a:latin typeface="Albertus MT Lt" pitchFamily="18" charset="0"/>
            </a:endParaRPr>
          </a:p>
        </p:txBody>
      </p:sp>
      <p:sp>
        <p:nvSpPr>
          <p:cNvPr id="6" name="Content Placeholder 4"/>
          <p:cNvSpPr txBox="1">
            <a:spLocks/>
          </p:cNvSpPr>
          <p:nvPr/>
        </p:nvSpPr>
        <p:spPr bwMode="auto">
          <a:xfrm>
            <a:off x="512589" y="1199367"/>
            <a:ext cx="8229600" cy="3741674"/>
          </a:xfrm>
          <a:prstGeom prst="rect">
            <a:avLst/>
          </a:prstGeom>
          <a:noFill/>
          <a:ln w="12700">
            <a:noFill/>
            <a:miter lim="800000"/>
            <a:headEnd/>
            <a:tailEnd/>
          </a:ln>
        </p:spPr>
        <p:txBody>
          <a:bodyPr vert="horz" wrap="square" lIns="96655" tIns="48328" rIns="96655" bIns="48328" numCol="1" anchor="t" anchorCtr="0" compatLnSpc="1">
            <a:prstTxWarp prst="textNoShape">
              <a:avLst/>
            </a:prstTxWarp>
            <a:spAutoFit/>
          </a:bodyPr>
          <a:lstStyle>
            <a:lvl1pPr marL="0" indent="0" algn="ctr" rtl="0" eaLnBrk="0" fontAlgn="base" hangingPunct="0">
              <a:spcBef>
                <a:spcPct val="20000"/>
              </a:spcBef>
              <a:spcAft>
                <a:spcPct val="0"/>
              </a:spcAft>
              <a:buNone/>
              <a:defRPr sz="3200" b="1">
                <a:solidFill>
                  <a:schemeClr val="tx1"/>
                </a:solidFill>
                <a:latin typeface="+mn-lt"/>
                <a:ea typeface="+mn-ea"/>
                <a:cs typeface="+mn-cs"/>
              </a:defRPr>
            </a:lvl1pPr>
            <a:lvl2pPr marL="457200" indent="0" algn="ctr" rtl="0" eaLnBrk="0" fontAlgn="base" hangingPunct="0">
              <a:spcBef>
                <a:spcPct val="20000"/>
              </a:spcBef>
              <a:spcAft>
                <a:spcPct val="0"/>
              </a:spcAft>
              <a:buNone/>
              <a:defRPr sz="1600" b="1">
                <a:solidFill>
                  <a:schemeClr val="tx1"/>
                </a:solidFill>
                <a:latin typeface="+mn-lt"/>
              </a:defRPr>
            </a:lvl2pPr>
            <a:lvl3pPr marL="914400" indent="0" algn="ctr" rtl="0" eaLnBrk="0" fontAlgn="base" hangingPunct="0">
              <a:spcBef>
                <a:spcPct val="20000"/>
              </a:spcBef>
              <a:spcAft>
                <a:spcPct val="0"/>
              </a:spcAft>
              <a:buNone/>
              <a:defRPr sz="1600" b="1">
                <a:solidFill>
                  <a:schemeClr val="tx1"/>
                </a:solidFill>
                <a:latin typeface="+mn-lt"/>
              </a:defRPr>
            </a:lvl3pPr>
            <a:lvl4pPr marL="1371600" indent="0" algn="ctr" rtl="0" eaLnBrk="0" fontAlgn="base" hangingPunct="0">
              <a:spcBef>
                <a:spcPct val="20000"/>
              </a:spcBef>
              <a:spcAft>
                <a:spcPct val="0"/>
              </a:spcAft>
              <a:buNone/>
              <a:defRPr sz="1400" b="1">
                <a:solidFill>
                  <a:schemeClr val="tx1"/>
                </a:solidFill>
                <a:latin typeface="+mn-lt"/>
              </a:defRPr>
            </a:lvl4pPr>
            <a:lvl5pPr marL="1828800" indent="0" algn="ctr" rtl="0" eaLnBrk="0" fontAlgn="base" hangingPunct="0">
              <a:spcBef>
                <a:spcPct val="20000"/>
              </a:spcBef>
              <a:spcAft>
                <a:spcPct val="0"/>
              </a:spcAft>
              <a:buNone/>
              <a:defRPr sz="1400" b="1">
                <a:solidFill>
                  <a:schemeClr val="tx1"/>
                </a:solidFill>
                <a:latin typeface="+mn-lt"/>
              </a:defRPr>
            </a:lvl5pPr>
            <a:lvl6pPr marL="2286000" indent="0" algn="ctr" rtl="0" fontAlgn="base">
              <a:spcBef>
                <a:spcPct val="20000"/>
              </a:spcBef>
              <a:spcAft>
                <a:spcPct val="0"/>
              </a:spcAft>
              <a:buNone/>
              <a:defRPr sz="1400" b="1">
                <a:solidFill>
                  <a:schemeClr val="tx1"/>
                </a:solidFill>
                <a:latin typeface="+mn-lt"/>
              </a:defRPr>
            </a:lvl6pPr>
            <a:lvl7pPr marL="2743200" indent="0" algn="ctr" rtl="0" fontAlgn="base">
              <a:spcBef>
                <a:spcPct val="20000"/>
              </a:spcBef>
              <a:spcAft>
                <a:spcPct val="0"/>
              </a:spcAft>
              <a:buNone/>
              <a:defRPr sz="1400" b="1">
                <a:solidFill>
                  <a:schemeClr val="tx1"/>
                </a:solidFill>
                <a:latin typeface="+mn-lt"/>
              </a:defRPr>
            </a:lvl7pPr>
            <a:lvl8pPr marL="3200400" indent="0" algn="ctr" rtl="0" fontAlgn="base">
              <a:spcBef>
                <a:spcPct val="20000"/>
              </a:spcBef>
              <a:spcAft>
                <a:spcPct val="0"/>
              </a:spcAft>
              <a:buNone/>
              <a:defRPr sz="1400" b="1">
                <a:solidFill>
                  <a:schemeClr val="tx1"/>
                </a:solidFill>
                <a:latin typeface="+mn-lt"/>
              </a:defRPr>
            </a:lvl8pPr>
            <a:lvl9pPr marL="3657600" indent="0" algn="ctr" rtl="0" fontAlgn="base">
              <a:spcBef>
                <a:spcPct val="20000"/>
              </a:spcBef>
              <a:spcAft>
                <a:spcPct val="0"/>
              </a:spcAft>
              <a:buNone/>
              <a:defRPr sz="1400" b="1">
                <a:solidFill>
                  <a:schemeClr val="tx1"/>
                </a:solidFill>
                <a:latin typeface="+mn-lt"/>
              </a:defRPr>
            </a:lvl9pPr>
          </a:lstStyle>
          <a:p>
            <a:pPr lvl="1"/>
            <a:endParaRPr lang="es-AR" kern="0" dirty="0" smtClean="0"/>
          </a:p>
          <a:p>
            <a:pPr marL="514350" indent="-514350" algn="l">
              <a:buClr>
                <a:srgbClr val="00B050"/>
              </a:buClr>
              <a:buFont typeface="Wingdings" pitchFamily="2" charset="2"/>
              <a:buChar char="q"/>
            </a:pPr>
            <a:r>
              <a:rPr lang="en-GB" sz="2000" b="0" dirty="0">
                <a:latin typeface="Albertus MT Lt" pitchFamily="18" charset="0"/>
              </a:rPr>
              <a:t>Why </a:t>
            </a:r>
            <a:r>
              <a:rPr lang="en-GB" sz="2000" b="0" dirty="0" smtClean="0">
                <a:latin typeface="Albertus MT Lt" pitchFamily="18" charset="0"/>
              </a:rPr>
              <a:t>Release Management</a:t>
            </a:r>
          </a:p>
          <a:p>
            <a:pPr marL="514350" indent="-514350" algn="l">
              <a:buClr>
                <a:srgbClr val="00B050"/>
              </a:buClr>
              <a:buFont typeface="Wingdings" pitchFamily="2" charset="2"/>
              <a:buChar char="q"/>
            </a:pPr>
            <a:r>
              <a:rPr lang="en-GB" sz="2000" b="0" dirty="0">
                <a:latin typeface="Albertus MT Lt" pitchFamily="18" charset="0"/>
              </a:rPr>
              <a:t>Why </a:t>
            </a:r>
            <a:r>
              <a:rPr lang="en-GB" sz="2000" b="0" dirty="0" smtClean="0">
                <a:latin typeface="Albertus MT Lt" pitchFamily="18" charset="0"/>
              </a:rPr>
              <a:t>Release Management revamping</a:t>
            </a:r>
            <a:endParaRPr lang="en-GB" sz="2000" b="0" dirty="0">
              <a:latin typeface="Albertus MT Lt" pitchFamily="18" charset="0"/>
            </a:endParaRPr>
          </a:p>
          <a:p>
            <a:pPr marL="514350" indent="-514350" algn="l">
              <a:buClr>
                <a:srgbClr val="00B050"/>
              </a:buClr>
              <a:buFont typeface="Wingdings" pitchFamily="2" charset="2"/>
              <a:buChar char="q"/>
            </a:pPr>
            <a:r>
              <a:rPr lang="en-GB" sz="2000" b="0" dirty="0" smtClean="0">
                <a:latin typeface="Albertus MT Lt" pitchFamily="18" charset="0"/>
              </a:rPr>
              <a:t>Process </a:t>
            </a:r>
            <a:r>
              <a:rPr lang="en-GB" sz="2000" b="0" dirty="0">
                <a:latin typeface="Albertus MT Lt" pitchFamily="18" charset="0"/>
              </a:rPr>
              <a:t>scope</a:t>
            </a:r>
          </a:p>
          <a:p>
            <a:pPr marL="514350" indent="-514350" algn="l">
              <a:buClr>
                <a:srgbClr val="00B050"/>
              </a:buClr>
              <a:buFont typeface="Wingdings" pitchFamily="2" charset="2"/>
              <a:buChar char="q"/>
            </a:pPr>
            <a:r>
              <a:rPr lang="en-GB" sz="2000" b="0" dirty="0" smtClean="0">
                <a:latin typeface="Albertus MT Lt" pitchFamily="18" charset="0"/>
              </a:rPr>
              <a:t>Release Process</a:t>
            </a:r>
            <a:endParaRPr lang="en-GB" sz="2000" b="0" dirty="0">
              <a:latin typeface="Albertus MT Lt" pitchFamily="18" charset="0"/>
            </a:endParaRPr>
          </a:p>
          <a:p>
            <a:pPr marL="971550" lvl="1" indent="-514350" algn="l">
              <a:buClr>
                <a:srgbClr val="00B050"/>
              </a:buClr>
              <a:buFont typeface="Arial" pitchFamily="34" charset="0"/>
              <a:buChar char="•"/>
            </a:pPr>
            <a:r>
              <a:rPr lang="en-GB" sz="1400" b="0" dirty="0" smtClean="0">
                <a:latin typeface="Albertus MT Lt" pitchFamily="18" charset="0"/>
              </a:rPr>
              <a:t>Release Type</a:t>
            </a:r>
          </a:p>
          <a:p>
            <a:pPr marL="971550" lvl="1" indent="-514350" algn="l">
              <a:buClr>
                <a:srgbClr val="00B050"/>
              </a:buClr>
              <a:buFont typeface="Arial" pitchFamily="34" charset="0"/>
              <a:buChar char="•"/>
            </a:pPr>
            <a:r>
              <a:rPr lang="en-GB" sz="1400" b="0" dirty="0" smtClean="0">
                <a:latin typeface="Albertus MT Lt" pitchFamily="18" charset="0"/>
              </a:rPr>
              <a:t>Process Workflow</a:t>
            </a:r>
          </a:p>
          <a:p>
            <a:pPr marL="971550" lvl="1" indent="-514350" algn="l">
              <a:buClr>
                <a:srgbClr val="00B050"/>
              </a:buClr>
              <a:buFont typeface="Arial" pitchFamily="34" charset="0"/>
              <a:buChar char="•"/>
            </a:pPr>
            <a:r>
              <a:rPr lang="en-GB" sz="1400" b="0" dirty="0">
                <a:latin typeface="Albertus MT Lt" pitchFamily="18" charset="0"/>
              </a:rPr>
              <a:t>Windows Timeframe</a:t>
            </a:r>
          </a:p>
          <a:p>
            <a:pPr marL="971550" lvl="1" indent="-514350" algn="l">
              <a:buClr>
                <a:srgbClr val="00B050"/>
              </a:buClr>
              <a:buFont typeface="Arial" pitchFamily="34" charset="0"/>
              <a:buChar char="•"/>
            </a:pPr>
            <a:r>
              <a:rPr lang="en-GB" sz="1400" b="0" dirty="0" smtClean="0">
                <a:latin typeface="Albertus MT Lt" pitchFamily="18" charset="0"/>
              </a:rPr>
              <a:t>Working Agreement</a:t>
            </a:r>
          </a:p>
          <a:p>
            <a:pPr marL="971550" lvl="1" indent="-514350" algn="l">
              <a:buClr>
                <a:srgbClr val="00B050"/>
              </a:buClr>
              <a:buFont typeface="Arial" pitchFamily="34" charset="0"/>
              <a:buChar char="•"/>
            </a:pPr>
            <a:r>
              <a:rPr lang="en-GB" sz="1400" b="0" dirty="0" smtClean="0">
                <a:latin typeface="Albertus MT Lt" pitchFamily="18" charset="0"/>
              </a:rPr>
              <a:t>Feature Freeze</a:t>
            </a:r>
          </a:p>
          <a:p>
            <a:pPr marL="971550" lvl="1" indent="-514350" algn="l">
              <a:buClr>
                <a:srgbClr val="00B050"/>
              </a:buClr>
              <a:buFont typeface="Arial" pitchFamily="34" charset="0"/>
              <a:buChar char="•"/>
            </a:pPr>
            <a:r>
              <a:rPr lang="en-GB" sz="1400" b="0" dirty="0" smtClean="0">
                <a:latin typeface="Albertus MT Lt" pitchFamily="18" charset="0"/>
              </a:rPr>
              <a:t>Emergency Criteria</a:t>
            </a:r>
          </a:p>
          <a:p>
            <a:pPr marL="514350" indent="-514350" algn="l">
              <a:buClr>
                <a:srgbClr val="00B050"/>
              </a:buClr>
              <a:buFont typeface="Wingdings" pitchFamily="2" charset="2"/>
              <a:buChar char="q"/>
            </a:pPr>
            <a:r>
              <a:rPr lang="en-GB" sz="2000" b="0" dirty="0" smtClean="0">
                <a:latin typeface="Albertus MT Lt" pitchFamily="18" charset="0"/>
              </a:rPr>
              <a:t>Metrics</a:t>
            </a:r>
          </a:p>
        </p:txBody>
      </p:sp>
    </p:spTree>
    <p:extLst>
      <p:ext uri="{BB962C8B-B14F-4D97-AF65-F5344CB8AC3E}">
        <p14:creationId xmlns:p14="http://schemas.microsoft.com/office/powerpoint/2010/main" val="3528345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Why</a:t>
            </a:r>
            <a:r>
              <a:rPr lang="es-AR" sz="2200" dirty="0">
                <a:solidFill>
                  <a:schemeClr val="bg1"/>
                </a:solidFill>
                <a:latin typeface="Albertus MT Lt" pitchFamily="18" charset="0"/>
              </a:rPr>
              <a:t> </a:t>
            </a:r>
            <a:r>
              <a:rPr lang="es-AR" sz="2200" dirty="0" err="1" smtClean="0">
                <a:solidFill>
                  <a:schemeClr val="bg1"/>
                </a:solidFill>
                <a:latin typeface="Albertus MT Lt" pitchFamily="18" charset="0"/>
              </a:rPr>
              <a:t>Release</a:t>
            </a:r>
            <a:r>
              <a:rPr lang="es-AR" sz="2200" dirty="0" smtClean="0">
                <a:solidFill>
                  <a:schemeClr val="bg1"/>
                </a:solidFill>
                <a:latin typeface="Albertus MT Lt" pitchFamily="18" charset="0"/>
              </a:rPr>
              <a:t> Management</a:t>
            </a:r>
            <a:endParaRPr lang="en-US" sz="2200" dirty="0">
              <a:solidFill>
                <a:schemeClr val="bg1"/>
              </a:solidFill>
              <a:latin typeface="Albertus MT Lt" pitchFamily="18" charset="0"/>
            </a:endParaRPr>
          </a:p>
        </p:txBody>
      </p:sp>
      <p:sp>
        <p:nvSpPr>
          <p:cNvPr id="7" name="Rectangle 6"/>
          <p:cNvSpPr/>
          <p:nvPr/>
        </p:nvSpPr>
        <p:spPr>
          <a:xfrm>
            <a:off x="429120" y="3185997"/>
            <a:ext cx="813690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noProof="0" dirty="0" smtClean="0"/>
              <a:t>Bug Management Process Goal</a:t>
            </a:r>
            <a:endParaRPr lang="en-US" sz="2500" kern="1200" noProof="0" dirty="0"/>
          </a:p>
        </p:txBody>
      </p:sp>
      <p:graphicFrame>
        <p:nvGraphicFramePr>
          <p:cNvPr id="9" name="Diagram 8"/>
          <p:cNvGraphicFramePr/>
          <p:nvPr>
            <p:extLst>
              <p:ext uri="{D42A27DB-BD31-4B8C-83A1-F6EECF244321}">
                <p14:modId xmlns:p14="http://schemas.microsoft.com/office/powerpoint/2010/main" val="2408493520"/>
              </p:ext>
            </p:extLst>
          </p:nvPr>
        </p:nvGraphicFramePr>
        <p:xfrm>
          <a:off x="503548" y="1715357"/>
          <a:ext cx="8136904" cy="32387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92072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Why</a:t>
            </a:r>
            <a:r>
              <a:rPr lang="es-AR" sz="2200" dirty="0">
                <a:solidFill>
                  <a:schemeClr val="bg1"/>
                </a:solidFill>
                <a:latin typeface="Albertus MT Lt" pitchFamily="18" charset="0"/>
              </a:rPr>
              <a:t> </a:t>
            </a:r>
            <a:r>
              <a:rPr lang="es-AR" sz="2200" dirty="0" err="1" smtClean="0">
                <a:solidFill>
                  <a:schemeClr val="bg1"/>
                </a:solidFill>
                <a:latin typeface="Albertus MT Lt" pitchFamily="18" charset="0"/>
              </a:rPr>
              <a:t>Release</a:t>
            </a:r>
            <a:r>
              <a:rPr lang="es-AR" sz="2200" dirty="0" smtClean="0">
                <a:solidFill>
                  <a:schemeClr val="bg1"/>
                </a:solidFill>
                <a:latin typeface="Albertus MT Lt" pitchFamily="18" charset="0"/>
              </a:rPr>
              <a:t> Management</a:t>
            </a:r>
            <a:endParaRPr lang="en-US" sz="2200" dirty="0">
              <a:solidFill>
                <a:schemeClr val="bg1"/>
              </a:solidFill>
              <a:latin typeface="Albertus MT Lt" pitchFamily="18" charset="0"/>
            </a:endParaRPr>
          </a:p>
        </p:txBody>
      </p:sp>
      <p:sp>
        <p:nvSpPr>
          <p:cNvPr id="7" name="Rectangle 6"/>
          <p:cNvSpPr/>
          <p:nvPr/>
        </p:nvSpPr>
        <p:spPr>
          <a:xfrm>
            <a:off x="429120" y="3185997"/>
            <a:ext cx="813690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noProof="0" dirty="0" smtClean="0"/>
              <a:t>Bug Management Process Goal</a:t>
            </a:r>
            <a:endParaRPr lang="en-US" sz="2500" kern="1200" noProof="0" dirty="0"/>
          </a:p>
        </p:txBody>
      </p:sp>
      <p:graphicFrame>
        <p:nvGraphicFramePr>
          <p:cNvPr id="9" name="Diagram 8"/>
          <p:cNvGraphicFramePr/>
          <p:nvPr>
            <p:extLst>
              <p:ext uri="{D42A27DB-BD31-4B8C-83A1-F6EECF244321}">
                <p14:modId xmlns:p14="http://schemas.microsoft.com/office/powerpoint/2010/main" val="1026885553"/>
              </p:ext>
            </p:extLst>
          </p:nvPr>
        </p:nvGraphicFramePr>
        <p:xfrm>
          <a:off x="429120" y="1278629"/>
          <a:ext cx="8136904" cy="47946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4054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Why</a:t>
            </a:r>
            <a:r>
              <a:rPr lang="es-AR" sz="2200" dirty="0" smtClean="0">
                <a:solidFill>
                  <a:schemeClr val="bg1"/>
                </a:solidFill>
                <a:latin typeface="Albertus MT Lt" pitchFamily="18" charset="0"/>
              </a:rPr>
              <a:t> </a:t>
            </a:r>
            <a:r>
              <a:rPr lang="es-AR" sz="2200" dirty="0" err="1" smtClean="0">
                <a:solidFill>
                  <a:schemeClr val="bg1"/>
                </a:solidFill>
                <a:latin typeface="Albertus MT Lt" pitchFamily="18" charset="0"/>
              </a:rPr>
              <a:t>Release</a:t>
            </a:r>
            <a:r>
              <a:rPr lang="es-AR" sz="2200" dirty="0" smtClean="0">
                <a:solidFill>
                  <a:schemeClr val="bg1"/>
                </a:solidFill>
                <a:latin typeface="Albertus MT Lt" pitchFamily="18" charset="0"/>
              </a:rPr>
              <a:t> Management </a:t>
            </a:r>
            <a:r>
              <a:rPr lang="es-AR" sz="2200" dirty="0" err="1" smtClean="0">
                <a:solidFill>
                  <a:schemeClr val="bg1"/>
                </a:solidFill>
                <a:latin typeface="Albertus MT Lt" pitchFamily="18" charset="0"/>
              </a:rPr>
              <a:t>revamping</a:t>
            </a:r>
            <a:endParaRPr lang="en-US" sz="2200" dirty="0">
              <a:solidFill>
                <a:schemeClr val="bg1"/>
              </a:solidFill>
              <a:latin typeface="Albertus MT Lt" pitchFamily="18" charset="0"/>
            </a:endParaRPr>
          </a:p>
        </p:txBody>
      </p:sp>
      <p:sp>
        <p:nvSpPr>
          <p:cNvPr id="7" name="Rectangle 6"/>
          <p:cNvSpPr/>
          <p:nvPr/>
        </p:nvSpPr>
        <p:spPr>
          <a:xfrm>
            <a:off x="503548" y="3069000"/>
            <a:ext cx="813690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noProof="0" dirty="0" smtClean="0"/>
              <a:t>Bug Management Process Goal</a:t>
            </a:r>
            <a:endParaRPr lang="en-US" sz="2500" kern="1200" noProof="0" dirty="0"/>
          </a:p>
        </p:txBody>
      </p:sp>
      <p:graphicFrame>
        <p:nvGraphicFramePr>
          <p:cNvPr id="6" name="Diagram 5"/>
          <p:cNvGraphicFramePr/>
          <p:nvPr>
            <p:extLst>
              <p:ext uri="{D42A27DB-BD31-4B8C-83A1-F6EECF244321}">
                <p14:modId xmlns:p14="http://schemas.microsoft.com/office/powerpoint/2010/main" val="4148129876"/>
              </p:ext>
            </p:extLst>
          </p:nvPr>
        </p:nvGraphicFramePr>
        <p:xfrm>
          <a:off x="382774" y="868060"/>
          <a:ext cx="8399721" cy="5383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8646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s-AR" sz="2200" dirty="0" err="1" smtClean="0">
                <a:solidFill>
                  <a:schemeClr val="bg1"/>
                </a:solidFill>
                <a:latin typeface="Albertus MT Lt" pitchFamily="18" charset="0"/>
              </a:rPr>
              <a:t>Process</a:t>
            </a:r>
            <a:r>
              <a:rPr lang="es-AR" sz="2200" dirty="0" smtClean="0">
                <a:solidFill>
                  <a:schemeClr val="bg1"/>
                </a:solidFill>
                <a:latin typeface="Albertus MT Lt" pitchFamily="18" charset="0"/>
              </a:rPr>
              <a:t> </a:t>
            </a:r>
            <a:r>
              <a:rPr lang="es-AR" sz="2200" dirty="0" err="1" smtClean="0">
                <a:solidFill>
                  <a:schemeClr val="bg1"/>
                </a:solidFill>
                <a:latin typeface="Albertus MT Lt" pitchFamily="18" charset="0"/>
              </a:rPr>
              <a:t>Scope</a:t>
            </a:r>
            <a:endParaRPr lang="en-US" sz="2200" dirty="0">
              <a:solidFill>
                <a:schemeClr val="bg1"/>
              </a:solidFill>
              <a:latin typeface="Albertus MT Lt" pitchFamily="18" charset="0"/>
            </a:endParaRPr>
          </a:p>
        </p:txBody>
      </p:sp>
      <p:graphicFrame>
        <p:nvGraphicFramePr>
          <p:cNvPr id="23" name="Diagram 22"/>
          <p:cNvGraphicFramePr/>
          <p:nvPr>
            <p:extLst>
              <p:ext uri="{D42A27DB-BD31-4B8C-83A1-F6EECF244321}">
                <p14:modId xmlns:p14="http://schemas.microsoft.com/office/powerpoint/2010/main" val="3379114104"/>
              </p:ext>
            </p:extLst>
          </p:nvPr>
        </p:nvGraphicFramePr>
        <p:xfrm>
          <a:off x="612775" y="3739487"/>
          <a:ext cx="7704856" cy="25861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5" name="Diagram 24"/>
          <p:cNvGraphicFramePr/>
          <p:nvPr>
            <p:extLst>
              <p:ext uri="{D42A27DB-BD31-4B8C-83A1-F6EECF244321}">
                <p14:modId xmlns:p14="http://schemas.microsoft.com/office/powerpoint/2010/main" val="1570162931"/>
              </p:ext>
            </p:extLst>
          </p:nvPr>
        </p:nvGraphicFramePr>
        <p:xfrm>
          <a:off x="612775" y="696036"/>
          <a:ext cx="7704856" cy="27568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868870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n-US" sz="2200" dirty="0" smtClean="0">
                <a:solidFill>
                  <a:schemeClr val="bg1"/>
                </a:solidFill>
                <a:latin typeface="Albertus MT Lt" pitchFamily="18" charset="0"/>
              </a:rPr>
              <a:t>Release Types</a:t>
            </a:r>
            <a:endParaRPr lang="en-US" sz="2200" dirty="0">
              <a:solidFill>
                <a:schemeClr val="bg1"/>
              </a:solidFill>
              <a:latin typeface="Albertus MT Lt" pitchFamily="18" charset="0"/>
            </a:endParaRPr>
          </a:p>
        </p:txBody>
      </p:sp>
      <p:graphicFrame>
        <p:nvGraphicFramePr>
          <p:cNvPr id="106" name="Diagram 105"/>
          <p:cNvGraphicFramePr/>
          <p:nvPr>
            <p:extLst>
              <p:ext uri="{D42A27DB-BD31-4B8C-83A1-F6EECF244321}">
                <p14:modId xmlns:p14="http://schemas.microsoft.com/office/powerpoint/2010/main" val="1558409849"/>
              </p:ext>
            </p:extLst>
          </p:nvPr>
        </p:nvGraphicFramePr>
        <p:xfrm>
          <a:off x="765175" y="668740"/>
          <a:ext cx="7704856" cy="59231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0830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n-US" sz="2200" dirty="0" smtClean="0">
                <a:solidFill>
                  <a:schemeClr val="bg1"/>
                </a:solidFill>
                <a:latin typeface="Albertus MT Lt" pitchFamily="18" charset="0"/>
              </a:rPr>
              <a:t>Release Workflow</a:t>
            </a:r>
            <a:endParaRPr lang="en-US" sz="2200" dirty="0">
              <a:solidFill>
                <a:schemeClr val="bg1"/>
              </a:solidFill>
              <a:latin typeface="Albertus MT Lt"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75" y="937425"/>
            <a:ext cx="8563070" cy="5153745"/>
          </a:xfrm>
          <a:prstGeom prst="rect">
            <a:avLst/>
          </a:prstGeom>
        </p:spPr>
      </p:pic>
    </p:spTree>
    <p:extLst>
      <p:ext uri="{BB962C8B-B14F-4D97-AF65-F5344CB8AC3E}">
        <p14:creationId xmlns:p14="http://schemas.microsoft.com/office/powerpoint/2010/main" val="3298426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48" name="AutoShape 2" descr="Akash Bhati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AutoShape 4" descr="Akash Bhati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AutoShape 6" descr="https://mail-attachment.googleusercontent.com/attachment/u/0/?ui=2&amp;ik=01fbaf0576&amp;view=att&amp;th=13c00e216ad191fb&amp;attid=0.1&amp;disp=inline&amp;realattid=f_hbi00ja51&amp;safe=1&amp;zw&amp;saduie=AG9B_P-E4Yj9K7zBNCKjzP_QgBnw&amp;sadet=1357226537067&amp;sads=lkNKmhDPKyALQ9cLBpEpBuI93q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Title 1"/>
          <p:cNvSpPr txBox="1">
            <a:spLocks/>
          </p:cNvSpPr>
          <p:nvPr/>
        </p:nvSpPr>
        <p:spPr bwMode="auto">
          <a:xfrm>
            <a:off x="239806" y="100480"/>
            <a:ext cx="7772400" cy="430887"/>
          </a:xfrm>
          <a:prstGeom prst="rect">
            <a:avLst/>
          </a:prstGeom>
          <a:noFill/>
          <a:ln w="9525">
            <a:noFill/>
            <a:miter lim="800000"/>
            <a:headEnd/>
            <a:tailEnd/>
          </a:ln>
        </p:spPr>
        <p:txBody>
          <a:bodyPr vert="horz" wrap="square" lIns="100584" tIns="45720" rIns="100584" bIns="45720" numCol="1" anchor="t" anchorCtr="0" compatLnSpc="1">
            <a:prstTxWarp prst="textNoShape">
              <a:avLst/>
            </a:prstTxWarp>
            <a:spAutoFit/>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fontAlgn="base">
              <a:spcBef>
                <a:spcPct val="0"/>
              </a:spcBef>
              <a:spcAft>
                <a:spcPct val="0"/>
              </a:spcAft>
              <a:defRPr sz="2400" b="1">
                <a:solidFill>
                  <a:srgbClr val="3333CC"/>
                </a:solidFill>
                <a:latin typeface="Arial" charset="0"/>
              </a:defRPr>
            </a:lvl6pPr>
            <a:lvl7pPr marL="914400" algn="l" rtl="0" fontAlgn="base">
              <a:spcBef>
                <a:spcPct val="0"/>
              </a:spcBef>
              <a:spcAft>
                <a:spcPct val="0"/>
              </a:spcAft>
              <a:defRPr sz="2400" b="1">
                <a:solidFill>
                  <a:srgbClr val="3333CC"/>
                </a:solidFill>
                <a:latin typeface="Arial" charset="0"/>
              </a:defRPr>
            </a:lvl7pPr>
            <a:lvl8pPr marL="1371600" algn="l" rtl="0" fontAlgn="base">
              <a:spcBef>
                <a:spcPct val="0"/>
              </a:spcBef>
              <a:spcAft>
                <a:spcPct val="0"/>
              </a:spcAft>
              <a:defRPr sz="2400" b="1">
                <a:solidFill>
                  <a:srgbClr val="3333CC"/>
                </a:solidFill>
                <a:latin typeface="Arial" charset="0"/>
              </a:defRPr>
            </a:lvl8pPr>
            <a:lvl9pPr marL="1828800" algn="l" rtl="0" fontAlgn="base">
              <a:spcBef>
                <a:spcPct val="0"/>
              </a:spcBef>
              <a:spcAft>
                <a:spcPct val="0"/>
              </a:spcAft>
              <a:defRPr sz="2400" b="1">
                <a:solidFill>
                  <a:srgbClr val="3333CC"/>
                </a:solidFill>
                <a:latin typeface="Arial" charset="0"/>
              </a:defRPr>
            </a:lvl9pPr>
          </a:lstStyle>
          <a:p>
            <a:r>
              <a:rPr lang="en-US" sz="2200" dirty="0" smtClean="0">
                <a:solidFill>
                  <a:schemeClr val="bg1"/>
                </a:solidFill>
                <a:latin typeface="Albertus MT Lt" pitchFamily="18" charset="0"/>
              </a:rPr>
              <a:t>Windows Timeframe</a:t>
            </a:r>
            <a:endParaRPr lang="en-US" sz="2200" dirty="0">
              <a:solidFill>
                <a:schemeClr val="bg1"/>
              </a:solidFill>
              <a:latin typeface="Albertus MT Lt"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118" y="3043447"/>
            <a:ext cx="5843729" cy="3135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a:xfrm>
            <a:off x="710583" y="791569"/>
            <a:ext cx="7696438" cy="1651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0" dirty="0"/>
              <a:t>RM windows timeframe for Normal Request is from </a:t>
            </a:r>
            <a:r>
              <a:rPr lang="en-US" sz="1400" dirty="0"/>
              <a:t>Monday to Thursday from 9:00 to 17:00 and Friday from 9:00 to 12:00  </a:t>
            </a:r>
            <a:r>
              <a:rPr lang="en-US" sz="1400" b="0" dirty="0"/>
              <a:t>and it is defined just  for </a:t>
            </a:r>
            <a:r>
              <a:rPr lang="en-US" sz="1400" dirty="0"/>
              <a:t>Production </a:t>
            </a:r>
            <a:r>
              <a:rPr lang="en-US" sz="1400" dirty="0" smtClean="0"/>
              <a:t>Environment</a:t>
            </a:r>
            <a:r>
              <a:rPr lang="en-US" sz="1400" b="0" dirty="0" smtClean="0"/>
              <a:t>. </a:t>
            </a:r>
            <a:r>
              <a:rPr lang="en-US" sz="1400" dirty="0"/>
              <a:t>India</a:t>
            </a:r>
            <a:r>
              <a:rPr lang="en-US" sz="1400" b="0" dirty="0"/>
              <a:t> and </a:t>
            </a:r>
            <a:r>
              <a:rPr lang="en-US" sz="1400" dirty="0"/>
              <a:t>South Africa </a:t>
            </a:r>
            <a:r>
              <a:rPr lang="en-US" sz="1400" b="0" dirty="0"/>
              <a:t>Team have a different timeframe but this is just to </a:t>
            </a:r>
            <a:r>
              <a:rPr lang="en-US" sz="1400" dirty="0"/>
              <a:t>define priority </a:t>
            </a:r>
            <a:r>
              <a:rPr lang="en-US" sz="1400" b="0" dirty="0"/>
              <a:t>on its request, if a RLS is requested within the timeframe defined will be treated as a High Priority, out-of this windows timeframe will be part of the normal RLS Queue mechanism</a:t>
            </a:r>
            <a:r>
              <a:rPr lang="en-US" sz="1400" b="0" dirty="0" smtClean="0"/>
              <a:t>.</a:t>
            </a:r>
            <a:endParaRPr lang="en-US" sz="3200" b="0" dirty="0">
              <a:solidFill>
                <a:schemeClr val="tx1"/>
              </a:solidFill>
            </a:endParaRPr>
          </a:p>
        </p:txBody>
      </p:sp>
    </p:spTree>
    <p:extLst>
      <p:ext uri="{BB962C8B-B14F-4D97-AF65-F5344CB8AC3E}">
        <p14:creationId xmlns:p14="http://schemas.microsoft.com/office/powerpoint/2010/main" val="315193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55016</TotalTime>
  <Words>1556</Words>
  <Application>Microsoft Office PowerPoint</Application>
  <PresentationFormat>On-screen Show (4:3)</PresentationFormat>
  <Paragraphs>167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Design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dc:title>
  <dc:creator>Adrian Mastronardi</dc:creator>
  <cp:lastModifiedBy>David</cp:lastModifiedBy>
  <cp:revision>1776</cp:revision>
  <cp:lastPrinted>2014-01-15T15:53:06Z</cp:lastPrinted>
  <dcterms:created xsi:type="dcterms:W3CDTF">2012-01-11T13:23:05Z</dcterms:created>
  <dcterms:modified xsi:type="dcterms:W3CDTF">2014-01-21T20:31:59Z</dcterms:modified>
</cp:coreProperties>
</file>